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9426-9017-4782-B121-E2E11767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89597-8478-46E2-A75E-555088B60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AFB4-2E07-4BA3-82FF-86FA29B1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465-7195-4D1C-A089-774107E4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31E4-B204-4CAE-95E3-7D27F73E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9D5D-E63D-4943-9F53-42455F5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5BD5-518E-467D-BCC4-C04026CE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D2A6-448D-461F-A882-CF69E465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E9EE-9DD4-4B94-8833-23B5B423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418F0-A11C-4EB6-97FC-7EA4458B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90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FD318-1985-4520-A494-9CF3C3ED3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9755-C150-499D-BE89-512302A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309D-8A24-498E-9C5C-C3470EF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A375-03A4-4102-A18B-9CC1E05C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03DB-7A77-4B07-94D7-1870A980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4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10B2-24E0-45F4-9FAD-BC170224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49B0-FC42-447B-93C1-745B17F0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3D97-3C5B-4EF1-8E8E-B7F41599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BC4F-6D11-408C-9E96-293C7D83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55D7-ABB1-42FA-B240-D57D80E5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8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B98C-31EA-4A64-8F3F-3A328CD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C5D1-EF79-4C66-BF7B-BA936C6B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15D2-8782-4847-8660-2DEB25A2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A99B-49CD-4259-B828-6CA74AAE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B8BE-35A4-4399-947F-1E4BA02D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52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F01E-1923-4C00-96E9-251D4CC7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2AF1-06C1-4039-A90D-AA5DE326F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C8BEB-F273-49C5-B49C-61D76B34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72BD6-889F-434F-89EF-DD1E71E9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B2C42-A8FC-487A-A9D1-9D982E8F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9034-100D-4B16-9404-EF276869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30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9F15-CF30-4BFA-8117-7AC34CEC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14EE-474E-4796-A743-FC7BD6C5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3275-CFF0-431A-8BB7-308C0D6C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3D4E-3093-44BF-A446-DD85DCAA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9614-3A42-4022-895F-5AFE2D0BB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83F6A-B4DE-46AC-8BCF-4C413DF3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CA14C-2698-4906-8B74-25AB98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8F2C6-5AFD-4173-9B8B-7270FC7E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14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EA59-0115-4CA3-9355-467077E9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1C0F8-5F99-41EE-97B5-72F84791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0688A-4247-4BE6-9776-608F8F73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73946-8069-4DB3-9583-4A49EDE3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77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C56E-9935-42C2-BFA1-05F2EA5C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7B765-4ED2-4F5F-ABEC-A448AADC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ED40E-C132-4697-9BD4-59AD4226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49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932A-12ED-42E7-B6DE-A808CAF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576B-793B-45FD-B094-723FA797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3D4E-5FA8-48B9-B977-DC2A89512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6F1E-52AD-48E8-922A-89F3B748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D7DAB-FC5C-4B77-85CD-BD5B0E69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732A7-C761-4234-8118-79622E2C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71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30C6-F904-4E6A-BEF4-1563A023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894D6-41AE-4F01-B858-04240C887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6F33-F82F-4562-974C-74FCBAFEF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322FA-3506-4D2A-A3F8-CEAE599A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58D55-1923-4CC9-9AEB-0B90C253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A35-60A5-4230-A26B-9DDE12DB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7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F7B4F-C1EE-476C-BB2A-3CC91EC1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83DAD-BC67-401E-951E-A137DE13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AC29-9677-4D0B-BB4D-B902CFC0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6CD6-2D24-48EC-B110-74F5670AA733}" type="datetimeFigureOut">
              <a:rPr lang="en-AU" smtClean="0"/>
              <a:t>19/10/2019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159F-A4C1-4BE1-84B2-3C9B68E16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2760-ACBC-42BE-A40D-6D028C81C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0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C2CDAA-63CD-4C3E-B7FD-AA809316B7AD}"/>
              </a:ext>
            </a:extLst>
          </p:cNvPr>
          <p:cNvCxnSpPr>
            <a:cxnSpLocks/>
          </p:cNvCxnSpPr>
          <p:nvPr/>
        </p:nvCxnSpPr>
        <p:spPr>
          <a:xfrm flipH="1" flipV="1">
            <a:off x="7271657" y="717675"/>
            <a:ext cx="1183231" cy="7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BE2010-5506-4528-9F6C-CDDA79D06B3C}"/>
              </a:ext>
            </a:extLst>
          </p:cNvPr>
          <p:cNvSpPr txBox="1"/>
          <p:nvPr/>
        </p:nvSpPr>
        <p:spPr>
          <a:xfrm>
            <a:off x="6096001" y="348343"/>
            <a:ext cx="55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  <a:r>
              <a:rPr lang="en-US" dirty="0"/>
              <a:t>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DOB, class, </a:t>
            </a:r>
            <a:r>
              <a:rPr lang="en-US" dirty="0" err="1"/>
              <a:t>badgeRank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CB8302-CC9C-4658-839C-203F7A44A5B0}"/>
              </a:ext>
            </a:extLst>
          </p:cNvPr>
          <p:cNvSpPr txBox="1"/>
          <p:nvPr/>
        </p:nvSpPr>
        <p:spPr>
          <a:xfrm>
            <a:off x="6197600" y="1330746"/>
            <a:ext cx="532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WorkDone</a:t>
            </a:r>
            <a:r>
              <a:rPr lang="en-US" dirty="0"/>
              <a:t>(</a:t>
            </a:r>
            <a:r>
              <a:rPr lang="en-US" u="sng" dirty="0" err="1"/>
              <a:t>workID</a:t>
            </a:r>
            <a:r>
              <a:rPr lang="en-US" dirty="0"/>
              <a:t>, </a:t>
            </a:r>
            <a:r>
              <a:rPr lang="en-US" dirty="0" err="1"/>
              <a:t>studentID</a:t>
            </a:r>
            <a:r>
              <a:rPr lang="en-US" dirty="0"/>
              <a:t>, date)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521015-7E6D-4FF2-B66F-EF91426205FA}"/>
              </a:ext>
            </a:extLst>
          </p:cNvPr>
          <p:cNvSpPr txBox="1"/>
          <p:nvPr/>
        </p:nvSpPr>
        <p:spPr>
          <a:xfrm>
            <a:off x="1535817" y="333787"/>
            <a:ext cx="250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Test</a:t>
            </a:r>
            <a:r>
              <a:rPr lang="en-AU" dirty="0"/>
              <a:t>(</a:t>
            </a:r>
            <a:r>
              <a:rPr lang="en-AU" u="sng" dirty="0" err="1"/>
              <a:t>testID</a:t>
            </a:r>
            <a:r>
              <a:rPr lang="en-AU" dirty="0"/>
              <a:t>, </a:t>
            </a:r>
            <a:r>
              <a:rPr lang="en-AU" dirty="0" err="1"/>
              <a:t>topicID</a:t>
            </a:r>
            <a:r>
              <a:rPr lang="en-AU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0D07AD-02E9-44D4-9843-689943DE8F82}"/>
              </a:ext>
            </a:extLst>
          </p:cNvPr>
          <p:cNvSpPr txBox="1"/>
          <p:nvPr/>
        </p:nvSpPr>
        <p:spPr>
          <a:xfrm>
            <a:off x="784765" y="1118354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Topic</a:t>
            </a:r>
            <a:r>
              <a:rPr lang="en-US" dirty="0"/>
              <a:t>(</a:t>
            </a:r>
            <a:r>
              <a:rPr lang="en-US" u="sng" dirty="0" err="1"/>
              <a:t>partID</a:t>
            </a:r>
            <a:r>
              <a:rPr lang="en-US" dirty="0"/>
              <a:t>,</a:t>
            </a:r>
            <a:r>
              <a:rPr lang="en-US" u="sng" dirty="0"/>
              <a:t> </a:t>
            </a:r>
            <a:r>
              <a:rPr lang="en-US" u="sng" dirty="0" err="1"/>
              <a:t>topicID</a:t>
            </a:r>
            <a:r>
              <a:rPr lang="en-US" u="sng" dirty="0"/>
              <a:t>)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0AE1-CB18-4350-819D-F3B6FD538FCD}"/>
              </a:ext>
            </a:extLst>
          </p:cNvPr>
          <p:cNvSpPr txBox="1"/>
          <p:nvPr/>
        </p:nvSpPr>
        <p:spPr>
          <a:xfrm>
            <a:off x="1792263" y="1963392"/>
            <a:ext cx="359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BadgeList</a:t>
            </a:r>
            <a:r>
              <a:rPr lang="en-AU" dirty="0"/>
              <a:t>(</a:t>
            </a:r>
            <a:r>
              <a:rPr lang="en-AU" u="sng" dirty="0" err="1"/>
              <a:t>badgeID</a:t>
            </a:r>
            <a:r>
              <a:rPr lang="en-AU" dirty="0"/>
              <a:t>, </a:t>
            </a:r>
            <a:r>
              <a:rPr lang="en-AU" dirty="0" err="1"/>
              <a:t>badgeType</a:t>
            </a:r>
            <a:r>
              <a:rPr lang="en-AU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6D4DDF-46FF-40E7-A3E7-79747BFFB508}"/>
              </a:ext>
            </a:extLst>
          </p:cNvPr>
          <p:cNvSpPr txBox="1"/>
          <p:nvPr/>
        </p:nvSpPr>
        <p:spPr>
          <a:xfrm>
            <a:off x="2177143" y="2902857"/>
            <a:ext cx="48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BadgeComponent</a:t>
            </a:r>
            <a:r>
              <a:rPr lang="en-US" dirty="0"/>
              <a:t>(</a:t>
            </a:r>
            <a:r>
              <a:rPr lang="en-US" u="sng" dirty="0" err="1"/>
              <a:t>badgeID</a:t>
            </a:r>
            <a:r>
              <a:rPr lang="en-US" dirty="0"/>
              <a:t>, </a:t>
            </a:r>
            <a:r>
              <a:rPr lang="en-US" u="sng" dirty="0" err="1"/>
              <a:t>testID</a:t>
            </a:r>
            <a:r>
              <a:rPr lang="en-US" u="sng" dirty="0"/>
              <a:t>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094195-3D8F-4C86-9FB2-BC94893112AD}"/>
              </a:ext>
            </a:extLst>
          </p:cNvPr>
          <p:cNvSpPr txBox="1"/>
          <p:nvPr/>
        </p:nvSpPr>
        <p:spPr>
          <a:xfrm>
            <a:off x="2479369" y="3860800"/>
            <a:ext cx="312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Session</a:t>
            </a:r>
            <a:r>
              <a:rPr lang="en-AU" dirty="0"/>
              <a:t>(</a:t>
            </a:r>
            <a:r>
              <a:rPr lang="en-AU" u="sng" dirty="0" err="1"/>
              <a:t>sID</a:t>
            </a:r>
            <a:r>
              <a:rPr lang="en-AU" u="sng" dirty="0"/>
              <a:t>, </a:t>
            </a:r>
            <a:r>
              <a:rPr lang="en-AU" dirty="0" err="1"/>
              <a:t>sWeekNo</a:t>
            </a:r>
            <a:r>
              <a:rPr lang="en-AU" dirty="0"/>
              <a:t>, </a:t>
            </a:r>
            <a:r>
              <a:rPr lang="en-AU" dirty="0" err="1"/>
              <a:t>sType</a:t>
            </a:r>
            <a:r>
              <a:rPr lang="en-AU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38B10-6DE0-4D9D-B50A-DE79A79D777F}"/>
              </a:ext>
            </a:extLst>
          </p:cNvPr>
          <p:cNvSpPr txBox="1"/>
          <p:nvPr/>
        </p:nvSpPr>
        <p:spPr>
          <a:xfrm>
            <a:off x="827314" y="4513943"/>
            <a:ext cx="53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Timetable</a:t>
            </a:r>
            <a:r>
              <a:rPr lang="en-AU" dirty="0"/>
              <a:t>(</a:t>
            </a:r>
            <a:r>
              <a:rPr lang="en-AU" u="sng" dirty="0" err="1"/>
              <a:t>partID</a:t>
            </a:r>
            <a:r>
              <a:rPr lang="en-AU" u="sng" dirty="0"/>
              <a:t>, </a:t>
            </a:r>
            <a:r>
              <a:rPr lang="en-AU" u="sng" dirty="0" err="1"/>
              <a:t>sID</a:t>
            </a:r>
            <a:r>
              <a:rPr lang="en-AU" u="sng" dirty="0"/>
              <a:t>)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FE3728-30C8-4806-A477-BADC0C4F2A6B}"/>
              </a:ext>
            </a:extLst>
          </p:cNvPr>
          <p:cNvSpPr txBox="1"/>
          <p:nvPr/>
        </p:nvSpPr>
        <p:spPr>
          <a:xfrm>
            <a:off x="7271657" y="3860800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Class%d</a:t>
            </a:r>
            <a:r>
              <a:rPr lang="en-AU" dirty="0"/>
              <a:t>(</a:t>
            </a:r>
            <a:r>
              <a:rPr lang="en-AU" u="sng" dirty="0" err="1"/>
              <a:t>studentID</a:t>
            </a:r>
            <a:r>
              <a:rPr lang="en-AU" dirty="0"/>
              <a:t>, </a:t>
            </a:r>
            <a:r>
              <a:rPr lang="en-AU" u="sng" dirty="0" err="1"/>
              <a:t>sID</a:t>
            </a:r>
            <a:r>
              <a:rPr lang="en-AU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0C7BF5-5662-4948-A498-3CBACAEC908C}"/>
              </a:ext>
            </a:extLst>
          </p:cNvPr>
          <p:cNvCxnSpPr>
            <a:cxnSpLocks/>
          </p:cNvCxnSpPr>
          <p:nvPr/>
        </p:nvCxnSpPr>
        <p:spPr>
          <a:xfrm flipV="1">
            <a:off x="2351811" y="749022"/>
            <a:ext cx="500866" cy="41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8D9F51-746E-404C-A0F3-048F6083FA63}"/>
              </a:ext>
            </a:extLst>
          </p:cNvPr>
          <p:cNvCxnSpPr/>
          <p:nvPr/>
        </p:nvCxnSpPr>
        <p:spPr>
          <a:xfrm flipH="1" flipV="1">
            <a:off x="3404408" y="2345731"/>
            <a:ext cx="703073" cy="61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DA5F447-DED4-48CD-BC32-ACBACBCB0BF1}"/>
              </a:ext>
            </a:extLst>
          </p:cNvPr>
          <p:cNvCxnSpPr/>
          <p:nvPr/>
        </p:nvCxnSpPr>
        <p:spPr>
          <a:xfrm rot="16200000" flipV="1">
            <a:off x="2418474" y="455868"/>
            <a:ext cx="2598057" cy="2365830"/>
          </a:xfrm>
          <a:prstGeom prst="bentConnector3">
            <a:avLst>
              <a:gd name="adj1" fmla="val 108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019394-2FD9-4978-A4EC-22A26113836C}"/>
              </a:ext>
            </a:extLst>
          </p:cNvPr>
          <p:cNvCxnSpPr>
            <a:cxnSpLocks/>
          </p:cNvCxnSpPr>
          <p:nvPr/>
        </p:nvCxnSpPr>
        <p:spPr>
          <a:xfrm flipV="1">
            <a:off x="2871720" y="4230132"/>
            <a:ext cx="616672" cy="28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9172CA-84E2-4CD3-8F27-FB1E63FB48C6}"/>
              </a:ext>
            </a:extLst>
          </p:cNvPr>
          <p:cNvCxnSpPr/>
          <p:nvPr/>
        </p:nvCxnSpPr>
        <p:spPr>
          <a:xfrm flipH="1" flipV="1">
            <a:off x="1669143" y="1579493"/>
            <a:ext cx="508000" cy="289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77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Maroun Al Alam</dc:creator>
  <cp:lastModifiedBy>Maroun Al Alam</cp:lastModifiedBy>
  <cp:revision>8</cp:revision>
  <dcterms:created xsi:type="dcterms:W3CDTF">2019-10-19T06:42:05Z</dcterms:created>
  <dcterms:modified xsi:type="dcterms:W3CDTF">2019-10-19T06:57:09Z</dcterms:modified>
</cp:coreProperties>
</file>