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9426-9017-4782-B121-E2E117674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89597-8478-46E2-A75E-555088B60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8AFB4-2E07-4BA3-82FF-86FA29B1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465-7195-4D1C-A089-774107E4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131E4-B204-4CAE-95E3-7D27F73E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8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9D5D-E63D-4943-9F53-42455F56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15BD5-518E-467D-BCC4-C04026CEC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CD2A6-448D-461F-A882-CF69E465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BE9EE-9DD4-4B94-8833-23B5B423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418F0-A11C-4EB6-97FC-7EA4458B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090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FD318-1985-4520-A494-9CF3C3ED3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59755-C150-499D-BE89-512302AF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E309D-8A24-498E-9C5C-C3470EFD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4A375-03A4-4102-A18B-9CC1E05C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E03DB-7A77-4B07-94D7-1870A980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548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10B2-24E0-45F4-9FAD-BC170224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149B0-FC42-447B-93C1-745B17F0E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43D97-3C5B-4EF1-8E8E-B7F41599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BC4F-6D11-408C-9E96-293C7D83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955D7-ABB1-42FA-B240-D57D80E5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28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B98C-31EA-4A64-8F3F-3A328CDB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EC5D1-EF79-4C66-BF7B-BA936C6B5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815D2-8782-4847-8660-2DEB25A2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7A99B-49CD-4259-B828-6CA74AAE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2B8BE-35A4-4399-947F-1E4BA02D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52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F01E-1923-4C00-96E9-251D4CC7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2AF1-06C1-4039-A90D-AA5DE326F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C8BEB-F273-49C5-B49C-61D76B346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72BD6-889F-434F-89EF-DD1E71E9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B2C42-A8FC-487A-A9D1-9D982E8F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49034-100D-4B16-9404-EF276869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630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9F15-CF30-4BFA-8117-7AC34CEC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A14EE-474E-4796-A743-FC7BD6C55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E3275-CFF0-431A-8BB7-308C0D6C2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3D4E-3093-44BF-A446-DD85DCAA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A9614-3A42-4022-895F-5AFE2D0BB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83F6A-B4DE-46AC-8BCF-4C413DF3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CA14C-2698-4906-8B74-25AB98E3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8F2C6-5AFD-4173-9B8B-7270FC7E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14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2EA59-0115-4CA3-9355-467077E9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1C0F8-5F99-41EE-97B5-72F84791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0688A-4247-4BE6-9776-608F8F73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73946-8069-4DB3-9583-4A49EDE3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477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9C56E-9935-42C2-BFA1-05F2EA5C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7B765-4ED2-4F5F-ABEC-A448AADC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ED40E-C132-4697-9BD4-59AD4226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49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932A-12ED-42E7-B6DE-A808CAF2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E576B-793B-45FD-B094-723FA797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23D4E-5FA8-48B9-B977-DC2A89512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C6F1E-52AD-48E8-922A-89F3B748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D7DAB-FC5C-4B77-85CD-BD5B0E69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732A7-C761-4234-8118-79622E2C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71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30C6-F904-4E6A-BEF4-1563A023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894D6-41AE-4F01-B858-04240C887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E6F33-F82F-4562-974C-74FCBAFEF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322FA-3506-4D2A-A3F8-CEAE599A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58D55-1923-4CC9-9AEB-0B90C253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7A35-60A5-4230-A26B-9DDE12DB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57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F7B4F-C1EE-476C-BB2A-3CC91EC1A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83DAD-BC67-401E-951E-A137DE13B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1AC29-9677-4D0B-BB4D-B902CFC0E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A6CD6-2D24-48EC-B110-74F5670AA733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8159F-A4C1-4BE1-84B2-3C9B68E16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62760-ACBC-42BE-A40D-6D028C81C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05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30704F-7680-40C8-92F0-68EF5BDD2C71}"/>
              </a:ext>
            </a:extLst>
          </p:cNvPr>
          <p:cNvSpPr txBox="1"/>
          <p:nvPr/>
        </p:nvSpPr>
        <p:spPr>
          <a:xfrm>
            <a:off x="3819119" y="653257"/>
            <a:ext cx="557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</a:t>
            </a:r>
            <a:r>
              <a:rPr lang="en-US" dirty="0"/>
              <a:t>(</a:t>
            </a:r>
            <a:r>
              <a:rPr lang="en-US" u="sng" dirty="0"/>
              <a:t>ID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DOB, class, </a:t>
            </a:r>
            <a:r>
              <a:rPr lang="en-US" dirty="0" err="1"/>
              <a:t>badgeRank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F11920-97A9-40BE-8BA8-3D8C139942B9}"/>
              </a:ext>
            </a:extLst>
          </p:cNvPr>
          <p:cNvSpPr txBox="1"/>
          <p:nvPr/>
        </p:nvSpPr>
        <p:spPr>
          <a:xfrm>
            <a:off x="3441615" y="1907215"/>
            <a:ext cx="340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TestDone</a:t>
            </a:r>
            <a:r>
              <a:rPr lang="en-AU" dirty="0"/>
              <a:t>(</a:t>
            </a:r>
            <a:r>
              <a:rPr lang="en-AU" u="sng" dirty="0" err="1"/>
              <a:t>testID</a:t>
            </a:r>
            <a:r>
              <a:rPr lang="en-AU" dirty="0"/>
              <a:t>, </a:t>
            </a:r>
            <a:r>
              <a:rPr lang="en-AU" u="sng" dirty="0" err="1"/>
              <a:t>studentID</a:t>
            </a:r>
            <a:r>
              <a:rPr lang="en-AU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B9E6C-EF2A-4F86-A905-1DA2BC3A422B}"/>
              </a:ext>
            </a:extLst>
          </p:cNvPr>
          <p:cNvSpPr txBox="1"/>
          <p:nvPr/>
        </p:nvSpPr>
        <p:spPr>
          <a:xfrm>
            <a:off x="2000457" y="1367622"/>
            <a:ext cx="549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BadgeList</a:t>
            </a:r>
            <a:r>
              <a:rPr lang="en-AU" dirty="0"/>
              <a:t>(</a:t>
            </a:r>
            <a:r>
              <a:rPr lang="en-AU" u="sng" dirty="0" err="1"/>
              <a:t>badgeID</a:t>
            </a:r>
            <a:r>
              <a:rPr lang="en-AU" dirty="0"/>
              <a:t>, </a:t>
            </a:r>
            <a:r>
              <a:rPr lang="en-AU" u="sng" dirty="0" err="1"/>
              <a:t>studentID</a:t>
            </a:r>
            <a:r>
              <a:rPr lang="en-AU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3CC134-5C65-4BF4-8AE5-302D93EF45D2}"/>
              </a:ext>
            </a:extLst>
          </p:cNvPr>
          <p:cNvSpPr txBox="1"/>
          <p:nvPr/>
        </p:nvSpPr>
        <p:spPr>
          <a:xfrm>
            <a:off x="4542150" y="2356648"/>
            <a:ext cx="398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TopicDone</a:t>
            </a:r>
            <a:r>
              <a:rPr lang="en-US" dirty="0"/>
              <a:t>(</a:t>
            </a:r>
            <a:r>
              <a:rPr lang="en-US" u="sng" dirty="0" err="1"/>
              <a:t>topicID</a:t>
            </a:r>
            <a:r>
              <a:rPr lang="en-US" dirty="0"/>
              <a:t>,</a:t>
            </a:r>
            <a:r>
              <a:rPr lang="en-US" u="sng" dirty="0"/>
              <a:t> </a:t>
            </a:r>
            <a:r>
              <a:rPr lang="en-AU" u="sng" dirty="0" err="1"/>
              <a:t>studentID</a:t>
            </a:r>
            <a:r>
              <a:rPr lang="en-AU" dirty="0"/>
              <a:t>, date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88EBB8-D3A8-416C-9B68-4C2375871B1F}"/>
              </a:ext>
            </a:extLst>
          </p:cNvPr>
          <p:cNvSpPr txBox="1"/>
          <p:nvPr/>
        </p:nvSpPr>
        <p:spPr>
          <a:xfrm>
            <a:off x="6706458" y="2701681"/>
            <a:ext cx="382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partDone</a:t>
            </a:r>
            <a:r>
              <a:rPr lang="en-US" dirty="0"/>
              <a:t>(</a:t>
            </a:r>
            <a:r>
              <a:rPr lang="en-US" u="sng" dirty="0" err="1"/>
              <a:t>partID</a:t>
            </a:r>
            <a:r>
              <a:rPr lang="en-US" dirty="0"/>
              <a:t>,</a:t>
            </a:r>
            <a:r>
              <a:rPr lang="en-US" u="sng" dirty="0"/>
              <a:t> </a:t>
            </a:r>
            <a:r>
              <a:rPr lang="en-AU" u="sng" dirty="0" err="1"/>
              <a:t>studentID</a:t>
            </a:r>
            <a:r>
              <a:rPr lang="en-AU" dirty="0"/>
              <a:t>, date</a:t>
            </a:r>
            <a:r>
              <a:rPr lang="en-US" dirty="0"/>
              <a:t>)</a:t>
            </a: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9F29E2E-AA3D-4CE3-B90C-7FDF3239C4A3}"/>
              </a:ext>
            </a:extLst>
          </p:cNvPr>
          <p:cNvCxnSpPr/>
          <p:nvPr/>
        </p:nvCxnSpPr>
        <p:spPr>
          <a:xfrm flipV="1">
            <a:off x="4437776" y="1010440"/>
            <a:ext cx="312341" cy="40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DDF17B-DB81-4650-ADA0-684416B12B4A}"/>
              </a:ext>
            </a:extLst>
          </p:cNvPr>
          <p:cNvCxnSpPr/>
          <p:nvPr/>
        </p:nvCxnSpPr>
        <p:spPr>
          <a:xfrm flipH="1" flipV="1">
            <a:off x="4840448" y="1039055"/>
            <a:ext cx="771787" cy="86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8AE874-8C22-4780-AE2A-BC00A3C69209}"/>
              </a:ext>
            </a:extLst>
          </p:cNvPr>
          <p:cNvCxnSpPr/>
          <p:nvPr/>
        </p:nvCxnSpPr>
        <p:spPr>
          <a:xfrm flipH="1" flipV="1">
            <a:off x="4915949" y="1022589"/>
            <a:ext cx="2021746" cy="144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7EAE3B-E8C8-4B18-AB3A-6D0FFC6728E2}"/>
              </a:ext>
            </a:extLst>
          </p:cNvPr>
          <p:cNvCxnSpPr/>
          <p:nvPr/>
        </p:nvCxnSpPr>
        <p:spPr>
          <a:xfrm flipH="1" flipV="1">
            <a:off x="4983061" y="1010440"/>
            <a:ext cx="3827088" cy="179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6337CA-F960-4B6F-BE7C-14A04F82D79C}"/>
              </a:ext>
            </a:extLst>
          </p:cNvPr>
          <p:cNvSpPr txBox="1"/>
          <p:nvPr/>
        </p:nvSpPr>
        <p:spPr>
          <a:xfrm>
            <a:off x="809420" y="3329554"/>
            <a:ext cx="340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Test</a:t>
            </a:r>
            <a:r>
              <a:rPr lang="en-AU" dirty="0"/>
              <a:t>(</a:t>
            </a:r>
            <a:r>
              <a:rPr lang="en-AU" u="sng" dirty="0" err="1"/>
              <a:t>testID</a:t>
            </a:r>
            <a:r>
              <a:rPr lang="en-AU" dirty="0"/>
              <a:t>, </a:t>
            </a:r>
            <a:r>
              <a:rPr lang="en-AU" dirty="0" err="1"/>
              <a:t>testName</a:t>
            </a:r>
            <a:r>
              <a:rPr lang="en-AU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0EE04A-042C-4131-88FE-70FEC3C73225}"/>
              </a:ext>
            </a:extLst>
          </p:cNvPr>
          <p:cNvSpPr txBox="1"/>
          <p:nvPr/>
        </p:nvSpPr>
        <p:spPr>
          <a:xfrm>
            <a:off x="809420" y="3822924"/>
            <a:ext cx="340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Topic</a:t>
            </a:r>
            <a:r>
              <a:rPr lang="en-AU" dirty="0"/>
              <a:t>(</a:t>
            </a:r>
            <a:r>
              <a:rPr lang="en-AU" u="sng" dirty="0" err="1"/>
              <a:t>topicID</a:t>
            </a:r>
            <a:r>
              <a:rPr lang="en-AU" dirty="0"/>
              <a:t>, </a:t>
            </a:r>
            <a:r>
              <a:rPr lang="en-AU" dirty="0" err="1"/>
              <a:t>topicName</a:t>
            </a:r>
            <a:r>
              <a:rPr lang="en-AU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4BC9B8-9435-49A4-8B2D-6F1B3B0A0177}"/>
              </a:ext>
            </a:extLst>
          </p:cNvPr>
          <p:cNvSpPr txBox="1"/>
          <p:nvPr/>
        </p:nvSpPr>
        <p:spPr>
          <a:xfrm>
            <a:off x="809420" y="4394666"/>
            <a:ext cx="340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Badge</a:t>
            </a:r>
            <a:r>
              <a:rPr lang="en-AU" dirty="0"/>
              <a:t>(</a:t>
            </a:r>
            <a:r>
              <a:rPr lang="en-AU" u="sng" dirty="0" err="1"/>
              <a:t>badgeID</a:t>
            </a:r>
            <a:r>
              <a:rPr lang="en-AU" dirty="0"/>
              <a:t>, </a:t>
            </a:r>
            <a:r>
              <a:rPr lang="en-AU" dirty="0" err="1"/>
              <a:t>badgeName</a:t>
            </a:r>
            <a:r>
              <a:rPr lang="en-AU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BB8798-2527-457A-9569-0F6868F5DA7C}"/>
              </a:ext>
            </a:extLst>
          </p:cNvPr>
          <p:cNvSpPr txBox="1"/>
          <p:nvPr/>
        </p:nvSpPr>
        <p:spPr>
          <a:xfrm>
            <a:off x="809420" y="4888036"/>
            <a:ext cx="550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Session</a:t>
            </a:r>
            <a:r>
              <a:rPr lang="en-AU" dirty="0"/>
              <a:t>(</a:t>
            </a:r>
            <a:r>
              <a:rPr lang="en-AU" u="sng" dirty="0" err="1"/>
              <a:t>sID</a:t>
            </a:r>
            <a:r>
              <a:rPr lang="en-AU" dirty="0"/>
              <a:t>, </a:t>
            </a:r>
            <a:r>
              <a:rPr lang="en-AU" dirty="0" err="1"/>
              <a:t>sWeekNo</a:t>
            </a:r>
            <a:r>
              <a:rPr lang="en-AU" dirty="0"/>
              <a:t>, </a:t>
            </a:r>
            <a:r>
              <a:rPr lang="en-AU" dirty="0" err="1"/>
              <a:t>sType</a:t>
            </a:r>
            <a:r>
              <a:rPr lang="en-AU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5D978F-DA1D-4FA6-819A-EBD431CFDB69}"/>
              </a:ext>
            </a:extLst>
          </p:cNvPr>
          <p:cNvSpPr txBox="1"/>
          <p:nvPr/>
        </p:nvSpPr>
        <p:spPr>
          <a:xfrm>
            <a:off x="724130" y="5859664"/>
            <a:ext cx="435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Timetable</a:t>
            </a:r>
            <a:r>
              <a:rPr lang="en-AU" dirty="0"/>
              <a:t>(</a:t>
            </a:r>
            <a:r>
              <a:rPr lang="en-AU" u="sng" dirty="0" err="1"/>
              <a:t>partID</a:t>
            </a:r>
            <a:r>
              <a:rPr lang="en-AU" dirty="0"/>
              <a:t>,</a:t>
            </a:r>
            <a:r>
              <a:rPr lang="en-AU" u="sng" dirty="0"/>
              <a:t> </a:t>
            </a:r>
            <a:r>
              <a:rPr lang="en-AU" u="sng" dirty="0" err="1"/>
              <a:t>sID</a:t>
            </a:r>
            <a:r>
              <a:rPr lang="en-AU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A0594B-1BB2-4681-BEA7-B8DAF31DB058}"/>
              </a:ext>
            </a:extLst>
          </p:cNvPr>
          <p:cNvSpPr txBox="1"/>
          <p:nvPr/>
        </p:nvSpPr>
        <p:spPr>
          <a:xfrm>
            <a:off x="7234187" y="4703370"/>
            <a:ext cx="288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Class%d</a:t>
            </a:r>
            <a:r>
              <a:rPr lang="en-AU" dirty="0"/>
              <a:t>(</a:t>
            </a:r>
            <a:r>
              <a:rPr lang="en-AU" u="sng" dirty="0" err="1"/>
              <a:t>studentID</a:t>
            </a:r>
            <a:r>
              <a:rPr lang="en-AU" dirty="0"/>
              <a:t>, </a:t>
            </a:r>
            <a:r>
              <a:rPr lang="en-AU" u="sng" dirty="0" err="1"/>
              <a:t>sID</a:t>
            </a:r>
            <a:r>
              <a:rPr lang="en-AU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E0495C-2111-46DF-BC9F-C542CAD01930}"/>
              </a:ext>
            </a:extLst>
          </p:cNvPr>
          <p:cNvSpPr txBox="1"/>
          <p:nvPr/>
        </p:nvSpPr>
        <p:spPr>
          <a:xfrm>
            <a:off x="7234187" y="4074520"/>
            <a:ext cx="288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Staff</a:t>
            </a:r>
            <a:r>
              <a:rPr lang="en-AU" dirty="0"/>
              <a:t>(</a:t>
            </a:r>
            <a:r>
              <a:rPr lang="en-AU" u="sng" dirty="0" err="1"/>
              <a:t>staffID</a:t>
            </a:r>
            <a:r>
              <a:rPr lang="en-AU" dirty="0"/>
              <a:t>, pass)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744CC3-B3AE-4367-9522-292C7C52CBB4}"/>
              </a:ext>
            </a:extLst>
          </p:cNvPr>
          <p:cNvCxnSpPr/>
          <p:nvPr/>
        </p:nvCxnSpPr>
        <p:spPr>
          <a:xfrm flipH="1" flipV="1">
            <a:off x="1862356" y="5257368"/>
            <a:ext cx="771787" cy="66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27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Maroun Al Alam</dc:creator>
  <cp:lastModifiedBy>Maroun Al Alam</cp:lastModifiedBy>
  <cp:revision>19</cp:revision>
  <dcterms:created xsi:type="dcterms:W3CDTF">2019-10-19T06:42:05Z</dcterms:created>
  <dcterms:modified xsi:type="dcterms:W3CDTF">2019-11-01T00:44:39Z</dcterms:modified>
</cp:coreProperties>
</file>