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34"/>
  </p:notesMasterIdLst>
  <p:sldIdLst>
    <p:sldId id="257" r:id="rId3"/>
    <p:sldId id="258" r:id="rId4"/>
    <p:sldId id="260" r:id="rId5"/>
    <p:sldId id="265" r:id="rId6"/>
    <p:sldId id="261" r:id="rId7"/>
    <p:sldId id="280" r:id="rId8"/>
    <p:sldId id="292" r:id="rId9"/>
    <p:sldId id="303" r:id="rId10"/>
    <p:sldId id="288" r:id="rId11"/>
    <p:sldId id="290" r:id="rId12"/>
    <p:sldId id="304" r:id="rId13"/>
    <p:sldId id="262" r:id="rId14"/>
    <p:sldId id="287" r:id="rId15"/>
    <p:sldId id="284" r:id="rId16"/>
    <p:sldId id="306" r:id="rId17"/>
    <p:sldId id="286" r:id="rId18"/>
    <p:sldId id="263" r:id="rId19"/>
    <p:sldId id="279" r:id="rId20"/>
    <p:sldId id="269" r:id="rId21"/>
    <p:sldId id="264" r:id="rId22"/>
    <p:sldId id="293" r:id="rId23"/>
    <p:sldId id="294" r:id="rId24"/>
    <p:sldId id="295" r:id="rId25"/>
    <p:sldId id="296" r:id="rId26"/>
    <p:sldId id="297" r:id="rId27"/>
    <p:sldId id="298" r:id="rId28"/>
    <p:sldId id="299" r:id="rId29"/>
    <p:sldId id="300" r:id="rId30"/>
    <p:sldId id="301" r:id="rId31"/>
    <p:sldId id="302"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ECE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1" d="100"/>
          <a:sy n="101" d="100"/>
        </p:scale>
        <p:origin x="675" y="51"/>
      </p:cViewPr>
      <p:guideLst/>
    </p:cSldViewPr>
  </p:slideViewPr>
  <p:notesTextViewPr>
    <p:cViewPr>
      <p:scale>
        <a:sx n="1" d="1"/>
        <a:sy n="1" d="1"/>
      </p:scale>
      <p:origin x="0" y="0"/>
    </p:cViewPr>
  </p:notesTextViewPr>
  <p:sorterViewPr>
    <p:cViewPr>
      <p:scale>
        <a:sx n="100" d="100"/>
        <a:sy n="100" d="100"/>
      </p:scale>
      <p:origin x="0" y="-139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32C48-0CC6-4F79-B638-5BED66A05477}" type="datetimeFigureOut">
              <a:rPr lang="en-GB" smtClean="0"/>
              <a:t>15/07/2021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F00C1-9D70-4617-AFD2-AC1B32968122}" type="slidenum">
              <a:rPr lang="en-GB" smtClean="0"/>
              <a:t>‹#›</a:t>
            </a:fld>
            <a:endParaRPr lang="en-GB"/>
          </a:p>
        </p:txBody>
      </p:sp>
    </p:spTree>
    <p:extLst>
      <p:ext uri="{BB962C8B-B14F-4D97-AF65-F5344CB8AC3E}">
        <p14:creationId xmlns:p14="http://schemas.microsoft.com/office/powerpoint/2010/main" val="745927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83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033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42eb61d9d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42eb61d9d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272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42eb61d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42eb61d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4395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42eb61d9d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42eb61d9d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402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42eb61d9d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42eb61d9d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606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42eb61d9d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42eb61d9d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614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42eb61d9d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42eb61d9d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487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42eb61d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42eb61d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787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566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42eb61d9d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42eb61d9d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161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42eb61d9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42eb61d9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443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42eb61d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42eb61d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452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6130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86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5842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110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995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907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552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033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96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42eb61d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42eb61d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561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1173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442eb61d9d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442eb61d9d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164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42eb61d9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42eb61d9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86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442eb61d9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442eb61d9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826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42eb61d9d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42eb61d9d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263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42eb61d9d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42eb61d9d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054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42eb61d9d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42eb61d9d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678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42eb61d9d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42eb61d9d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993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81ECEC"/>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5352136" y="-1093"/>
            <a:ext cx="6893761" cy="6858232"/>
            <a:chOff x="3604794" y="-827"/>
            <a:chExt cx="5579884" cy="5143674"/>
          </a:xfrm>
          <a:solidFill>
            <a:schemeClr val="bg1"/>
          </a:solidFill>
        </p:grpSpPr>
        <p:sp>
          <p:nvSpPr>
            <p:cNvPr id="10" name="Google Shape;10;p2"/>
            <p:cNvSpPr/>
            <p:nvPr/>
          </p:nvSpPr>
          <p:spPr>
            <a:xfrm>
              <a:off x="3604794" y="-827"/>
              <a:ext cx="5579884" cy="5143674"/>
            </a:xfrm>
            <a:custGeom>
              <a:avLst/>
              <a:gdLst/>
              <a:ahLst/>
              <a:cxnLst/>
              <a:rect l="l" t="t" r="r" b="b"/>
              <a:pathLst>
                <a:path w="206433" h="190295" extrusionOk="0">
                  <a:moveTo>
                    <a:pt x="22050" y="0"/>
                  </a:moveTo>
                  <a:cubicBezTo>
                    <a:pt x="22050" y="0"/>
                    <a:pt x="0" y="36406"/>
                    <a:pt x="40424" y="70348"/>
                  </a:cubicBezTo>
                  <a:cubicBezTo>
                    <a:pt x="71352" y="96323"/>
                    <a:pt x="91690" y="165529"/>
                    <a:pt x="72836" y="190294"/>
                  </a:cubicBezTo>
                  <a:lnTo>
                    <a:pt x="206433" y="190294"/>
                  </a:lnTo>
                  <a:lnTo>
                    <a:pt x="206433" y="0"/>
                  </a:lnTo>
                  <a:close/>
                </a:path>
              </a:pathLst>
            </a:custGeom>
            <a:grp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11;p2"/>
            <p:cNvSpPr/>
            <p:nvPr/>
          </p:nvSpPr>
          <p:spPr>
            <a:xfrm>
              <a:off x="3604794" y="-827"/>
              <a:ext cx="5579884" cy="5143674"/>
            </a:xfrm>
            <a:custGeom>
              <a:avLst/>
              <a:gdLst/>
              <a:ahLst/>
              <a:cxnLst/>
              <a:rect l="l" t="t" r="r" b="b"/>
              <a:pathLst>
                <a:path w="206433" h="190295" extrusionOk="0">
                  <a:moveTo>
                    <a:pt x="22050" y="0"/>
                  </a:moveTo>
                  <a:cubicBezTo>
                    <a:pt x="22050" y="0"/>
                    <a:pt x="0" y="36406"/>
                    <a:pt x="40424" y="70348"/>
                  </a:cubicBezTo>
                  <a:cubicBezTo>
                    <a:pt x="71352" y="96323"/>
                    <a:pt x="91690" y="165529"/>
                    <a:pt x="72836" y="190294"/>
                  </a:cubicBezTo>
                  <a:lnTo>
                    <a:pt x="206433" y="190294"/>
                  </a:lnTo>
                  <a:lnTo>
                    <a:pt x="206433" y="41428"/>
                  </a:lnTo>
                  <a:cubicBezTo>
                    <a:pt x="195659" y="33290"/>
                    <a:pt x="181069" y="29126"/>
                    <a:pt x="166086" y="29126"/>
                  </a:cubicBezTo>
                  <a:cubicBezTo>
                    <a:pt x="157579" y="29126"/>
                    <a:pt x="148944" y="30468"/>
                    <a:pt x="140810" y="33188"/>
                  </a:cubicBezTo>
                  <a:cubicBezTo>
                    <a:pt x="136525" y="34619"/>
                    <a:pt x="132657" y="35260"/>
                    <a:pt x="129120" y="35260"/>
                  </a:cubicBezTo>
                  <a:cubicBezTo>
                    <a:pt x="108896" y="35260"/>
                    <a:pt x="99447" y="14298"/>
                    <a:pt x="84294" y="0"/>
                  </a:cubicBezTo>
                  <a:close/>
                </a:path>
              </a:pathLst>
            </a:custGeom>
            <a:grp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2" name="Google Shape;12;p2"/>
          <p:cNvSpPr txBox="1">
            <a:spLocks noGrp="1"/>
          </p:cNvSpPr>
          <p:nvPr>
            <p:ph type="ctrTitle"/>
          </p:nvPr>
        </p:nvSpPr>
        <p:spPr>
          <a:xfrm>
            <a:off x="960000" y="1375817"/>
            <a:ext cx="4866800" cy="27368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3" name="Google Shape;13;p2"/>
          <p:cNvSpPr txBox="1">
            <a:spLocks noGrp="1"/>
          </p:cNvSpPr>
          <p:nvPr>
            <p:ph type="subTitle" idx="1"/>
          </p:nvPr>
        </p:nvSpPr>
        <p:spPr>
          <a:xfrm>
            <a:off x="960000" y="4425400"/>
            <a:ext cx="4866800" cy="10568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33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71928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body slide" type="tx">
  <p:cSld name="Title &amp; body slide">
    <p:bg>
      <p:bgPr>
        <a:solidFill>
          <a:srgbClr val="FFFFFF"/>
        </a:solidFill>
        <a:effectLst/>
      </p:bgPr>
    </p:bg>
    <p:spTree>
      <p:nvGrpSpPr>
        <p:cNvPr id="1" name="Shape 50"/>
        <p:cNvGrpSpPr/>
        <p:nvPr/>
      </p:nvGrpSpPr>
      <p:grpSpPr>
        <a:xfrm>
          <a:off x="0" y="0"/>
          <a:ext cx="0" cy="0"/>
          <a:chOff x="0" y="0"/>
          <a:chExt cx="0" cy="0"/>
        </a:xfrm>
      </p:grpSpPr>
      <p:sp>
        <p:nvSpPr>
          <p:cNvPr id="51" name="Google Shape;51;p8"/>
          <p:cNvSpPr/>
          <p:nvPr/>
        </p:nvSpPr>
        <p:spPr>
          <a:xfrm>
            <a:off x="542600" y="469600"/>
            <a:ext cx="11106800" cy="5748000"/>
          </a:xfrm>
          <a:prstGeom prst="rect">
            <a:avLst/>
          </a:prstGeom>
          <a:noFill/>
          <a:ln w="3810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52;p8"/>
          <p:cNvSpPr txBox="1">
            <a:spLocks noGrp="1"/>
          </p:cNvSpPr>
          <p:nvPr>
            <p:ph type="title"/>
          </p:nvPr>
        </p:nvSpPr>
        <p:spPr>
          <a:xfrm>
            <a:off x="0" y="288300"/>
            <a:ext cx="12192000" cy="121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933"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dirty="0"/>
          </a:p>
        </p:txBody>
      </p:sp>
      <p:sp>
        <p:nvSpPr>
          <p:cNvPr id="53" name="Google Shape;53;p8"/>
          <p:cNvSpPr txBox="1">
            <a:spLocks noGrp="1"/>
          </p:cNvSpPr>
          <p:nvPr>
            <p:ph type="body" idx="1"/>
          </p:nvPr>
        </p:nvSpPr>
        <p:spPr>
          <a:xfrm>
            <a:off x="1938733" y="2539900"/>
            <a:ext cx="7836000" cy="33360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SzPts val="1400"/>
              <a:buChar char="●"/>
              <a:defRPr sz="1867"/>
            </a:lvl1pPr>
            <a:lvl2pPr marL="1219170" lvl="1" indent="-423323" algn="ctr" rtl="0">
              <a:lnSpc>
                <a:spcPct val="100000"/>
              </a:lnSpc>
              <a:spcBef>
                <a:spcPts val="0"/>
              </a:spcBef>
              <a:spcAft>
                <a:spcPts val="0"/>
              </a:spcAft>
              <a:buSzPts val="1400"/>
              <a:buChar char="○"/>
              <a:defRPr sz="1867"/>
            </a:lvl2pPr>
            <a:lvl3pPr marL="1828754" lvl="2" indent="-414856" algn="ctr" rtl="0">
              <a:lnSpc>
                <a:spcPct val="100000"/>
              </a:lnSpc>
              <a:spcBef>
                <a:spcPts val="0"/>
              </a:spcBef>
              <a:spcAft>
                <a:spcPts val="0"/>
              </a:spcAft>
              <a:buSzPts val="1300"/>
              <a:buChar char="■"/>
              <a:defRPr sz="1733"/>
            </a:lvl3pPr>
            <a:lvl4pPr marL="2438339" lvl="3" indent="-414856" algn="ctr" rtl="0">
              <a:lnSpc>
                <a:spcPct val="100000"/>
              </a:lnSpc>
              <a:spcBef>
                <a:spcPts val="0"/>
              </a:spcBef>
              <a:spcAft>
                <a:spcPts val="0"/>
              </a:spcAft>
              <a:buSzPts val="1300"/>
              <a:buChar char="●"/>
              <a:defRPr sz="1733"/>
            </a:lvl4pPr>
            <a:lvl5pPr marL="3047924" lvl="4" indent="-406390" algn="ctr" rtl="0">
              <a:lnSpc>
                <a:spcPct val="100000"/>
              </a:lnSpc>
              <a:spcBef>
                <a:spcPts val="0"/>
              </a:spcBef>
              <a:spcAft>
                <a:spcPts val="0"/>
              </a:spcAft>
              <a:buSzPts val="1200"/>
              <a:buChar char="○"/>
              <a:defRPr sz="1600"/>
            </a:lvl5pPr>
            <a:lvl6pPr marL="3657509" lvl="5" indent="-406390" algn="ctr" rtl="0">
              <a:lnSpc>
                <a:spcPct val="100000"/>
              </a:lnSpc>
              <a:spcBef>
                <a:spcPts val="0"/>
              </a:spcBef>
              <a:spcAft>
                <a:spcPts val="0"/>
              </a:spcAft>
              <a:buSzPts val="1200"/>
              <a:buChar char="■"/>
              <a:defRPr sz="1600"/>
            </a:lvl6pPr>
            <a:lvl7pPr marL="4267093" lvl="6" indent="-397923" algn="ctr" rtl="0">
              <a:lnSpc>
                <a:spcPct val="100000"/>
              </a:lnSpc>
              <a:spcBef>
                <a:spcPts val="0"/>
              </a:spcBef>
              <a:spcAft>
                <a:spcPts val="0"/>
              </a:spcAft>
              <a:buSzPts val="1100"/>
              <a:buChar char="●"/>
              <a:defRPr sz="1467"/>
            </a:lvl7pPr>
            <a:lvl8pPr marL="4876678" lvl="7" indent="-397923" algn="ctr" rtl="0">
              <a:lnSpc>
                <a:spcPct val="100000"/>
              </a:lnSpc>
              <a:spcBef>
                <a:spcPts val="0"/>
              </a:spcBef>
              <a:spcAft>
                <a:spcPts val="0"/>
              </a:spcAft>
              <a:buSzPts val="1100"/>
              <a:buChar char="○"/>
              <a:defRPr sz="1467"/>
            </a:lvl8pPr>
            <a:lvl9pPr marL="5486263" lvl="8" indent="-389457" algn="ctr" rtl="0">
              <a:lnSpc>
                <a:spcPct val="100000"/>
              </a:lnSpc>
              <a:spcBef>
                <a:spcPts val="0"/>
              </a:spcBef>
              <a:spcAft>
                <a:spcPts val="0"/>
              </a:spcAft>
              <a:buSzPts val="1000"/>
              <a:buChar char="■"/>
              <a:defRPr sz="1333"/>
            </a:lvl9pPr>
          </a:lstStyle>
          <a:p>
            <a:endParaRPr/>
          </a:p>
        </p:txBody>
      </p:sp>
      <p:sp>
        <p:nvSpPr>
          <p:cNvPr id="54" name="Google Shape;54;p8"/>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pPr defTabSz="1219170">
              <a:buClr>
                <a:srgbClr val="000000"/>
              </a:buClr>
            </a:pPr>
            <a:fld id="{00000000-1234-1234-1234-123412341234}" type="slidenum">
              <a:rPr lang="es" kern="0" smtClean="0">
                <a:solidFill>
                  <a:srgbClr val="999999"/>
                </a:solidFill>
              </a:rPr>
              <a:pPr defTabSz="1219170">
                <a:buClr>
                  <a:srgbClr val="000000"/>
                </a:buClr>
              </a:pPr>
              <a:t>‹#›</a:t>
            </a:fld>
            <a:endParaRPr lang="es" kern="0">
              <a:solidFill>
                <a:srgbClr val="999999"/>
              </a:solidFill>
            </a:endParaRPr>
          </a:p>
        </p:txBody>
      </p:sp>
      <p:cxnSp>
        <p:nvCxnSpPr>
          <p:cNvPr id="55" name="Google Shape;55;p8"/>
          <p:cNvCxnSpPr>
            <a:cxnSpLocks/>
          </p:cNvCxnSpPr>
          <p:nvPr/>
        </p:nvCxnSpPr>
        <p:spPr>
          <a:xfrm>
            <a:off x="5645200" y="1631467"/>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96571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circle(in)">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subtitle">
  <p:cSld name="Title and subtitle">
    <p:bg>
      <p:bgPr>
        <a:solidFill>
          <a:srgbClr val="FFFFFF"/>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131867" y="1030800"/>
            <a:ext cx="5184000" cy="160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3" name="Google Shape;63;p10"/>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pPr defTabSz="1219170">
              <a:buClr>
                <a:srgbClr val="000000"/>
              </a:buClr>
            </a:pPr>
            <a:fld id="{00000000-1234-1234-1234-123412341234}" type="slidenum">
              <a:rPr lang="es" kern="0" smtClean="0">
                <a:solidFill>
                  <a:srgbClr val="999999"/>
                </a:solidFill>
              </a:rPr>
              <a:pPr defTabSz="1219170">
                <a:buClr>
                  <a:srgbClr val="000000"/>
                </a:buClr>
              </a:pPr>
              <a:t>‹#›</a:t>
            </a:fld>
            <a:endParaRPr lang="es" kern="0">
              <a:solidFill>
                <a:srgbClr val="999999"/>
              </a:solidFill>
            </a:endParaRPr>
          </a:p>
        </p:txBody>
      </p:sp>
      <p:sp>
        <p:nvSpPr>
          <p:cNvPr id="64" name="Google Shape;64;p10"/>
          <p:cNvSpPr/>
          <p:nvPr/>
        </p:nvSpPr>
        <p:spPr>
          <a:xfrm>
            <a:off x="0" y="0"/>
            <a:ext cx="5679600" cy="6858000"/>
          </a:xfrm>
          <a:prstGeom prst="snip2DiagRect">
            <a:avLst>
              <a:gd name="adj1" fmla="val 0"/>
              <a:gd name="adj2" fmla="val 50000"/>
            </a:avLst>
          </a:prstGeom>
          <a:solidFill>
            <a:srgbClr val="81ECE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0"/>
          <p:cNvSpPr txBox="1">
            <a:spLocks noGrp="1"/>
          </p:cNvSpPr>
          <p:nvPr>
            <p:ph type="subTitle" idx="1"/>
          </p:nvPr>
        </p:nvSpPr>
        <p:spPr>
          <a:xfrm>
            <a:off x="6131867" y="3957605"/>
            <a:ext cx="3894400" cy="77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6" name="Google Shape;66;p10"/>
          <p:cNvCxnSpPr/>
          <p:nvPr/>
        </p:nvCxnSpPr>
        <p:spPr>
          <a:xfrm>
            <a:off x="6370933" y="3707500"/>
            <a:ext cx="901600" cy="0"/>
          </a:xfrm>
          <a:prstGeom prst="straightConnector1">
            <a:avLst/>
          </a:prstGeom>
          <a:noFill/>
          <a:ln w="7620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94722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300"/>
                                  </p:stCondLst>
                                  <p:childTnLst>
                                    <p:set>
                                      <p:cBhvr>
                                        <p:cTn id="6" dur="1" fill="hold">
                                          <p:stCondLst>
                                            <p:cond delay="0"/>
                                          </p:stCondLst>
                                        </p:cTn>
                                        <p:tgtEl>
                                          <p:spTgt spid="66"/>
                                        </p:tgtEl>
                                        <p:attrNameLst>
                                          <p:attrName>style.visibility</p:attrName>
                                        </p:attrNameLst>
                                      </p:cBhvr>
                                      <p:to>
                                        <p:strVal val="visible"/>
                                      </p:to>
                                    </p:set>
                                    <p:animEffect transition="in" filter="circle(in)">
                                      <p:cBhvr>
                                        <p:cTn id="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itle slide" type="title">
  <p:cSld name="BIG Title slid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901733" y="428267"/>
            <a:ext cx="6514000" cy="5908800"/>
          </a:xfrm>
          <a:prstGeom prst="rect">
            <a:avLst/>
          </a:prstGeom>
          <a:solidFill>
            <a:srgbClr val="81ECE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434343"/>
              </a:solidFill>
              <a:effectLst/>
              <a:uLnTx/>
              <a:uFillTx/>
              <a:latin typeface="Arial"/>
              <a:cs typeface="Arial"/>
              <a:sym typeface="Arial"/>
            </a:endParaRPr>
          </a:p>
        </p:txBody>
      </p:sp>
      <p:sp>
        <p:nvSpPr>
          <p:cNvPr id="11" name="Google Shape;11;p2"/>
          <p:cNvSpPr txBox="1">
            <a:spLocks noGrp="1"/>
          </p:cNvSpPr>
          <p:nvPr>
            <p:ph type="ctrTitle"/>
          </p:nvPr>
        </p:nvSpPr>
        <p:spPr>
          <a:xfrm>
            <a:off x="2147533" y="2475033"/>
            <a:ext cx="8210400" cy="1167600"/>
          </a:xfrm>
          <a:prstGeom prst="rect">
            <a:avLst/>
          </a:prstGeom>
          <a:ln w="38100" cap="flat" cmpd="sng">
            <a:solidFill>
              <a:srgbClr val="53535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600"/>
              <a:buNone/>
              <a:defRPr sz="4800" b="1"/>
            </a:lvl1pPr>
            <a:lvl2pPr lvl="1" algn="ctr" rtl="0">
              <a:spcBef>
                <a:spcPts val="0"/>
              </a:spcBef>
              <a:spcAft>
                <a:spcPts val="0"/>
              </a:spcAft>
              <a:buClr>
                <a:srgbClr val="434343"/>
              </a:buClr>
              <a:buSzPts val="6000"/>
              <a:buNone/>
              <a:defRPr sz="8000">
                <a:solidFill>
                  <a:srgbClr val="434343"/>
                </a:solidFill>
              </a:defRPr>
            </a:lvl2pPr>
            <a:lvl3pPr lvl="2" algn="ctr" rtl="0">
              <a:spcBef>
                <a:spcPts val="0"/>
              </a:spcBef>
              <a:spcAft>
                <a:spcPts val="0"/>
              </a:spcAft>
              <a:buClr>
                <a:srgbClr val="434343"/>
              </a:buClr>
              <a:buSzPts val="6000"/>
              <a:buNone/>
              <a:defRPr sz="8000">
                <a:solidFill>
                  <a:srgbClr val="434343"/>
                </a:solidFill>
              </a:defRPr>
            </a:lvl3pPr>
            <a:lvl4pPr lvl="3" algn="ctr" rtl="0">
              <a:spcBef>
                <a:spcPts val="0"/>
              </a:spcBef>
              <a:spcAft>
                <a:spcPts val="0"/>
              </a:spcAft>
              <a:buClr>
                <a:srgbClr val="434343"/>
              </a:buClr>
              <a:buSzPts val="6000"/>
              <a:buNone/>
              <a:defRPr sz="8000">
                <a:solidFill>
                  <a:srgbClr val="434343"/>
                </a:solidFill>
              </a:defRPr>
            </a:lvl4pPr>
            <a:lvl5pPr lvl="4" algn="ctr" rtl="0">
              <a:spcBef>
                <a:spcPts val="0"/>
              </a:spcBef>
              <a:spcAft>
                <a:spcPts val="0"/>
              </a:spcAft>
              <a:buClr>
                <a:srgbClr val="434343"/>
              </a:buClr>
              <a:buSzPts val="6000"/>
              <a:buNone/>
              <a:defRPr sz="8000">
                <a:solidFill>
                  <a:srgbClr val="434343"/>
                </a:solidFill>
              </a:defRPr>
            </a:lvl5pPr>
            <a:lvl6pPr lvl="5" algn="ctr" rtl="0">
              <a:spcBef>
                <a:spcPts val="0"/>
              </a:spcBef>
              <a:spcAft>
                <a:spcPts val="0"/>
              </a:spcAft>
              <a:buClr>
                <a:srgbClr val="434343"/>
              </a:buClr>
              <a:buSzPts val="6000"/>
              <a:buNone/>
              <a:defRPr sz="8000">
                <a:solidFill>
                  <a:srgbClr val="434343"/>
                </a:solidFill>
              </a:defRPr>
            </a:lvl6pPr>
            <a:lvl7pPr lvl="6" algn="ctr" rtl="0">
              <a:spcBef>
                <a:spcPts val="0"/>
              </a:spcBef>
              <a:spcAft>
                <a:spcPts val="0"/>
              </a:spcAft>
              <a:buClr>
                <a:srgbClr val="434343"/>
              </a:buClr>
              <a:buSzPts val="6000"/>
              <a:buNone/>
              <a:defRPr sz="8000">
                <a:solidFill>
                  <a:srgbClr val="434343"/>
                </a:solidFill>
              </a:defRPr>
            </a:lvl7pPr>
            <a:lvl8pPr lvl="7" algn="ctr" rtl="0">
              <a:spcBef>
                <a:spcPts val="0"/>
              </a:spcBef>
              <a:spcAft>
                <a:spcPts val="0"/>
              </a:spcAft>
              <a:buClr>
                <a:srgbClr val="434343"/>
              </a:buClr>
              <a:buSzPts val="6000"/>
              <a:buNone/>
              <a:defRPr sz="8000">
                <a:solidFill>
                  <a:srgbClr val="434343"/>
                </a:solidFill>
              </a:defRPr>
            </a:lvl8pPr>
            <a:lvl9pPr lvl="8" algn="ctr" rtl="0">
              <a:spcBef>
                <a:spcPts val="0"/>
              </a:spcBef>
              <a:spcAft>
                <a:spcPts val="0"/>
              </a:spcAft>
              <a:buClr>
                <a:srgbClr val="434343"/>
              </a:buClr>
              <a:buSzPts val="6000"/>
              <a:buNone/>
              <a:defRPr sz="8000">
                <a:solidFill>
                  <a:srgbClr val="434343"/>
                </a:solidFill>
              </a:defRPr>
            </a:lvl9pPr>
          </a:lstStyle>
          <a:p>
            <a:endParaRPr/>
          </a:p>
        </p:txBody>
      </p:sp>
    </p:spTree>
    <p:extLst>
      <p:ext uri="{BB962C8B-B14F-4D97-AF65-F5344CB8AC3E}">
        <p14:creationId xmlns:p14="http://schemas.microsoft.com/office/powerpoint/2010/main" val="384352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Content" type="secHead">
  <p:cSld name="Main Content">
    <p:bg>
      <p:bgPr>
        <a:solidFill>
          <a:srgbClr val="FFFFFF"/>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6264367" y="253267"/>
            <a:ext cx="7081600" cy="1486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rgbClr val="FFFFFF"/>
              </a:buClr>
              <a:buSzPts val="4000"/>
              <a:buNone/>
              <a:defRPr sz="5333">
                <a:solidFill>
                  <a:srgbClr val="FFFFFF"/>
                </a:solidFill>
              </a:defRPr>
            </a:lvl2pPr>
            <a:lvl3pPr lvl="2" rtl="0">
              <a:spcBef>
                <a:spcPts val="0"/>
              </a:spcBef>
              <a:spcAft>
                <a:spcPts val="0"/>
              </a:spcAft>
              <a:buClr>
                <a:srgbClr val="FFFFFF"/>
              </a:buClr>
              <a:buSzPts val="4000"/>
              <a:buNone/>
              <a:defRPr sz="5333">
                <a:solidFill>
                  <a:srgbClr val="FFFFFF"/>
                </a:solidFill>
              </a:defRPr>
            </a:lvl3pPr>
            <a:lvl4pPr lvl="3" rtl="0">
              <a:spcBef>
                <a:spcPts val="0"/>
              </a:spcBef>
              <a:spcAft>
                <a:spcPts val="0"/>
              </a:spcAft>
              <a:buClr>
                <a:srgbClr val="FFFFFF"/>
              </a:buClr>
              <a:buSzPts val="4000"/>
              <a:buNone/>
              <a:defRPr sz="5333">
                <a:solidFill>
                  <a:srgbClr val="FFFFFF"/>
                </a:solidFill>
              </a:defRPr>
            </a:lvl4pPr>
            <a:lvl5pPr lvl="4" rtl="0">
              <a:spcBef>
                <a:spcPts val="0"/>
              </a:spcBef>
              <a:spcAft>
                <a:spcPts val="0"/>
              </a:spcAft>
              <a:buClr>
                <a:srgbClr val="FFFFFF"/>
              </a:buClr>
              <a:buSzPts val="4000"/>
              <a:buNone/>
              <a:defRPr sz="5333">
                <a:solidFill>
                  <a:srgbClr val="FFFFFF"/>
                </a:solidFill>
              </a:defRPr>
            </a:lvl5pPr>
            <a:lvl6pPr lvl="5" rtl="0">
              <a:spcBef>
                <a:spcPts val="0"/>
              </a:spcBef>
              <a:spcAft>
                <a:spcPts val="0"/>
              </a:spcAft>
              <a:buClr>
                <a:srgbClr val="FFFFFF"/>
              </a:buClr>
              <a:buSzPts val="4000"/>
              <a:buNone/>
              <a:defRPr sz="5333">
                <a:solidFill>
                  <a:srgbClr val="FFFFFF"/>
                </a:solidFill>
              </a:defRPr>
            </a:lvl6pPr>
            <a:lvl7pPr lvl="6" rtl="0">
              <a:spcBef>
                <a:spcPts val="0"/>
              </a:spcBef>
              <a:spcAft>
                <a:spcPts val="0"/>
              </a:spcAft>
              <a:buClr>
                <a:srgbClr val="FFFFFF"/>
              </a:buClr>
              <a:buSzPts val="4000"/>
              <a:buNone/>
              <a:defRPr sz="5333">
                <a:solidFill>
                  <a:srgbClr val="FFFFFF"/>
                </a:solidFill>
              </a:defRPr>
            </a:lvl7pPr>
            <a:lvl8pPr lvl="7" rtl="0">
              <a:spcBef>
                <a:spcPts val="0"/>
              </a:spcBef>
              <a:spcAft>
                <a:spcPts val="0"/>
              </a:spcAft>
              <a:buClr>
                <a:srgbClr val="FFFFFF"/>
              </a:buClr>
              <a:buSzPts val="4000"/>
              <a:buNone/>
              <a:defRPr sz="5333">
                <a:solidFill>
                  <a:srgbClr val="FFFFFF"/>
                </a:solidFill>
              </a:defRPr>
            </a:lvl8pPr>
            <a:lvl9pPr lvl="8" rtl="0">
              <a:spcBef>
                <a:spcPts val="0"/>
              </a:spcBef>
              <a:spcAft>
                <a:spcPts val="0"/>
              </a:spcAft>
              <a:buClr>
                <a:srgbClr val="FFFFFF"/>
              </a:buClr>
              <a:buSzPts val="4000"/>
              <a:buNone/>
              <a:defRPr sz="5333">
                <a:solidFill>
                  <a:srgbClr val="FFFFFF"/>
                </a:solidFill>
              </a:defRPr>
            </a:lvl9pPr>
          </a:lstStyle>
          <a:p>
            <a:endParaRPr/>
          </a:p>
        </p:txBody>
      </p:sp>
      <p:sp>
        <p:nvSpPr>
          <p:cNvPr id="14" name="Google Shape;14;p3"/>
          <p:cNvSpPr txBox="1">
            <a:spLocks noGrp="1"/>
          </p:cNvSpPr>
          <p:nvPr>
            <p:ph type="subTitle" idx="1"/>
          </p:nvPr>
        </p:nvSpPr>
        <p:spPr>
          <a:xfrm>
            <a:off x="6261632" y="2279256"/>
            <a:ext cx="4489600" cy="77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15" name="Google Shape;15;p3"/>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pPr defTabSz="1219170">
              <a:buClr>
                <a:srgbClr val="000000"/>
              </a:buClr>
            </a:pPr>
            <a:fld id="{00000000-1234-1234-1234-123412341234}" type="slidenum">
              <a:rPr lang="es" kern="0" smtClean="0">
                <a:solidFill>
                  <a:srgbClr val="999999"/>
                </a:solidFill>
              </a:rPr>
              <a:pPr defTabSz="1219170">
                <a:buClr>
                  <a:srgbClr val="000000"/>
                </a:buClr>
              </a:pPr>
              <a:t>‹#›</a:t>
            </a:fld>
            <a:endParaRPr lang="es" kern="0">
              <a:solidFill>
                <a:srgbClr val="999999"/>
              </a:solidFill>
            </a:endParaRPr>
          </a:p>
        </p:txBody>
      </p:sp>
      <p:sp>
        <p:nvSpPr>
          <p:cNvPr id="16" name="Google Shape;16;p3"/>
          <p:cNvSpPr/>
          <p:nvPr/>
        </p:nvSpPr>
        <p:spPr>
          <a:xfrm>
            <a:off x="6096000" y="572467"/>
            <a:ext cx="3696000" cy="847600"/>
          </a:xfrm>
          <a:prstGeom prst="rect">
            <a:avLst/>
          </a:prstGeom>
          <a:noFill/>
          <a:ln w="38100" cap="flat" cmpd="sng">
            <a:solidFill>
              <a:srgbClr val="43434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434343"/>
              </a:solidFill>
              <a:effectLst/>
              <a:uLnTx/>
              <a:uFillTx/>
              <a:latin typeface="Arial"/>
              <a:cs typeface="Arial"/>
              <a:sym typeface="Arial"/>
            </a:endParaRPr>
          </a:p>
        </p:txBody>
      </p:sp>
      <p:sp>
        <p:nvSpPr>
          <p:cNvPr id="17" name="Google Shape;17;p3"/>
          <p:cNvSpPr txBox="1">
            <a:spLocks noGrp="1"/>
          </p:cNvSpPr>
          <p:nvPr>
            <p:ph type="title" idx="2"/>
          </p:nvPr>
        </p:nvSpPr>
        <p:spPr>
          <a:xfrm>
            <a:off x="6261633" y="1598384"/>
            <a:ext cx="7081600" cy="91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400"/>
            </a:lvl1pPr>
            <a:lvl2pPr lvl="1" rtl="0">
              <a:lnSpc>
                <a:spcPct val="100000"/>
              </a:lnSpc>
              <a:spcBef>
                <a:spcPts val="0"/>
              </a:spcBef>
              <a:spcAft>
                <a:spcPts val="0"/>
              </a:spcAft>
              <a:buClr>
                <a:srgbClr val="FFFFFF"/>
              </a:buClr>
              <a:buSzPts val="1800"/>
              <a:buNone/>
              <a:defRPr sz="2400">
                <a:solidFill>
                  <a:srgbClr val="FFFFFF"/>
                </a:solidFill>
              </a:defRPr>
            </a:lvl2pPr>
            <a:lvl3pPr lvl="2" rtl="0">
              <a:lnSpc>
                <a:spcPct val="100000"/>
              </a:lnSpc>
              <a:spcBef>
                <a:spcPts val="0"/>
              </a:spcBef>
              <a:spcAft>
                <a:spcPts val="0"/>
              </a:spcAft>
              <a:buClr>
                <a:srgbClr val="FFFFFF"/>
              </a:buClr>
              <a:buSzPts val="1800"/>
              <a:buNone/>
              <a:defRPr sz="2400">
                <a:solidFill>
                  <a:srgbClr val="FFFFFF"/>
                </a:solidFill>
              </a:defRPr>
            </a:lvl3pPr>
            <a:lvl4pPr lvl="3" rtl="0">
              <a:lnSpc>
                <a:spcPct val="100000"/>
              </a:lnSpc>
              <a:spcBef>
                <a:spcPts val="0"/>
              </a:spcBef>
              <a:spcAft>
                <a:spcPts val="0"/>
              </a:spcAft>
              <a:buClr>
                <a:srgbClr val="FFFFFF"/>
              </a:buClr>
              <a:buSzPts val="1800"/>
              <a:buNone/>
              <a:defRPr sz="2400">
                <a:solidFill>
                  <a:srgbClr val="FFFFFF"/>
                </a:solidFill>
              </a:defRPr>
            </a:lvl4pPr>
            <a:lvl5pPr lvl="4" rtl="0">
              <a:lnSpc>
                <a:spcPct val="100000"/>
              </a:lnSpc>
              <a:spcBef>
                <a:spcPts val="0"/>
              </a:spcBef>
              <a:spcAft>
                <a:spcPts val="0"/>
              </a:spcAft>
              <a:buClr>
                <a:srgbClr val="FFFFFF"/>
              </a:buClr>
              <a:buSzPts val="1800"/>
              <a:buNone/>
              <a:defRPr sz="2400">
                <a:solidFill>
                  <a:srgbClr val="FFFFFF"/>
                </a:solidFill>
              </a:defRPr>
            </a:lvl5pPr>
            <a:lvl6pPr lvl="5" rtl="0">
              <a:lnSpc>
                <a:spcPct val="100000"/>
              </a:lnSpc>
              <a:spcBef>
                <a:spcPts val="0"/>
              </a:spcBef>
              <a:spcAft>
                <a:spcPts val="0"/>
              </a:spcAft>
              <a:buClr>
                <a:srgbClr val="FFFFFF"/>
              </a:buClr>
              <a:buSzPts val="1800"/>
              <a:buNone/>
              <a:defRPr sz="2400">
                <a:solidFill>
                  <a:srgbClr val="FFFFFF"/>
                </a:solidFill>
              </a:defRPr>
            </a:lvl6pPr>
            <a:lvl7pPr lvl="6" rtl="0">
              <a:lnSpc>
                <a:spcPct val="100000"/>
              </a:lnSpc>
              <a:spcBef>
                <a:spcPts val="0"/>
              </a:spcBef>
              <a:spcAft>
                <a:spcPts val="0"/>
              </a:spcAft>
              <a:buClr>
                <a:srgbClr val="FFFFFF"/>
              </a:buClr>
              <a:buSzPts val="1800"/>
              <a:buNone/>
              <a:defRPr sz="2400">
                <a:solidFill>
                  <a:srgbClr val="FFFFFF"/>
                </a:solidFill>
              </a:defRPr>
            </a:lvl7pPr>
            <a:lvl8pPr lvl="7" rtl="0">
              <a:lnSpc>
                <a:spcPct val="100000"/>
              </a:lnSpc>
              <a:spcBef>
                <a:spcPts val="0"/>
              </a:spcBef>
              <a:spcAft>
                <a:spcPts val="0"/>
              </a:spcAft>
              <a:buClr>
                <a:srgbClr val="FFFFFF"/>
              </a:buClr>
              <a:buSzPts val="1800"/>
              <a:buNone/>
              <a:defRPr sz="2400">
                <a:solidFill>
                  <a:srgbClr val="FFFFFF"/>
                </a:solidFill>
              </a:defRPr>
            </a:lvl8pPr>
            <a:lvl9pPr lvl="8" rtl="0">
              <a:lnSpc>
                <a:spcPct val="100000"/>
              </a:lnSpc>
              <a:spcBef>
                <a:spcPts val="0"/>
              </a:spcBef>
              <a:spcAft>
                <a:spcPts val="0"/>
              </a:spcAft>
              <a:buClr>
                <a:srgbClr val="FFFFFF"/>
              </a:buClr>
              <a:buSzPts val="1800"/>
              <a:buNone/>
              <a:defRPr sz="2400">
                <a:solidFill>
                  <a:srgbClr val="FFFFFF"/>
                </a:solidFill>
              </a:defRPr>
            </a:lvl9pPr>
          </a:lstStyle>
          <a:p>
            <a:endParaRPr/>
          </a:p>
        </p:txBody>
      </p:sp>
      <p:sp>
        <p:nvSpPr>
          <p:cNvPr id="18" name="Google Shape;18;p3"/>
          <p:cNvSpPr txBox="1">
            <a:spLocks noGrp="1"/>
          </p:cNvSpPr>
          <p:nvPr>
            <p:ph type="subTitle" idx="3"/>
          </p:nvPr>
        </p:nvSpPr>
        <p:spPr>
          <a:xfrm>
            <a:off x="6261632" y="3782229"/>
            <a:ext cx="4489600" cy="77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19" name="Google Shape;19;p3"/>
          <p:cNvSpPr txBox="1">
            <a:spLocks noGrp="1"/>
          </p:cNvSpPr>
          <p:nvPr>
            <p:ph type="title" idx="4"/>
          </p:nvPr>
        </p:nvSpPr>
        <p:spPr>
          <a:xfrm>
            <a:off x="6261633" y="3101351"/>
            <a:ext cx="7081600" cy="91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400"/>
            </a:lvl1pPr>
            <a:lvl2pPr lvl="1" rtl="0">
              <a:lnSpc>
                <a:spcPct val="100000"/>
              </a:lnSpc>
              <a:spcBef>
                <a:spcPts val="0"/>
              </a:spcBef>
              <a:spcAft>
                <a:spcPts val="0"/>
              </a:spcAft>
              <a:buClr>
                <a:srgbClr val="FFFFFF"/>
              </a:buClr>
              <a:buSzPts val="1800"/>
              <a:buNone/>
              <a:defRPr sz="2400">
                <a:solidFill>
                  <a:srgbClr val="FFFFFF"/>
                </a:solidFill>
              </a:defRPr>
            </a:lvl2pPr>
            <a:lvl3pPr lvl="2" rtl="0">
              <a:lnSpc>
                <a:spcPct val="100000"/>
              </a:lnSpc>
              <a:spcBef>
                <a:spcPts val="0"/>
              </a:spcBef>
              <a:spcAft>
                <a:spcPts val="0"/>
              </a:spcAft>
              <a:buClr>
                <a:srgbClr val="FFFFFF"/>
              </a:buClr>
              <a:buSzPts val="1800"/>
              <a:buNone/>
              <a:defRPr sz="2400">
                <a:solidFill>
                  <a:srgbClr val="FFFFFF"/>
                </a:solidFill>
              </a:defRPr>
            </a:lvl3pPr>
            <a:lvl4pPr lvl="3" rtl="0">
              <a:lnSpc>
                <a:spcPct val="100000"/>
              </a:lnSpc>
              <a:spcBef>
                <a:spcPts val="0"/>
              </a:spcBef>
              <a:spcAft>
                <a:spcPts val="0"/>
              </a:spcAft>
              <a:buClr>
                <a:srgbClr val="FFFFFF"/>
              </a:buClr>
              <a:buSzPts val="1800"/>
              <a:buNone/>
              <a:defRPr sz="2400">
                <a:solidFill>
                  <a:srgbClr val="FFFFFF"/>
                </a:solidFill>
              </a:defRPr>
            </a:lvl4pPr>
            <a:lvl5pPr lvl="4" rtl="0">
              <a:lnSpc>
                <a:spcPct val="100000"/>
              </a:lnSpc>
              <a:spcBef>
                <a:spcPts val="0"/>
              </a:spcBef>
              <a:spcAft>
                <a:spcPts val="0"/>
              </a:spcAft>
              <a:buClr>
                <a:srgbClr val="FFFFFF"/>
              </a:buClr>
              <a:buSzPts val="1800"/>
              <a:buNone/>
              <a:defRPr sz="2400">
                <a:solidFill>
                  <a:srgbClr val="FFFFFF"/>
                </a:solidFill>
              </a:defRPr>
            </a:lvl5pPr>
            <a:lvl6pPr lvl="5" rtl="0">
              <a:lnSpc>
                <a:spcPct val="100000"/>
              </a:lnSpc>
              <a:spcBef>
                <a:spcPts val="0"/>
              </a:spcBef>
              <a:spcAft>
                <a:spcPts val="0"/>
              </a:spcAft>
              <a:buClr>
                <a:srgbClr val="FFFFFF"/>
              </a:buClr>
              <a:buSzPts val="1800"/>
              <a:buNone/>
              <a:defRPr sz="2400">
                <a:solidFill>
                  <a:srgbClr val="FFFFFF"/>
                </a:solidFill>
              </a:defRPr>
            </a:lvl6pPr>
            <a:lvl7pPr lvl="6" rtl="0">
              <a:lnSpc>
                <a:spcPct val="100000"/>
              </a:lnSpc>
              <a:spcBef>
                <a:spcPts val="0"/>
              </a:spcBef>
              <a:spcAft>
                <a:spcPts val="0"/>
              </a:spcAft>
              <a:buClr>
                <a:srgbClr val="FFFFFF"/>
              </a:buClr>
              <a:buSzPts val="1800"/>
              <a:buNone/>
              <a:defRPr sz="2400">
                <a:solidFill>
                  <a:srgbClr val="FFFFFF"/>
                </a:solidFill>
              </a:defRPr>
            </a:lvl7pPr>
            <a:lvl8pPr lvl="7" rtl="0">
              <a:lnSpc>
                <a:spcPct val="100000"/>
              </a:lnSpc>
              <a:spcBef>
                <a:spcPts val="0"/>
              </a:spcBef>
              <a:spcAft>
                <a:spcPts val="0"/>
              </a:spcAft>
              <a:buClr>
                <a:srgbClr val="FFFFFF"/>
              </a:buClr>
              <a:buSzPts val="1800"/>
              <a:buNone/>
              <a:defRPr sz="2400">
                <a:solidFill>
                  <a:srgbClr val="FFFFFF"/>
                </a:solidFill>
              </a:defRPr>
            </a:lvl8pPr>
            <a:lvl9pPr lvl="8" rtl="0">
              <a:lnSpc>
                <a:spcPct val="100000"/>
              </a:lnSpc>
              <a:spcBef>
                <a:spcPts val="0"/>
              </a:spcBef>
              <a:spcAft>
                <a:spcPts val="0"/>
              </a:spcAft>
              <a:buClr>
                <a:srgbClr val="FFFFFF"/>
              </a:buClr>
              <a:buSzPts val="1800"/>
              <a:buNone/>
              <a:defRPr sz="2400">
                <a:solidFill>
                  <a:srgbClr val="FFFFFF"/>
                </a:solidFill>
              </a:defRPr>
            </a:lvl9pPr>
          </a:lstStyle>
          <a:p>
            <a:endParaRPr/>
          </a:p>
        </p:txBody>
      </p:sp>
      <p:sp>
        <p:nvSpPr>
          <p:cNvPr id="20" name="Google Shape;20;p3"/>
          <p:cNvSpPr txBox="1">
            <a:spLocks noGrp="1"/>
          </p:cNvSpPr>
          <p:nvPr>
            <p:ph type="subTitle" idx="5"/>
          </p:nvPr>
        </p:nvSpPr>
        <p:spPr>
          <a:xfrm>
            <a:off x="6261632" y="5289987"/>
            <a:ext cx="4489600" cy="77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21" name="Google Shape;21;p3"/>
          <p:cNvSpPr txBox="1">
            <a:spLocks noGrp="1"/>
          </p:cNvSpPr>
          <p:nvPr>
            <p:ph type="title" idx="6"/>
          </p:nvPr>
        </p:nvSpPr>
        <p:spPr>
          <a:xfrm>
            <a:off x="6261633" y="4604339"/>
            <a:ext cx="7081600" cy="91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400"/>
            </a:lvl1pPr>
            <a:lvl2pPr lvl="1" rtl="0">
              <a:lnSpc>
                <a:spcPct val="100000"/>
              </a:lnSpc>
              <a:spcBef>
                <a:spcPts val="0"/>
              </a:spcBef>
              <a:spcAft>
                <a:spcPts val="0"/>
              </a:spcAft>
              <a:buClr>
                <a:srgbClr val="FFFFFF"/>
              </a:buClr>
              <a:buSzPts val="1800"/>
              <a:buNone/>
              <a:defRPr sz="2400">
                <a:solidFill>
                  <a:srgbClr val="FFFFFF"/>
                </a:solidFill>
              </a:defRPr>
            </a:lvl2pPr>
            <a:lvl3pPr lvl="2" rtl="0">
              <a:lnSpc>
                <a:spcPct val="100000"/>
              </a:lnSpc>
              <a:spcBef>
                <a:spcPts val="0"/>
              </a:spcBef>
              <a:spcAft>
                <a:spcPts val="0"/>
              </a:spcAft>
              <a:buClr>
                <a:srgbClr val="FFFFFF"/>
              </a:buClr>
              <a:buSzPts val="1800"/>
              <a:buNone/>
              <a:defRPr sz="2400">
                <a:solidFill>
                  <a:srgbClr val="FFFFFF"/>
                </a:solidFill>
              </a:defRPr>
            </a:lvl3pPr>
            <a:lvl4pPr lvl="3" rtl="0">
              <a:lnSpc>
                <a:spcPct val="100000"/>
              </a:lnSpc>
              <a:spcBef>
                <a:spcPts val="0"/>
              </a:spcBef>
              <a:spcAft>
                <a:spcPts val="0"/>
              </a:spcAft>
              <a:buClr>
                <a:srgbClr val="FFFFFF"/>
              </a:buClr>
              <a:buSzPts val="1800"/>
              <a:buNone/>
              <a:defRPr sz="2400">
                <a:solidFill>
                  <a:srgbClr val="FFFFFF"/>
                </a:solidFill>
              </a:defRPr>
            </a:lvl4pPr>
            <a:lvl5pPr lvl="4" rtl="0">
              <a:lnSpc>
                <a:spcPct val="100000"/>
              </a:lnSpc>
              <a:spcBef>
                <a:spcPts val="0"/>
              </a:spcBef>
              <a:spcAft>
                <a:spcPts val="0"/>
              </a:spcAft>
              <a:buClr>
                <a:srgbClr val="FFFFFF"/>
              </a:buClr>
              <a:buSzPts val="1800"/>
              <a:buNone/>
              <a:defRPr sz="2400">
                <a:solidFill>
                  <a:srgbClr val="FFFFFF"/>
                </a:solidFill>
              </a:defRPr>
            </a:lvl5pPr>
            <a:lvl6pPr lvl="5" rtl="0">
              <a:lnSpc>
                <a:spcPct val="100000"/>
              </a:lnSpc>
              <a:spcBef>
                <a:spcPts val="0"/>
              </a:spcBef>
              <a:spcAft>
                <a:spcPts val="0"/>
              </a:spcAft>
              <a:buClr>
                <a:srgbClr val="FFFFFF"/>
              </a:buClr>
              <a:buSzPts val="1800"/>
              <a:buNone/>
              <a:defRPr sz="2400">
                <a:solidFill>
                  <a:srgbClr val="FFFFFF"/>
                </a:solidFill>
              </a:defRPr>
            </a:lvl6pPr>
            <a:lvl7pPr lvl="6" rtl="0">
              <a:lnSpc>
                <a:spcPct val="100000"/>
              </a:lnSpc>
              <a:spcBef>
                <a:spcPts val="0"/>
              </a:spcBef>
              <a:spcAft>
                <a:spcPts val="0"/>
              </a:spcAft>
              <a:buClr>
                <a:srgbClr val="FFFFFF"/>
              </a:buClr>
              <a:buSzPts val="1800"/>
              <a:buNone/>
              <a:defRPr sz="2400">
                <a:solidFill>
                  <a:srgbClr val="FFFFFF"/>
                </a:solidFill>
              </a:defRPr>
            </a:lvl7pPr>
            <a:lvl8pPr lvl="7" rtl="0">
              <a:lnSpc>
                <a:spcPct val="100000"/>
              </a:lnSpc>
              <a:spcBef>
                <a:spcPts val="0"/>
              </a:spcBef>
              <a:spcAft>
                <a:spcPts val="0"/>
              </a:spcAft>
              <a:buClr>
                <a:srgbClr val="FFFFFF"/>
              </a:buClr>
              <a:buSzPts val="1800"/>
              <a:buNone/>
              <a:defRPr sz="2400">
                <a:solidFill>
                  <a:srgbClr val="FFFFFF"/>
                </a:solidFill>
              </a:defRPr>
            </a:lvl8pPr>
            <a:lvl9pPr lvl="8" rtl="0">
              <a:lnSpc>
                <a:spcPct val="100000"/>
              </a:lnSpc>
              <a:spcBef>
                <a:spcPts val="0"/>
              </a:spcBef>
              <a:spcAft>
                <a:spcPts val="0"/>
              </a:spcAft>
              <a:buClr>
                <a:srgbClr val="FFFFFF"/>
              </a:buClr>
              <a:buSzPts val="1800"/>
              <a:buNone/>
              <a:defRPr sz="2400">
                <a:solidFill>
                  <a:srgbClr val="FFFFFF"/>
                </a:solidFill>
              </a:defRPr>
            </a:lvl9pPr>
          </a:lstStyle>
          <a:p>
            <a:endParaRPr/>
          </a:p>
        </p:txBody>
      </p:sp>
      <p:sp>
        <p:nvSpPr>
          <p:cNvPr id="22" name="Google Shape;22;p3"/>
          <p:cNvSpPr/>
          <p:nvPr/>
        </p:nvSpPr>
        <p:spPr>
          <a:xfrm>
            <a:off x="0" y="0"/>
            <a:ext cx="3807600" cy="6858000"/>
          </a:xfrm>
          <a:prstGeom prst="rect">
            <a:avLst/>
          </a:prstGeom>
          <a:solidFill>
            <a:srgbClr val="81ECE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6;p3"/>
          <p:cNvSpPr txBox="1">
            <a:spLocks noGrp="1"/>
          </p:cNvSpPr>
          <p:nvPr>
            <p:ph type="title" idx="7" hasCustomPrompt="1"/>
          </p:nvPr>
        </p:nvSpPr>
        <p:spPr>
          <a:xfrm>
            <a:off x="4496300" y="2024367"/>
            <a:ext cx="1678400" cy="8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b="1"/>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
        <p:nvSpPr>
          <p:cNvPr id="27" name="Google Shape;27;p3"/>
          <p:cNvSpPr txBox="1">
            <a:spLocks noGrp="1"/>
          </p:cNvSpPr>
          <p:nvPr>
            <p:ph type="title" idx="8" hasCustomPrompt="1"/>
          </p:nvPr>
        </p:nvSpPr>
        <p:spPr>
          <a:xfrm>
            <a:off x="4496300" y="3527333"/>
            <a:ext cx="1678400" cy="8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b="1"/>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
        <p:nvSpPr>
          <p:cNvPr id="28" name="Google Shape;28;p3"/>
          <p:cNvSpPr txBox="1">
            <a:spLocks noGrp="1"/>
          </p:cNvSpPr>
          <p:nvPr>
            <p:ph type="title" idx="9" hasCustomPrompt="1"/>
          </p:nvPr>
        </p:nvSpPr>
        <p:spPr>
          <a:xfrm>
            <a:off x="4496300" y="5030300"/>
            <a:ext cx="1678400" cy="8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733" b="1"/>
            </a:lvl1pPr>
            <a:lvl2pPr lvl="1" algn="ctr" rtl="0">
              <a:spcBef>
                <a:spcPts val="0"/>
              </a:spcBef>
              <a:spcAft>
                <a:spcPts val="0"/>
              </a:spcAft>
              <a:buSzPts val="2800"/>
              <a:buNone/>
              <a:defRPr sz="3733"/>
            </a:lvl2pPr>
            <a:lvl3pPr lvl="2" algn="ctr" rtl="0">
              <a:spcBef>
                <a:spcPts val="0"/>
              </a:spcBef>
              <a:spcAft>
                <a:spcPts val="0"/>
              </a:spcAft>
              <a:buSzPts val="2800"/>
              <a:buNone/>
              <a:defRPr sz="3733"/>
            </a:lvl3pPr>
            <a:lvl4pPr lvl="3" algn="ctr" rtl="0">
              <a:spcBef>
                <a:spcPts val="0"/>
              </a:spcBef>
              <a:spcAft>
                <a:spcPts val="0"/>
              </a:spcAft>
              <a:buSzPts val="2800"/>
              <a:buNone/>
              <a:defRPr sz="3733"/>
            </a:lvl4pPr>
            <a:lvl5pPr lvl="4" algn="ctr" rtl="0">
              <a:spcBef>
                <a:spcPts val="0"/>
              </a:spcBef>
              <a:spcAft>
                <a:spcPts val="0"/>
              </a:spcAft>
              <a:buSzPts val="2800"/>
              <a:buNone/>
              <a:defRPr sz="3733"/>
            </a:lvl5pPr>
            <a:lvl6pPr lvl="5" algn="ctr" rtl="0">
              <a:spcBef>
                <a:spcPts val="0"/>
              </a:spcBef>
              <a:spcAft>
                <a:spcPts val="0"/>
              </a:spcAft>
              <a:buSzPts val="2800"/>
              <a:buNone/>
              <a:defRPr sz="3733"/>
            </a:lvl6pPr>
            <a:lvl7pPr lvl="6" algn="ctr" rtl="0">
              <a:spcBef>
                <a:spcPts val="0"/>
              </a:spcBef>
              <a:spcAft>
                <a:spcPts val="0"/>
              </a:spcAft>
              <a:buSzPts val="2800"/>
              <a:buNone/>
              <a:defRPr sz="3733"/>
            </a:lvl7pPr>
            <a:lvl8pPr lvl="7" algn="ctr" rtl="0">
              <a:spcBef>
                <a:spcPts val="0"/>
              </a:spcBef>
              <a:spcAft>
                <a:spcPts val="0"/>
              </a:spcAft>
              <a:buSzPts val="2800"/>
              <a:buNone/>
              <a:defRPr sz="3733"/>
            </a:lvl8pPr>
            <a:lvl9pPr lvl="8" algn="ctr" rtl="0">
              <a:spcBef>
                <a:spcPts val="0"/>
              </a:spcBef>
              <a:spcAft>
                <a:spcPts val="0"/>
              </a:spcAft>
              <a:buSzPts val="2800"/>
              <a:buNone/>
              <a:defRPr sz="3733"/>
            </a:lvl9pPr>
          </a:lstStyle>
          <a:p>
            <a:r>
              <a:t>xx%</a:t>
            </a:r>
          </a:p>
        </p:txBody>
      </p:sp>
    </p:spTree>
    <p:extLst>
      <p:ext uri="{BB962C8B-B14F-4D97-AF65-F5344CB8AC3E}">
        <p14:creationId xmlns:p14="http://schemas.microsoft.com/office/powerpoint/2010/main" val="179868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edge">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quare with title and text">
  <p:cSld name="Square with title and text">
    <p:bg>
      <p:bgPr>
        <a:solidFill>
          <a:srgbClr val="FFFFFF"/>
        </a:solidFill>
        <a:effectLst/>
      </p:bgPr>
    </p:bg>
    <p:spTree>
      <p:nvGrpSpPr>
        <p:cNvPr id="1" name="Shape 139"/>
        <p:cNvGrpSpPr/>
        <p:nvPr/>
      </p:nvGrpSpPr>
      <p:grpSpPr>
        <a:xfrm>
          <a:off x="0" y="0"/>
          <a:ext cx="0" cy="0"/>
          <a:chOff x="0" y="0"/>
          <a:chExt cx="0" cy="0"/>
        </a:xfrm>
      </p:grpSpPr>
      <p:sp>
        <p:nvSpPr>
          <p:cNvPr id="140" name="Google Shape;140;p20"/>
          <p:cNvSpPr txBox="1">
            <a:spLocks noGrp="1"/>
          </p:cNvSpPr>
          <p:nvPr>
            <p:ph type="sldNum" idx="12"/>
          </p:nvPr>
        </p:nvSpPr>
        <p:spPr>
          <a:xfrm>
            <a:off x="11398211" y="6217623"/>
            <a:ext cx="731600" cy="524800"/>
          </a:xfrm>
          <a:prstGeom prst="rect">
            <a:avLst/>
          </a:prstGeom>
        </p:spPr>
        <p:txBody>
          <a:bodyPr spcFirstLastPara="1" wrap="square" lIns="91425" tIns="91425" rIns="91425" bIns="91425" anchor="ctr" anchorCtr="0">
            <a:noAutofit/>
          </a:bodyPr>
          <a:lstStyle>
            <a:lvl1pPr lvl="0" rtl="0">
              <a:buNone/>
              <a:defRPr sz="1600">
                <a:solidFill>
                  <a:schemeClr val="lt2"/>
                </a:solidFill>
                <a:latin typeface="Arvo"/>
                <a:ea typeface="Arvo"/>
                <a:cs typeface="Arvo"/>
                <a:sym typeface="Arvo"/>
              </a:defRPr>
            </a:lvl1pPr>
            <a:lvl2pPr lvl="1" rtl="0">
              <a:buNone/>
              <a:defRPr sz="1600">
                <a:solidFill>
                  <a:schemeClr val="lt2"/>
                </a:solidFill>
                <a:latin typeface="Arvo"/>
                <a:ea typeface="Arvo"/>
                <a:cs typeface="Arvo"/>
                <a:sym typeface="Arvo"/>
              </a:defRPr>
            </a:lvl2pPr>
            <a:lvl3pPr lvl="2" rtl="0">
              <a:buNone/>
              <a:defRPr sz="1600">
                <a:solidFill>
                  <a:schemeClr val="lt2"/>
                </a:solidFill>
                <a:latin typeface="Arvo"/>
                <a:ea typeface="Arvo"/>
                <a:cs typeface="Arvo"/>
                <a:sym typeface="Arvo"/>
              </a:defRPr>
            </a:lvl3pPr>
            <a:lvl4pPr lvl="3" rtl="0">
              <a:buNone/>
              <a:defRPr sz="1600">
                <a:solidFill>
                  <a:schemeClr val="lt2"/>
                </a:solidFill>
                <a:latin typeface="Arvo"/>
                <a:ea typeface="Arvo"/>
                <a:cs typeface="Arvo"/>
                <a:sym typeface="Arvo"/>
              </a:defRPr>
            </a:lvl4pPr>
            <a:lvl5pPr lvl="4" rtl="0">
              <a:buNone/>
              <a:defRPr sz="1600">
                <a:solidFill>
                  <a:schemeClr val="lt2"/>
                </a:solidFill>
                <a:latin typeface="Arvo"/>
                <a:ea typeface="Arvo"/>
                <a:cs typeface="Arvo"/>
                <a:sym typeface="Arvo"/>
              </a:defRPr>
            </a:lvl5pPr>
            <a:lvl6pPr lvl="5" rtl="0">
              <a:buNone/>
              <a:defRPr sz="1600">
                <a:solidFill>
                  <a:schemeClr val="lt2"/>
                </a:solidFill>
                <a:latin typeface="Arvo"/>
                <a:ea typeface="Arvo"/>
                <a:cs typeface="Arvo"/>
                <a:sym typeface="Arvo"/>
              </a:defRPr>
            </a:lvl6pPr>
            <a:lvl7pPr lvl="6" rtl="0">
              <a:buNone/>
              <a:defRPr sz="1600">
                <a:solidFill>
                  <a:schemeClr val="lt2"/>
                </a:solidFill>
                <a:latin typeface="Arvo"/>
                <a:ea typeface="Arvo"/>
                <a:cs typeface="Arvo"/>
                <a:sym typeface="Arvo"/>
              </a:defRPr>
            </a:lvl7pPr>
            <a:lvl8pPr lvl="7" rtl="0">
              <a:buNone/>
              <a:defRPr sz="1600">
                <a:solidFill>
                  <a:schemeClr val="lt2"/>
                </a:solidFill>
                <a:latin typeface="Arvo"/>
                <a:ea typeface="Arvo"/>
                <a:cs typeface="Arvo"/>
                <a:sym typeface="Arvo"/>
              </a:defRPr>
            </a:lvl8pPr>
            <a:lvl9pPr lvl="8" rtl="0">
              <a:buNone/>
              <a:defRPr sz="1600">
                <a:solidFill>
                  <a:schemeClr val="lt2"/>
                </a:solidFill>
                <a:latin typeface="Arvo"/>
                <a:ea typeface="Arvo"/>
                <a:cs typeface="Arvo"/>
                <a:sym typeface="Arvo"/>
              </a:defRPr>
            </a:lvl9pPr>
          </a:lstStyle>
          <a:p>
            <a:pPr defTabSz="1219170">
              <a:buClr>
                <a:srgbClr val="000000"/>
              </a:buClr>
            </a:pPr>
            <a:fld id="{00000000-1234-1234-1234-123412341234}" type="slidenum">
              <a:rPr lang="es" kern="0" smtClean="0">
                <a:solidFill>
                  <a:srgbClr val="999999"/>
                </a:solidFill>
              </a:rPr>
              <a:pPr defTabSz="1219170">
                <a:buClr>
                  <a:srgbClr val="000000"/>
                </a:buClr>
              </a:pPr>
              <a:t>‹#›</a:t>
            </a:fld>
            <a:endParaRPr lang="es" kern="0">
              <a:solidFill>
                <a:srgbClr val="999999"/>
              </a:solidFill>
            </a:endParaRPr>
          </a:p>
        </p:txBody>
      </p:sp>
      <p:sp>
        <p:nvSpPr>
          <p:cNvPr id="142" name="Google Shape;142;p20"/>
          <p:cNvSpPr txBox="1">
            <a:spLocks noGrp="1"/>
          </p:cNvSpPr>
          <p:nvPr>
            <p:ph type="title"/>
          </p:nvPr>
        </p:nvSpPr>
        <p:spPr>
          <a:xfrm>
            <a:off x="983800" y="1307013"/>
            <a:ext cx="4762000" cy="770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b="1"/>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endParaRPr/>
          </a:p>
        </p:txBody>
      </p:sp>
      <p:sp>
        <p:nvSpPr>
          <p:cNvPr id="143" name="Google Shape;143;p20"/>
          <p:cNvSpPr txBox="1">
            <a:spLocks noGrp="1"/>
          </p:cNvSpPr>
          <p:nvPr>
            <p:ph type="subTitle" idx="1"/>
          </p:nvPr>
        </p:nvSpPr>
        <p:spPr>
          <a:xfrm>
            <a:off x="983800" y="3015333"/>
            <a:ext cx="4808800" cy="258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67"/>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extLst>
      <p:ext uri="{BB962C8B-B14F-4D97-AF65-F5344CB8AC3E}">
        <p14:creationId xmlns:p14="http://schemas.microsoft.com/office/powerpoint/2010/main" val="20744649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593367"/>
            <a:ext cx="10272000" cy="7636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3600"/>
              <a:buFont typeface="Didact Gothic"/>
              <a:buNone/>
              <a:defRPr sz="3600" b="1">
                <a:solidFill>
                  <a:schemeClr val="dk1"/>
                </a:solidFill>
                <a:latin typeface="Didact Gothic"/>
                <a:ea typeface="Didact Gothic"/>
                <a:cs typeface="Didact Gothic"/>
                <a:sym typeface="Didact Gothic"/>
              </a:defRPr>
            </a:lvl1pPr>
            <a:lvl2pPr lvl="1">
              <a:spcBef>
                <a:spcPts val="0"/>
              </a:spcBef>
              <a:spcAft>
                <a:spcPts val="0"/>
              </a:spcAft>
              <a:buClr>
                <a:schemeClr val="dk1"/>
              </a:buClr>
              <a:buSzPts val="2800"/>
              <a:buFont typeface="Mitr"/>
              <a:buNone/>
              <a:defRPr sz="2800">
                <a:solidFill>
                  <a:schemeClr val="dk1"/>
                </a:solidFill>
                <a:latin typeface="Mitr"/>
                <a:ea typeface="Mitr"/>
                <a:cs typeface="Mitr"/>
                <a:sym typeface="Mitr"/>
              </a:defRPr>
            </a:lvl2pPr>
            <a:lvl3pPr lvl="2">
              <a:spcBef>
                <a:spcPts val="0"/>
              </a:spcBef>
              <a:spcAft>
                <a:spcPts val="0"/>
              </a:spcAft>
              <a:buClr>
                <a:schemeClr val="dk1"/>
              </a:buClr>
              <a:buSzPts val="2800"/>
              <a:buFont typeface="Mitr"/>
              <a:buNone/>
              <a:defRPr sz="2800">
                <a:solidFill>
                  <a:schemeClr val="dk1"/>
                </a:solidFill>
                <a:latin typeface="Mitr"/>
                <a:ea typeface="Mitr"/>
                <a:cs typeface="Mitr"/>
                <a:sym typeface="Mitr"/>
              </a:defRPr>
            </a:lvl3pPr>
            <a:lvl4pPr lvl="3">
              <a:spcBef>
                <a:spcPts val="0"/>
              </a:spcBef>
              <a:spcAft>
                <a:spcPts val="0"/>
              </a:spcAft>
              <a:buClr>
                <a:schemeClr val="dk1"/>
              </a:buClr>
              <a:buSzPts val="2800"/>
              <a:buFont typeface="Mitr"/>
              <a:buNone/>
              <a:defRPr sz="2800">
                <a:solidFill>
                  <a:schemeClr val="dk1"/>
                </a:solidFill>
                <a:latin typeface="Mitr"/>
                <a:ea typeface="Mitr"/>
                <a:cs typeface="Mitr"/>
                <a:sym typeface="Mitr"/>
              </a:defRPr>
            </a:lvl4pPr>
            <a:lvl5pPr lvl="4">
              <a:spcBef>
                <a:spcPts val="0"/>
              </a:spcBef>
              <a:spcAft>
                <a:spcPts val="0"/>
              </a:spcAft>
              <a:buClr>
                <a:schemeClr val="dk1"/>
              </a:buClr>
              <a:buSzPts val="2800"/>
              <a:buFont typeface="Mitr"/>
              <a:buNone/>
              <a:defRPr sz="2800">
                <a:solidFill>
                  <a:schemeClr val="dk1"/>
                </a:solidFill>
                <a:latin typeface="Mitr"/>
                <a:ea typeface="Mitr"/>
                <a:cs typeface="Mitr"/>
                <a:sym typeface="Mitr"/>
              </a:defRPr>
            </a:lvl5pPr>
            <a:lvl6pPr lvl="5">
              <a:spcBef>
                <a:spcPts val="0"/>
              </a:spcBef>
              <a:spcAft>
                <a:spcPts val="0"/>
              </a:spcAft>
              <a:buClr>
                <a:schemeClr val="dk1"/>
              </a:buClr>
              <a:buSzPts val="2800"/>
              <a:buFont typeface="Mitr"/>
              <a:buNone/>
              <a:defRPr sz="2800">
                <a:solidFill>
                  <a:schemeClr val="dk1"/>
                </a:solidFill>
                <a:latin typeface="Mitr"/>
                <a:ea typeface="Mitr"/>
                <a:cs typeface="Mitr"/>
                <a:sym typeface="Mitr"/>
              </a:defRPr>
            </a:lvl6pPr>
            <a:lvl7pPr lvl="6">
              <a:spcBef>
                <a:spcPts val="0"/>
              </a:spcBef>
              <a:spcAft>
                <a:spcPts val="0"/>
              </a:spcAft>
              <a:buClr>
                <a:schemeClr val="dk1"/>
              </a:buClr>
              <a:buSzPts val="2800"/>
              <a:buFont typeface="Mitr"/>
              <a:buNone/>
              <a:defRPr sz="2800">
                <a:solidFill>
                  <a:schemeClr val="dk1"/>
                </a:solidFill>
                <a:latin typeface="Mitr"/>
                <a:ea typeface="Mitr"/>
                <a:cs typeface="Mitr"/>
                <a:sym typeface="Mitr"/>
              </a:defRPr>
            </a:lvl7pPr>
            <a:lvl8pPr lvl="7">
              <a:spcBef>
                <a:spcPts val="0"/>
              </a:spcBef>
              <a:spcAft>
                <a:spcPts val="0"/>
              </a:spcAft>
              <a:buClr>
                <a:schemeClr val="dk1"/>
              </a:buClr>
              <a:buSzPts val="2800"/>
              <a:buFont typeface="Mitr"/>
              <a:buNone/>
              <a:defRPr sz="2800">
                <a:solidFill>
                  <a:schemeClr val="dk1"/>
                </a:solidFill>
                <a:latin typeface="Mitr"/>
                <a:ea typeface="Mitr"/>
                <a:cs typeface="Mitr"/>
                <a:sym typeface="Mitr"/>
              </a:defRPr>
            </a:lvl8pPr>
            <a:lvl9pPr lvl="8">
              <a:spcBef>
                <a:spcPts val="0"/>
              </a:spcBef>
              <a:spcAft>
                <a:spcPts val="0"/>
              </a:spcAft>
              <a:buClr>
                <a:schemeClr val="dk1"/>
              </a:buClr>
              <a:buSzPts val="2800"/>
              <a:buFont typeface="Mitr"/>
              <a:buNone/>
              <a:defRPr sz="2800">
                <a:solidFill>
                  <a:schemeClr val="dk1"/>
                </a:solidFill>
                <a:latin typeface="Mitr"/>
                <a:ea typeface="Mitr"/>
                <a:cs typeface="Mitr"/>
                <a:sym typeface="Mitr"/>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2"/>
              </a:buClr>
              <a:buSzPts val="1600"/>
              <a:buFont typeface="Varela"/>
              <a:buChar char="●"/>
              <a:defRPr sz="1600">
                <a:solidFill>
                  <a:schemeClr val="dk2"/>
                </a:solidFill>
                <a:latin typeface="Varela"/>
                <a:ea typeface="Varela"/>
                <a:cs typeface="Varela"/>
                <a:sym typeface="Varela"/>
              </a:defRPr>
            </a:lvl1pPr>
            <a:lvl2pPr marL="914400" lvl="1"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2pPr>
            <a:lvl3pPr marL="1371600" lvl="2"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3pPr>
            <a:lvl4pPr marL="1828800" lvl="3"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4pPr>
            <a:lvl5pPr marL="2286000" lvl="4"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5pPr>
            <a:lvl6pPr marL="2743200" lvl="5"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6pPr>
            <a:lvl7pPr marL="3200400" lvl="6"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7pPr>
            <a:lvl8pPr marL="3657600" lvl="7" indent="-330200">
              <a:lnSpc>
                <a:spcPct val="115000"/>
              </a:lnSpc>
              <a:spcBef>
                <a:spcPts val="1600"/>
              </a:spcBef>
              <a:spcAft>
                <a:spcPts val="0"/>
              </a:spcAft>
              <a:buClr>
                <a:schemeClr val="dk2"/>
              </a:buClr>
              <a:buSzPts val="1600"/>
              <a:buFont typeface="Varela"/>
              <a:buChar char="○"/>
              <a:defRPr sz="1600">
                <a:solidFill>
                  <a:schemeClr val="dk2"/>
                </a:solidFill>
                <a:latin typeface="Varela"/>
                <a:ea typeface="Varela"/>
                <a:cs typeface="Varela"/>
                <a:sym typeface="Varela"/>
              </a:defRPr>
            </a:lvl8pPr>
            <a:lvl9pPr marL="4114800" lvl="8" indent="-330200">
              <a:lnSpc>
                <a:spcPct val="115000"/>
              </a:lnSpc>
              <a:spcBef>
                <a:spcPts val="1600"/>
              </a:spcBef>
              <a:spcAft>
                <a:spcPts val="1600"/>
              </a:spcAft>
              <a:buClr>
                <a:schemeClr val="dk2"/>
              </a:buClr>
              <a:buSzPts val="1600"/>
              <a:buFont typeface="Varela"/>
              <a:buChar char="■"/>
              <a:defRPr sz="1600">
                <a:solidFill>
                  <a:schemeClr val="dk2"/>
                </a:solidFill>
                <a:latin typeface="Varela"/>
                <a:ea typeface="Varela"/>
                <a:cs typeface="Varela"/>
                <a:sym typeface="Varela"/>
              </a:defRPr>
            </a:lvl9pPr>
          </a:lstStyle>
          <a:p>
            <a:endParaRPr/>
          </a:p>
        </p:txBody>
      </p:sp>
    </p:spTree>
    <p:extLst>
      <p:ext uri="{BB962C8B-B14F-4D97-AF65-F5344CB8AC3E}">
        <p14:creationId xmlns:p14="http://schemas.microsoft.com/office/powerpoint/2010/main" val="2916948627"/>
      </p:ext>
    </p:extLst>
  </p:cSld>
  <p:clrMap bg1="lt1" tx1="dk1" bg2="dk2" tx2="lt2" accent1="accent1" accent2="accent2" accent3="accent3" accent4="accent4" accent5="accent5" accent6="accent6" hlink="hlink" folHlink="folHlink"/>
  <p:sldLayoutIdLst>
    <p:sldLayoutId id="2147483661"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900">
          <p15:clr>
            <a:srgbClr val="EA4335"/>
          </p15:clr>
        </p15:guide>
        <p15:guide id="5" pos="2880">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Ubuntu"/>
              <a:buNone/>
              <a:defRPr sz="2400" b="1">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marL="914400" lvl="1"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marL="1371600" lvl="2"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marL="1828800" lvl="3"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marL="2286000" lvl="4"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marL="2743200" lvl="5"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marL="3200400" lvl="6"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marL="3657600" lvl="7"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marL="4114800" lvl="8" indent="-2921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11398211" y="6217623"/>
            <a:ext cx="731600" cy="524800"/>
          </a:xfrm>
          <a:prstGeom prst="rect">
            <a:avLst/>
          </a:prstGeom>
          <a:noFill/>
          <a:ln>
            <a:noFill/>
          </a:ln>
        </p:spPr>
        <p:txBody>
          <a:bodyPr spcFirstLastPara="1" wrap="square" lIns="91425" tIns="91425" rIns="91425" bIns="91425" anchor="ctr" anchorCtr="0">
            <a:noAutofit/>
          </a:bodyPr>
          <a:lstStyle>
            <a:lvl1pPr lvl="0" rtl="0">
              <a:buNone/>
              <a:defRPr sz="1600">
                <a:solidFill>
                  <a:schemeClr val="dk2"/>
                </a:solidFill>
                <a:latin typeface="Arvo"/>
                <a:ea typeface="Arvo"/>
                <a:cs typeface="Arvo"/>
                <a:sym typeface="Arvo"/>
              </a:defRPr>
            </a:lvl1pPr>
            <a:lvl2pPr lvl="1" rtl="0">
              <a:buNone/>
              <a:defRPr sz="1600">
                <a:solidFill>
                  <a:schemeClr val="dk2"/>
                </a:solidFill>
                <a:latin typeface="Arvo"/>
                <a:ea typeface="Arvo"/>
                <a:cs typeface="Arvo"/>
                <a:sym typeface="Arvo"/>
              </a:defRPr>
            </a:lvl2pPr>
            <a:lvl3pPr lvl="2" rtl="0">
              <a:buNone/>
              <a:defRPr sz="1600">
                <a:solidFill>
                  <a:schemeClr val="dk2"/>
                </a:solidFill>
                <a:latin typeface="Arvo"/>
                <a:ea typeface="Arvo"/>
                <a:cs typeface="Arvo"/>
                <a:sym typeface="Arvo"/>
              </a:defRPr>
            </a:lvl3pPr>
            <a:lvl4pPr lvl="3" rtl="0">
              <a:buNone/>
              <a:defRPr sz="1600">
                <a:solidFill>
                  <a:schemeClr val="dk2"/>
                </a:solidFill>
                <a:latin typeface="Arvo"/>
                <a:ea typeface="Arvo"/>
                <a:cs typeface="Arvo"/>
                <a:sym typeface="Arvo"/>
              </a:defRPr>
            </a:lvl4pPr>
            <a:lvl5pPr lvl="4" rtl="0">
              <a:buNone/>
              <a:defRPr sz="1600">
                <a:solidFill>
                  <a:schemeClr val="dk2"/>
                </a:solidFill>
                <a:latin typeface="Arvo"/>
                <a:ea typeface="Arvo"/>
                <a:cs typeface="Arvo"/>
                <a:sym typeface="Arvo"/>
              </a:defRPr>
            </a:lvl5pPr>
            <a:lvl6pPr lvl="5" rtl="0">
              <a:buNone/>
              <a:defRPr sz="1600">
                <a:solidFill>
                  <a:schemeClr val="dk2"/>
                </a:solidFill>
                <a:latin typeface="Arvo"/>
                <a:ea typeface="Arvo"/>
                <a:cs typeface="Arvo"/>
                <a:sym typeface="Arvo"/>
              </a:defRPr>
            </a:lvl6pPr>
            <a:lvl7pPr lvl="6" rtl="0">
              <a:buNone/>
              <a:defRPr sz="1600">
                <a:solidFill>
                  <a:schemeClr val="dk2"/>
                </a:solidFill>
                <a:latin typeface="Arvo"/>
                <a:ea typeface="Arvo"/>
                <a:cs typeface="Arvo"/>
                <a:sym typeface="Arvo"/>
              </a:defRPr>
            </a:lvl7pPr>
            <a:lvl8pPr lvl="7" rtl="0">
              <a:buNone/>
              <a:defRPr sz="1600">
                <a:solidFill>
                  <a:schemeClr val="dk2"/>
                </a:solidFill>
                <a:latin typeface="Arvo"/>
                <a:ea typeface="Arvo"/>
                <a:cs typeface="Arvo"/>
                <a:sym typeface="Arvo"/>
              </a:defRPr>
            </a:lvl8pPr>
            <a:lvl9pPr lvl="8" rtl="0">
              <a:buNone/>
              <a:defRPr sz="1600">
                <a:solidFill>
                  <a:schemeClr val="dk2"/>
                </a:solidFill>
                <a:latin typeface="Arvo"/>
                <a:ea typeface="Arvo"/>
                <a:cs typeface="Arvo"/>
                <a:sym typeface="Arvo"/>
              </a:defRPr>
            </a:lvl9pPr>
          </a:lstStyle>
          <a:p>
            <a:fld id="{00000000-1234-1234-1234-123412341234}" type="slidenum">
              <a:rPr lang="es" smtClean="0"/>
              <a:pPr/>
              <a:t>‹#›</a:t>
            </a:fld>
            <a:endParaRPr lang="es"/>
          </a:p>
        </p:txBody>
      </p:sp>
    </p:spTree>
    <p:extLst>
      <p:ext uri="{BB962C8B-B14F-4D97-AF65-F5344CB8AC3E}">
        <p14:creationId xmlns:p14="http://schemas.microsoft.com/office/powerpoint/2010/main" val="2756415291"/>
      </p:ext>
    </p:extLst>
  </p:cSld>
  <p:clrMap bg1="lt1" tx1="dk1" bg2="dk2" tx2="lt2" accent1="accent1" accent2="accent2" accent3="accent3" accent4="accent4" accent5="accent5" accent6="accent6" hlink="hlink" folHlink="folHlink"/>
  <p:sldLayoutIdLst>
    <p:sldLayoutId id="2147483666" r:id="rId1"/>
    <p:sldLayoutId id="2147483665" r:id="rId2"/>
    <p:sldLayoutId id="2147483663" r:id="rId3"/>
    <p:sldLayoutId id="2147483664" r:id="rId4"/>
    <p:sldLayoutId id="214748366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5.pn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16.pn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22"/>
          <p:cNvSpPr txBox="1">
            <a:spLocks noGrp="1"/>
          </p:cNvSpPr>
          <p:nvPr>
            <p:ph type="ctrTitle"/>
          </p:nvPr>
        </p:nvSpPr>
        <p:spPr>
          <a:xfrm>
            <a:off x="746532" y="514613"/>
            <a:ext cx="4866800" cy="2736800"/>
          </a:xfrm>
          <a:prstGeom prst="rect">
            <a:avLst/>
          </a:prstGeom>
        </p:spPr>
        <p:txBody>
          <a:bodyPr spcFirstLastPara="1" wrap="square" lIns="0" tIns="0" rIns="0" bIns="0" anchor="ctr" anchorCtr="0">
            <a:noAutofit/>
          </a:bodyPr>
          <a:lstStyle/>
          <a:p>
            <a:pPr algn="l"/>
            <a:r>
              <a:rPr lang="en-US" sz="6000" kern="1200">
                <a:solidFill>
                  <a:srgbClr val="434343"/>
                </a:solidFill>
                <a:latin typeface="Ubuntu"/>
              </a:rPr>
              <a:t>Project:</a:t>
            </a:r>
            <a:endParaRPr sz="4800">
              <a:solidFill>
                <a:schemeClr val="accent1"/>
              </a:solidFill>
              <a:latin typeface="Ubuntu"/>
            </a:endParaRPr>
          </a:p>
        </p:txBody>
      </p:sp>
      <p:sp>
        <p:nvSpPr>
          <p:cNvPr id="1776" name="Google Shape;767;p22">
            <a:extLst>
              <a:ext uri="{FF2B5EF4-FFF2-40B4-BE49-F238E27FC236}">
                <a16:creationId xmlns:a16="http://schemas.microsoft.com/office/drawing/2014/main" id="{BEAB32D4-8BA1-444A-8761-9C9AB175C058}"/>
              </a:ext>
            </a:extLst>
          </p:cNvPr>
          <p:cNvSpPr txBox="1">
            <a:spLocks/>
          </p:cNvSpPr>
          <p:nvPr/>
        </p:nvSpPr>
        <p:spPr>
          <a:xfrm>
            <a:off x="746532" y="2661746"/>
            <a:ext cx="6580699" cy="13952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Didact Gothic"/>
              <a:buNone/>
              <a:defRPr sz="6933" b="1" i="0" u="none" strike="noStrike" cap="none">
                <a:solidFill>
                  <a:schemeClr val="dk1"/>
                </a:solidFill>
                <a:latin typeface="Didact Gothic"/>
                <a:ea typeface="Didact Gothic"/>
                <a:cs typeface="Didact Gothic"/>
                <a:sym typeface="Didact Gothic"/>
              </a:defRPr>
            </a:lvl1pPr>
            <a:lvl2pPr marR="0" lvl="1"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2pPr>
            <a:lvl3pPr marR="0" lvl="2"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3pPr>
            <a:lvl4pPr marR="0" lvl="3"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4pPr>
            <a:lvl5pPr marR="0" lvl="4"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5pPr>
            <a:lvl6pPr marR="0" lvl="5"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6pPr>
            <a:lvl7pPr marR="0" lvl="6"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7pPr>
            <a:lvl8pPr marR="0" lvl="7"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8pPr>
            <a:lvl9pPr marR="0" lvl="8"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9pPr>
          </a:lstStyle>
          <a:p>
            <a:pPr algn="l"/>
            <a:r>
              <a:rPr lang="en" sz="8000">
                <a:solidFill>
                  <a:srgbClr val="434343"/>
                </a:solidFill>
                <a:latin typeface="Ubuntu"/>
              </a:rPr>
              <a:t>Search Engine</a:t>
            </a:r>
            <a:endParaRPr lang="vi-VN" sz="6600" kern="0">
              <a:solidFill>
                <a:schemeClr val="accent1"/>
              </a:solidFill>
              <a:latin typeface="Ubuntu"/>
            </a:endParaRPr>
          </a:p>
        </p:txBody>
      </p:sp>
      <p:pic>
        <p:nvPicPr>
          <p:cNvPr id="3" name="Picture 2" descr="Icon&#10;&#10;Description automatically generated">
            <a:extLst>
              <a:ext uri="{FF2B5EF4-FFF2-40B4-BE49-F238E27FC236}">
                <a16:creationId xmlns:a16="http://schemas.microsoft.com/office/drawing/2014/main" id="{212B3C70-24C6-41F9-B61E-798EF418C63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17300" y1="18300" x2="16000" y2="59700"/>
                        <a14:foregroundMark x1="16000" y1="59700" x2="23600" y2="69900"/>
                        <a14:foregroundMark x1="23600" y1="69900" x2="72800" y2="74000"/>
                        <a14:foregroundMark x1="72800" y1="74000" x2="77600" y2="22500"/>
                        <a14:foregroundMark x1="77600" y1="22500" x2="71100" y2="18000"/>
                        <a14:foregroundMark x1="71100" y1="18000" x2="21600" y2="16000"/>
                        <a14:foregroundMark x1="21600" y1="16000" x2="18000" y2="18200"/>
                        <a14:foregroundMark x1="48900" y1="26300" x2="70300" y2="27400"/>
                        <a14:foregroundMark x1="39800" y1="24900" x2="43300" y2="39700"/>
                        <a14:foregroundMark x1="43300" y1="39700" x2="62200" y2="64000"/>
                        <a14:foregroundMark x1="62200" y1="64000" x2="70800" y2="69900"/>
                        <a14:foregroundMark x1="70700" y1="73800" x2="79100" y2="82300"/>
                        <a14:foregroundMark x1="79100" y1="82300" x2="84800" y2="77800"/>
                        <a14:foregroundMark x1="84800" y1="77800" x2="78800" y2="49400"/>
                        <a14:foregroundMark x1="78800" y1="49400" x2="72200" y2="38900"/>
                        <a14:foregroundMark x1="72200" y1="38900" x2="66600" y2="36100"/>
                        <a14:foregroundMark x1="16500" y1="55600" x2="16100" y2="68000"/>
                        <a14:foregroundMark x1="16100" y1="68000" x2="24900" y2="71800"/>
                        <a14:foregroundMark x1="24900" y1="71800" x2="31000" y2="69300"/>
                      </a14:backgroundRemoval>
                    </a14:imgEffect>
                  </a14:imgLayer>
                </a14:imgProps>
              </a:ext>
              <a:ext uri="{28A0092B-C50C-407E-A947-70E740481C1C}">
                <a14:useLocalDpi xmlns:a14="http://schemas.microsoft.com/office/drawing/2010/main" val="0"/>
              </a:ext>
            </a:extLst>
          </a:blip>
          <a:srcRect l="16975" t="19693" r="16667" b="20153"/>
          <a:stretch/>
        </p:blipFill>
        <p:spPr>
          <a:xfrm>
            <a:off x="8092967" y="1633107"/>
            <a:ext cx="3962400" cy="3591785"/>
          </a:xfrm>
          <a:prstGeom prst="rect">
            <a:avLst/>
          </a:prstGeom>
        </p:spPr>
      </p:pic>
      <p:sp>
        <p:nvSpPr>
          <p:cNvPr id="7" name="Google Shape;767;p22">
            <a:extLst>
              <a:ext uri="{FF2B5EF4-FFF2-40B4-BE49-F238E27FC236}">
                <a16:creationId xmlns:a16="http://schemas.microsoft.com/office/drawing/2014/main" id="{61F98D73-9A26-45FF-9DE6-CDAC7C7CDF73}"/>
              </a:ext>
            </a:extLst>
          </p:cNvPr>
          <p:cNvSpPr txBox="1">
            <a:spLocks/>
          </p:cNvSpPr>
          <p:nvPr/>
        </p:nvSpPr>
        <p:spPr>
          <a:xfrm>
            <a:off x="746531" y="5462752"/>
            <a:ext cx="9937233" cy="1395248"/>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Didact Gothic"/>
              <a:buNone/>
              <a:defRPr sz="6933" b="1" i="0" u="none" strike="noStrike" cap="none">
                <a:solidFill>
                  <a:schemeClr val="dk1"/>
                </a:solidFill>
                <a:latin typeface="Didact Gothic"/>
                <a:ea typeface="Didact Gothic"/>
                <a:cs typeface="Didact Gothic"/>
                <a:sym typeface="Didact Gothic"/>
              </a:defRPr>
            </a:lvl1pPr>
            <a:lvl2pPr marR="0" lvl="1"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2pPr>
            <a:lvl3pPr marR="0" lvl="2"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3pPr>
            <a:lvl4pPr marR="0" lvl="3"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4pPr>
            <a:lvl5pPr marR="0" lvl="4"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5pPr>
            <a:lvl6pPr marR="0" lvl="5"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6pPr>
            <a:lvl7pPr marR="0" lvl="6"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7pPr>
            <a:lvl8pPr marR="0" lvl="7"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8pPr>
            <a:lvl9pPr marR="0" lvl="8" algn="ctr" rtl="0">
              <a:lnSpc>
                <a:spcPct val="100000"/>
              </a:lnSpc>
              <a:spcBef>
                <a:spcPts val="0"/>
              </a:spcBef>
              <a:spcAft>
                <a:spcPts val="0"/>
              </a:spcAft>
              <a:buClr>
                <a:schemeClr val="dk1"/>
              </a:buClr>
              <a:buSzPts val="5200"/>
              <a:buFont typeface="Mitr"/>
              <a:buNone/>
              <a:defRPr sz="6933" b="0" i="0" u="none" strike="noStrike" cap="none">
                <a:solidFill>
                  <a:schemeClr val="dk1"/>
                </a:solidFill>
                <a:latin typeface="Mitr"/>
                <a:ea typeface="Mitr"/>
                <a:cs typeface="Mitr"/>
                <a:sym typeface="Mitr"/>
              </a:defRPr>
            </a:lvl9pPr>
          </a:lstStyle>
          <a:p>
            <a:pPr algn="l"/>
            <a:r>
              <a:rPr lang="en" sz="2000">
                <a:solidFill>
                  <a:srgbClr val="434343"/>
                </a:solidFill>
              </a:rPr>
              <a:t>Nguyễn Phạm Nhật Huy – 20120012</a:t>
            </a:r>
          </a:p>
          <a:p>
            <a:pPr algn="l"/>
            <a:r>
              <a:rPr lang="en" sz="2000">
                <a:solidFill>
                  <a:srgbClr val="434343"/>
                </a:solidFill>
              </a:rPr>
              <a:t>Trần Ngọc Đô – 20120057 </a:t>
            </a:r>
            <a:endParaRPr lang="vi-VN" sz="1600" kern="0">
              <a:solidFill>
                <a:schemeClr val="accent1"/>
              </a:solidFill>
            </a:endParaRPr>
          </a:p>
        </p:txBody>
      </p:sp>
    </p:spTree>
    <p:extLst>
      <p:ext uri="{BB962C8B-B14F-4D97-AF65-F5344CB8AC3E}">
        <p14:creationId xmlns:p14="http://schemas.microsoft.com/office/powerpoint/2010/main" val="1472353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7"/>
                                        </p:tgtEl>
                                        <p:attrNameLst>
                                          <p:attrName>style.visibility</p:attrName>
                                        </p:attrNameLst>
                                      </p:cBhvr>
                                      <p:to>
                                        <p:strVal val="visible"/>
                                      </p:to>
                                    </p:set>
                                    <p:anim calcmode="lin" valueType="num">
                                      <p:cBhvr additive="base">
                                        <p:cTn id="7" dur="500" fill="hold"/>
                                        <p:tgtEl>
                                          <p:spTgt spid="767"/>
                                        </p:tgtEl>
                                        <p:attrNameLst>
                                          <p:attrName>ppt_x</p:attrName>
                                        </p:attrNameLst>
                                      </p:cBhvr>
                                      <p:tavLst>
                                        <p:tav tm="0">
                                          <p:val>
                                            <p:strVal val="0-#ppt_w/2"/>
                                          </p:val>
                                        </p:tav>
                                        <p:tav tm="100000">
                                          <p:val>
                                            <p:strVal val="#ppt_x"/>
                                          </p:val>
                                        </p:tav>
                                      </p:tavLst>
                                    </p:anim>
                                    <p:anim calcmode="lin" valueType="num">
                                      <p:cBhvr additive="base">
                                        <p:cTn id="8" dur="500" fill="hold"/>
                                        <p:tgtEl>
                                          <p:spTgt spid="76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776">
                                            <p:txEl>
                                              <p:pRg st="0" end="0"/>
                                            </p:txEl>
                                          </p:spTgt>
                                        </p:tgtEl>
                                        <p:attrNameLst>
                                          <p:attrName>style.visibility</p:attrName>
                                        </p:attrNameLst>
                                      </p:cBhvr>
                                      <p:to>
                                        <p:strVal val="visible"/>
                                      </p:to>
                                    </p:set>
                                    <p:anim calcmode="lin" valueType="num">
                                      <p:cBhvr additive="base">
                                        <p:cTn id="12" dur="500" fill="hold"/>
                                        <p:tgtEl>
                                          <p:spTgt spid="177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776">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 calcmode="lin" valueType="num">
                                      <p:cBhvr additive="base">
                                        <p:cTn id="22"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0" y="288300"/>
            <a:ext cx="12192000" cy="1218400"/>
          </a:xfrm>
          <a:prstGeom prst="rect">
            <a:avLst/>
          </a:prstGeom>
        </p:spPr>
        <p:txBody>
          <a:bodyPr spcFirstLastPara="1" wrap="square" lIns="121900" tIns="121900" rIns="121900" bIns="121900" anchor="b" anchorCtr="0">
            <a:noAutofit/>
          </a:bodyPr>
          <a:lstStyle/>
          <a:p>
            <a:r>
              <a:rPr lang="es" sz="3200"/>
              <a:t>Lưu trữ dữ liệu</a:t>
            </a:r>
            <a:endParaRPr sz="3200" dirty="0">
              <a:solidFill>
                <a:srgbClr val="434343"/>
              </a:solidFill>
            </a:endParaRPr>
          </a:p>
        </p:txBody>
      </p:sp>
      <p:sp>
        <p:nvSpPr>
          <p:cNvPr id="245" name="Google Shape;245;p38"/>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10</a:t>
            </a:fld>
            <a:endParaRPr kern="0">
              <a:solidFill>
                <a:srgbClr val="999999"/>
              </a:solidFill>
            </a:endParaRPr>
          </a:p>
        </p:txBody>
      </p:sp>
      <p:sp>
        <p:nvSpPr>
          <p:cNvPr id="13" name="Google Shape;283;p42">
            <a:extLst>
              <a:ext uri="{FF2B5EF4-FFF2-40B4-BE49-F238E27FC236}">
                <a16:creationId xmlns:a16="http://schemas.microsoft.com/office/drawing/2014/main" id="{DDFAB7DA-6C62-4424-B8B9-810E377480FA}"/>
              </a:ext>
            </a:extLst>
          </p:cNvPr>
          <p:cNvSpPr txBox="1">
            <a:spLocks/>
          </p:cNvSpPr>
          <p:nvPr/>
        </p:nvSpPr>
        <p:spPr>
          <a:xfrm>
            <a:off x="886441" y="1599249"/>
            <a:ext cx="4762000" cy="770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Ubuntu"/>
              <a:buNone/>
              <a:defRPr sz="2933"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2400"/>
              <a:buFont typeface="Bodoni"/>
              <a:buNone/>
              <a:defRPr sz="2400" b="1" i="0" u="none" strike="noStrike" cap="none">
                <a:solidFill>
                  <a:schemeClr val="dk1"/>
                </a:solidFill>
                <a:latin typeface="Bodoni"/>
                <a:ea typeface="Bodoni"/>
                <a:cs typeface="Bodoni"/>
                <a:sym typeface="Bodoni"/>
              </a:defRPr>
            </a:lvl2pPr>
            <a:lvl3pPr marR="0" lvl="2" algn="ctr" rtl="0">
              <a:lnSpc>
                <a:spcPct val="100000"/>
              </a:lnSpc>
              <a:spcBef>
                <a:spcPts val="0"/>
              </a:spcBef>
              <a:spcAft>
                <a:spcPts val="0"/>
              </a:spcAft>
              <a:buClr>
                <a:schemeClr val="dk1"/>
              </a:buClr>
              <a:buSzPts val="2400"/>
              <a:buFont typeface="Bodoni"/>
              <a:buNone/>
              <a:defRPr sz="2400" b="1" i="0" u="none" strike="noStrike" cap="none">
                <a:solidFill>
                  <a:schemeClr val="dk1"/>
                </a:solidFill>
                <a:latin typeface="Bodoni"/>
                <a:ea typeface="Bodoni"/>
                <a:cs typeface="Bodoni"/>
                <a:sym typeface="Bodoni"/>
              </a:defRPr>
            </a:lvl3pPr>
            <a:lvl4pPr marR="0" lvl="3" algn="ctr" rtl="0">
              <a:lnSpc>
                <a:spcPct val="100000"/>
              </a:lnSpc>
              <a:spcBef>
                <a:spcPts val="0"/>
              </a:spcBef>
              <a:spcAft>
                <a:spcPts val="0"/>
              </a:spcAft>
              <a:buClr>
                <a:schemeClr val="dk1"/>
              </a:buClr>
              <a:buSzPts val="2400"/>
              <a:buFont typeface="Bodoni"/>
              <a:buNone/>
              <a:defRPr sz="2400" b="1" i="0" u="none" strike="noStrike" cap="none">
                <a:solidFill>
                  <a:schemeClr val="dk1"/>
                </a:solidFill>
                <a:latin typeface="Bodoni"/>
                <a:ea typeface="Bodoni"/>
                <a:cs typeface="Bodoni"/>
                <a:sym typeface="Bodoni"/>
              </a:defRPr>
            </a:lvl4pPr>
            <a:lvl5pPr marR="0" lvl="4" algn="ctr" rtl="0">
              <a:lnSpc>
                <a:spcPct val="100000"/>
              </a:lnSpc>
              <a:spcBef>
                <a:spcPts val="0"/>
              </a:spcBef>
              <a:spcAft>
                <a:spcPts val="0"/>
              </a:spcAft>
              <a:buClr>
                <a:schemeClr val="dk1"/>
              </a:buClr>
              <a:buSzPts val="2400"/>
              <a:buFont typeface="Bodoni"/>
              <a:buNone/>
              <a:defRPr sz="2400" b="1" i="0" u="none" strike="noStrike" cap="none">
                <a:solidFill>
                  <a:schemeClr val="dk1"/>
                </a:solidFill>
                <a:latin typeface="Bodoni"/>
                <a:ea typeface="Bodoni"/>
                <a:cs typeface="Bodoni"/>
                <a:sym typeface="Bodoni"/>
              </a:defRPr>
            </a:lvl5pPr>
            <a:lvl6pPr marR="0" lvl="5" algn="ctr" rtl="0">
              <a:lnSpc>
                <a:spcPct val="100000"/>
              </a:lnSpc>
              <a:spcBef>
                <a:spcPts val="0"/>
              </a:spcBef>
              <a:spcAft>
                <a:spcPts val="0"/>
              </a:spcAft>
              <a:buClr>
                <a:schemeClr val="dk1"/>
              </a:buClr>
              <a:buSzPts val="2400"/>
              <a:buFont typeface="Bodoni"/>
              <a:buNone/>
              <a:defRPr sz="2400" b="1" i="0" u="none" strike="noStrike" cap="none">
                <a:solidFill>
                  <a:schemeClr val="dk1"/>
                </a:solidFill>
                <a:latin typeface="Bodoni"/>
                <a:ea typeface="Bodoni"/>
                <a:cs typeface="Bodoni"/>
                <a:sym typeface="Bodoni"/>
              </a:defRPr>
            </a:lvl6pPr>
            <a:lvl7pPr marR="0" lvl="6" algn="ctr" rtl="0">
              <a:lnSpc>
                <a:spcPct val="100000"/>
              </a:lnSpc>
              <a:spcBef>
                <a:spcPts val="0"/>
              </a:spcBef>
              <a:spcAft>
                <a:spcPts val="0"/>
              </a:spcAft>
              <a:buClr>
                <a:schemeClr val="dk1"/>
              </a:buClr>
              <a:buSzPts val="2400"/>
              <a:buFont typeface="Bodoni"/>
              <a:buNone/>
              <a:defRPr sz="2400" b="1" i="0" u="none" strike="noStrike" cap="none">
                <a:solidFill>
                  <a:schemeClr val="dk1"/>
                </a:solidFill>
                <a:latin typeface="Bodoni"/>
                <a:ea typeface="Bodoni"/>
                <a:cs typeface="Bodoni"/>
                <a:sym typeface="Bodoni"/>
              </a:defRPr>
            </a:lvl7pPr>
            <a:lvl8pPr marR="0" lvl="7" algn="ctr" rtl="0">
              <a:lnSpc>
                <a:spcPct val="100000"/>
              </a:lnSpc>
              <a:spcBef>
                <a:spcPts val="0"/>
              </a:spcBef>
              <a:spcAft>
                <a:spcPts val="0"/>
              </a:spcAft>
              <a:buClr>
                <a:schemeClr val="dk1"/>
              </a:buClr>
              <a:buSzPts val="2400"/>
              <a:buFont typeface="Bodoni"/>
              <a:buNone/>
              <a:defRPr sz="2400" b="1" i="0" u="none" strike="noStrike" cap="none">
                <a:solidFill>
                  <a:schemeClr val="dk1"/>
                </a:solidFill>
                <a:latin typeface="Bodoni"/>
                <a:ea typeface="Bodoni"/>
                <a:cs typeface="Bodoni"/>
                <a:sym typeface="Bodoni"/>
              </a:defRPr>
            </a:lvl8pPr>
            <a:lvl9pPr marR="0" lvl="8" algn="ctr" rtl="0">
              <a:lnSpc>
                <a:spcPct val="100000"/>
              </a:lnSpc>
              <a:spcBef>
                <a:spcPts val="0"/>
              </a:spcBef>
              <a:spcAft>
                <a:spcPts val="0"/>
              </a:spcAft>
              <a:buClr>
                <a:schemeClr val="dk1"/>
              </a:buClr>
              <a:buSzPts val="2400"/>
              <a:buFont typeface="Bodoni"/>
              <a:buNone/>
              <a:defRPr sz="2400" b="1" i="0" u="none" strike="noStrike" cap="none">
                <a:solidFill>
                  <a:schemeClr val="dk1"/>
                </a:solidFill>
                <a:latin typeface="Bodoni"/>
                <a:ea typeface="Bodoni"/>
                <a:cs typeface="Bodoni"/>
                <a:sym typeface="Bodoni"/>
              </a:defRPr>
            </a:lvl9pPr>
          </a:lstStyle>
          <a:p>
            <a:pPr algn="l">
              <a:buSzPts val="1100"/>
            </a:pPr>
            <a:r>
              <a:rPr lang="vi-VN" sz="2400" kern="0">
                <a:solidFill>
                  <a:srgbClr val="434343"/>
                </a:solidFill>
              </a:rPr>
              <a:t>Lưu dữ liệu thư viện:</a:t>
            </a:r>
            <a:endParaRPr lang="vi-VN" sz="2400" kern="0" dirty="0">
              <a:solidFill>
                <a:srgbClr val="434343"/>
              </a:solidFill>
            </a:endParaRPr>
          </a:p>
        </p:txBody>
      </p:sp>
      <p:grpSp>
        <p:nvGrpSpPr>
          <p:cNvPr id="14" name="Group 13">
            <a:extLst>
              <a:ext uri="{FF2B5EF4-FFF2-40B4-BE49-F238E27FC236}">
                <a16:creationId xmlns:a16="http://schemas.microsoft.com/office/drawing/2014/main" id="{BBDA32D7-296F-4DA1-B68A-C7EA381D360F}"/>
              </a:ext>
            </a:extLst>
          </p:cNvPr>
          <p:cNvGrpSpPr/>
          <p:nvPr/>
        </p:nvGrpSpPr>
        <p:grpSpPr>
          <a:xfrm>
            <a:off x="3090476" y="2152370"/>
            <a:ext cx="6484428" cy="1773787"/>
            <a:chOff x="4957447" y="456034"/>
            <a:chExt cx="6783530" cy="1833572"/>
          </a:xfrm>
        </p:grpSpPr>
        <p:pic>
          <p:nvPicPr>
            <p:cNvPr id="15" name="Picture 10" descr="Process free icon">
              <a:extLst>
                <a:ext uri="{FF2B5EF4-FFF2-40B4-BE49-F238E27FC236}">
                  <a16:creationId xmlns:a16="http://schemas.microsoft.com/office/drawing/2014/main" id="{23AC4BD0-CB08-4EFF-B940-B64A0F3EF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9800" y="477108"/>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4" descr="Server free icon">
              <a:extLst>
                <a:ext uri="{FF2B5EF4-FFF2-40B4-BE49-F238E27FC236}">
                  <a16:creationId xmlns:a16="http://schemas.microsoft.com/office/drawing/2014/main" id="{59621D05-E7BE-4691-97BF-C3D45DAAB1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8942" y="456034"/>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2B359113-5208-4CDB-8333-4378F78E3779}"/>
                </a:ext>
              </a:extLst>
            </p:cNvPr>
            <p:cNvGrpSpPr/>
            <p:nvPr/>
          </p:nvGrpSpPr>
          <p:grpSpPr>
            <a:xfrm rot="10800000">
              <a:off x="6601600" y="693880"/>
              <a:ext cx="1157655" cy="538740"/>
              <a:chOff x="2894696" y="496522"/>
              <a:chExt cx="1157655" cy="538740"/>
            </a:xfrm>
          </p:grpSpPr>
          <p:pic>
            <p:nvPicPr>
              <p:cNvPr id="28" name="Picture 6" descr="Left arrow free icon">
                <a:extLst>
                  <a:ext uri="{FF2B5EF4-FFF2-40B4-BE49-F238E27FC236}">
                    <a16:creationId xmlns:a16="http://schemas.microsoft.com/office/drawing/2014/main" id="{1E7D2F47-875F-4292-A58F-71E63D8C18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Left arrow free icon">
                <a:extLst>
                  <a:ext uri="{FF2B5EF4-FFF2-40B4-BE49-F238E27FC236}">
                    <a16:creationId xmlns:a16="http://schemas.microsoft.com/office/drawing/2014/main" id="{B07BF201-A784-48D5-9C5C-C4B75B95040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Left arrow free icon">
                <a:extLst>
                  <a:ext uri="{FF2B5EF4-FFF2-40B4-BE49-F238E27FC236}">
                    <a16:creationId xmlns:a16="http://schemas.microsoft.com/office/drawing/2014/main" id="{C5C2FFD1-88FB-40AF-AB8C-27545659D28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Left arrow free icon">
                <a:extLst>
                  <a:ext uri="{FF2B5EF4-FFF2-40B4-BE49-F238E27FC236}">
                    <a16:creationId xmlns:a16="http://schemas.microsoft.com/office/drawing/2014/main" id="{862D0FAF-A90B-4B5D-9A0B-B596A2526C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Google Shape;283;p42">
              <a:extLst>
                <a:ext uri="{FF2B5EF4-FFF2-40B4-BE49-F238E27FC236}">
                  <a16:creationId xmlns:a16="http://schemas.microsoft.com/office/drawing/2014/main" id="{35AED144-DDBE-4185-942E-A7181CD6E54A}"/>
                </a:ext>
              </a:extLst>
            </p:cNvPr>
            <p:cNvSpPr txBox="1">
              <a:spLocks/>
            </p:cNvSpPr>
            <p:nvPr/>
          </p:nvSpPr>
          <p:spPr>
            <a:xfrm>
              <a:off x="7929175" y="1242500"/>
              <a:ext cx="1102385"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Xử lý</a:t>
              </a:r>
              <a:endParaRPr lang="vi-VN" sz="1800" kern="0" dirty="0">
                <a:solidFill>
                  <a:srgbClr val="434343"/>
                </a:solidFill>
              </a:endParaRPr>
            </a:p>
          </p:txBody>
        </p:sp>
        <p:sp>
          <p:nvSpPr>
            <p:cNvPr id="20" name="Google Shape;283;p42">
              <a:extLst>
                <a:ext uri="{FF2B5EF4-FFF2-40B4-BE49-F238E27FC236}">
                  <a16:creationId xmlns:a16="http://schemas.microsoft.com/office/drawing/2014/main" id="{0EE244BE-1E45-4F15-A6DD-102B9C2CF389}"/>
                </a:ext>
              </a:extLst>
            </p:cNvPr>
            <p:cNvSpPr txBox="1">
              <a:spLocks/>
            </p:cNvSpPr>
            <p:nvPr/>
          </p:nvSpPr>
          <p:spPr>
            <a:xfrm>
              <a:off x="10231306" y="1242695"/>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index.txt</a:t>
              </a:r>
              <a:endParaRPr lang="vi-VN" sz="1800" kern="0" dirty="0">
                <a:solidFill>
                  <a:srgbClr val="434343"/>
                </a:solidFill>
              </a:endParaRPr>
            </a:p>
          </p:txBody>
        </p:sp>
        <p:grpSp>
          <p:nvGrpSpPr>
            <p:cNvPr id="21" name="Group 20">
              <a:extLst>
                <a:ext uri="{FF2B5EF4-FFF2-40B4-BE49-F238E27FC236}">
                  <a16:creationId xmlns:a16="http://schemas.microsoft.com/office/drawing/2014/main" id="{9190CE0B-BA1B-4F2B-8A93-A5AE7A2A5DFD}"/>
                </a:ext>
              </a:extLst>
            </p:cNvPr>
            <p:cNvGrpSpPr/>
            <p:nvPr/>
          </p:nvGrpSpPr>
          <p:grpSpPr>
            <a:xfrm rot="10800000">
              <a:off x="9152606" y="668297"/>
              <a:ext cx="1157655" cy="538740"/>
              <a:chOff x="2894696" y="496522"/>
              <a:chExt cx="1157655" cy="538740"/>
            </a:xfrm>
          </p:grpSpPr>
          <p:pic>
            <p:nvPicPr>
              <p:cNvPr id="24" name="Picture 6" descr="Left arrow free icon">
                <a:extLst>
                  <a:ext uri="{FF2B5EF4-FFF2-40B4-BE49-F238E27FC236}">
                    <a16:creationId xmlns:a16="http://schemas.microsoft.com/office/drawing/2014/main" id="{A119F350-33DF-4D51-81AF-B39B8B02BB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Left arrow free icon">
                <a:extLst>
                  <a:ext uri="{FF2B5EF4-FFF2-40B4-BE49-F238E27FC236}">
                    <a16:creationId xmlns:a16="http://schemas.microsoft.com/office/drawing/2014/main" id="{6733A539-D908-46DE-8422-6C08ACBD5B7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Left arrow free icon">
                <a:extLst>
                  <a:ext uri="{FF2B5EF4-FFF2-40B4-BE49-F238E27FC236}">
                    <a16:creationId xmlns:a16="http://schemas.microsoft.com/office/drawing/2014/main" id="{A5379EA0-F246-46FA-9D7E-2C25A68CDD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Left arrow free icon">
                <a:extLst>
                  <a:ext uri="{FF2B5EF4-FFF2-40B4-BE49-F238E27FC236}">
                    <a16:creationId xmlns:a16="http://schemas.microsoft.com/office/drawing/2014/main" id="{181846E4-E895-421C-BC1A-A3AB8541132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Google Shape;283;p42">
              <a:extLst>
                <a:ext uri="{FF2B5EF4-FFF2-40B4-BE49-F238E27FC236}">
                  <a16:creationId xmlns:a16="http://schemas.microsoft.com/office/drawing/2014/main" id="{EFF1CB3A-BD95-47DB-991A-F2018F60378F}"/>
                </a:ext>
              </a:extLst>
            </p:cNvPr>
            <p:cNvSpPr txBox="1">
              <a:spLocks/>
            </p:cNvSpPr>
            <p:nvPr/>
          </p:nvSpPr>
          <p:spPr>
            <a:xfrm>
              <a:off x="4957447" y="1375206"/>
              <a:ext cx="1779843"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Cây tập tin và dữ liệu tập tin</a:t>
              </a:r>
              <a:endParaRPr lang="vi-VN" sz="1800" kern="0" dirty="0">
                <a:solidFill>
                  <a:srgbClr val="434343"/>
                </a:solidFill>
              </a:endParaRPr>
            </a:p>
          </p:txBody>
        </p:sp>
        <p:pic>
          <p:nvPicPr>
            <p:cNvPr id="23" name="Picture 6" descr="ram free icon">
              <a:extLst>
                <a:ext uri="{FF2B5EF4-FFF2-40B4-BE49-F238E27FC236}">
                  <a16:creationId xmlns:a16="http://schemas.microsoft.com/office/drawing/2014/main" id="{A56F6777-93D1-4950-9210-28E1E5A831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9968" y="477108"/>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a:extLst>
              <a:ext uri="{FF2B5EF4-FFF2-40B4-BE49-F238E27FC236}">
                <a16:creationId xmlns:a16="http://schemas.microsoft.com/office/drawing/2014/main" id="{A8533AB3-C4D9-467E-8341-9FEE6F844D8C}"/>
              </a:ext>
            </a:extLst>
          </p:cNvPr>
          <p:cNvGrpSpPr/>
          <p:nvPr/>
        </p:nvGrpSpPr>
        <p:grpSpPr>
          <a:xfrm>
            <a:off x="3167972" y="4534353"/>
            <a:ext cx="6573743" cy="1772825"/>
            <a:chOff x="5106328" y="2921471"/>
            <a:chExt cx="6876965" cy="1832578"/>
          </a:xfrm>
        </p:grpSpPr>
        <p:pic>
          <p:nvPicPr>
            <p:cNvPr id="33" name="Picture 10" descr="Process free icon">
              <a:extLst>
                <a:ext uri="{FF2B5EF4-FFF2-40B4-BE49-F238E27FC236}">
                  <a16:creationId xmlns:a16="http://schemas.microsoft.com/office/drawing/2014/main" id="{6B2C930A-9200-4AA8-81DB-CC3B84F7C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1366" y="292229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4" descr="Server free icon">
              <a:extLst>
                <a:ext uri="{FF2B5EF4-FFF2-40B4-BE49-F238E27FC236}">
                  <a16:creationId xmlns:a16="http://schemas.microsoft.com/office/drawing/2014/main" id="{1520984D-6568-4337-A7B1-7EAAAB363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964" y="2921471"/>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a:extLst>
                <a:ext uri="{FF2B5EF4-FFF2-40B4-BE49-F238E27FC236}">
                  <a16:creationId xmlns:a16="http://schemas.microsoft.com/office/drawing/2014/main" id="{AE4B568F-5E42-45A2-A566-ED1C854C0051}"/>
                </a:ext>
              </a:extLst>
            </p:cNvPr>
            <p:cNvGrpSpPr/>
            <p:nvPr/>
          </p:nvGrpSpPr>
          <p:grpSpPr>
            <a:xfrm rot="10800000">
              <a:off x="6643166" y="3139064"/>
              <a:ext cx="1157655" cy="538740"/>
              <a:chOff x="2894696" y="496522"/>
              <a:chExt cx="1157655" cy="538740"/>
            </a:xfrm>
          </p:grpSpPr>
          <p:pic>
            <p:nvPicPr>
              <p:cNvPr id="45" name="Picture 6" descr="Left arrow free icon">
                <a:extLst>
                  <a:ext uri="{FF2B5EF4-FFF2-40B4-BE49-F238E27FC236}">
                    <a16:creationId xmlns:a16="http://schemas.microsoft.com/office/drawing/2014/main" id="{673BBDFD-5CE0-4CD0-9036-A931AE9DC3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Left arrow free icon">
                <a:extLst>
                  <a:ext uri="{FF2B5EF4-FFF2-40B4-BE49-F238E27FC236}">
                    <a16:creationId xmlns:a16="http://schemas.microsoft.com/office/drawing/2014/main" id="{40BF43EC-48AC-4FC0-BBD7-2A6173A033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Left arrow free icon">
                <a:extLst>
                  <a:ext uri="{FF2B5EF4-FFF2-40B4-BE49-F238E27FC236}">
                    <a16:creationId xmlns:a16="http://schemas.microsoft.com/office/drawing/2014/main" id="{30A5D8EF-FB72-4BB0-ADFA-C5F37BB8723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6" descr="Left arrow free icon">
                <a:extLst>
                  <a:ext uri="{FF2B5EF4-FFF2-40B4-BE49-F238E27FC236}">
                    <a16:creationId xmlns:a16="http://schemas.microsoft.com/office/drawing/2014/main" id="{BA9016DB-180C-4C90-9625-EF7C8526D5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Google Shape;283;p42">
              <a:extLst>
                <a:ext uri="{FF2B5EF4-FFF2-40B4-BE49-F238E27FC236}">
                  <a16:creationId xmlns:a16="http://schemas.microsoft.com/office/drawing/2014/main" id="{B1646A48-5ED9-47AB-8505-5DC9EC89A2D4}"/>
                </a:ext>
              </a:extLst>
            </p:cNvPr>
            <p:cNvSpPr txBox="1">
              <a:spLocks/>
            </p:cNvSpPr>
            <p:nvPr/>
          </p:nvSpPr>
          <p:spPr>
            <a:xfrm>
              <a:off x="7970741" y="3687684"/>
              <a:ext cx="1102385"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Xử lý</a:t>
              </a:r>
              <a:endParaRPr lang="vi-VN" sz="1800" kern="0" dirty="0">
                <a:solidFill>
                  <a:srgbClr val="434343"/>
                </a:solidFill>
              </a:endParaRPr>
            </a:p>
          </p:txBody>
        </p:sp>
        <p:sp>
          <p:nvSpPr>
            <p:cNvPr id="37" name="Google Shape;283;p42">
              <a:extLst>
                <a:ext uri="{FF2B5EF4-FFF2-40B4-BE49-F238E27FC236}">
                  <a16:creationId xmlns:a16="http://schemas.microsoft.com/office/drawing/2014/main" id="{47FD132F-D2DD-4833-AF82-722EC8C4D405}"/>
                </a:ext>
              </a:extLst>
            </p:cNvPr>
            <p:cNvSpPr txBox="1">
              <a:spLocks/>
            </p:cNvSpPr>
            <p:nvPr/>
          </p:nvSpPr>
          <p:spPr>
            <a:xfrm>
              <a:off x="5106328" y="3708132"/>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index.txt</a:t>
              </a:r>
              <a:endParaRPr lang="vi-VN" sz="1800" kern="0" dirty="0">
                <a:solidFill>
                  <a:srgbClr val="434343"/>
                </a:solidFill>
              </a:endParaRPr>
            </a:p>
          </p:txBody>
        </p:sp>
        <p:grpSp>
          <p:nvGrpSpPr>
            <p:cNvPr id="38" name="Group 37">
              <a:extLst>
                <a:ext uri="{FF2B5EF4-FFF2-40B4-BE49-F238E27FC236}">
                  <a16:creationId xmlns:a16="http://schemas.microsoft.com/office/drawing/2014/main" id="{BAE13759-E4CF-4947-A03B-93973DF8F261}"/>
                </a:ext>
              </a:extLst>
            </p:cNvPr>
            <p:cNvGrpSpPr/>
            <p:nvPr/>
          </p:nvGrpSpPr>
          <p:grpSpPr>
            <a:xfrm rot="10800000">
              <a:off x="9194172" y="3113481"/>
              <a:ext cx="1157655" cy="538740"/>
              <a:chOff x="2894696" y="496522"/>
              <a:chExt cx="1157655" cy="538740"/>
            </a:xfrm>
          </p:grpSpPr>
          <p:pic>
            <p:nvPicPr>
              <p:cNvPr id="41" name="Picture 6" descr="Left arrow free icon">
                <a:extLst>
                  <a:ext uri="{FF2B5EF4-FFF2-40B4-BE49-F238E27FC236}">
                    <a16:creationId xmlns:a16="http://schemas.microsoft.com/office/drawing/2014/main" id="{DD437F58-1A0B-4553-A93E-FB5D7D4A31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Left arrow free icon">
                <a:extLst>
                  <a:ext uri="{FF2B5EF4-FFF2-40B4-BE49-F238E27FC236}">
                    <a16:creationId xmlns:a16="http://schemas.microsoft.com/office/drawing/2014/main" id="{53A09635-768D-4470-A963-12EFBB62C2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Left arrow free icon">
                <a:extLst>
                  <a:ext uri="{FF2B5EF4-FFF2-40B4-BE49-F238E27FC236}">
                    <a16:creationId xmlns:a16="http://schemas.microsoft.com/office/drawing/2014/main" id="{E9085DEF-24A9-4272-8DC6-74BE7DDD235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Left arrow free icon">
                <a:extLst>
                  <a:ext uri="{FF2B5EF4-FFF2-40B4-BE49-F238E27FC236}">
                    <a16:creationId xmlns:a16="http://schemas.microsoft.com/office/drawing/2014/main" id="{28226337-E8BC-40BC-BEB0-26A90F94DB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Google Shape;283;p42">
              <a:extLst>
                <a:ext uri="{FF2B5EF4-FFF2-40B4-BE49-F238E27FC236}">
                  <a16:creationId xmlns:a16="http://schemas.microsoft.com/office/drawing/2014/main" id="{F29599D8-6D1B-4593-9AE7-92F4E6A869CB}"/>
                </a:ext>
              </a:extLst>
            </p:cNvPr>
            <p:cNvSpPr txBox="1">
              <a:spLocks/>
            </p:cNvSpPr>
            <p:nvPr/>
          </p:nvSpPr>
          <p:spPr>
            <a:xfrm>
              <a:off x="10203450" y="3839649"/>
              <a:ext cx="1779843"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Cây tập tin và dữ liệu tập tin</a:t>
              </a:r>
              <a:endParaRPr lang="vi-VN" sz="1800" kern="0" dirty="0">
                <a:solidFill>
                  <a:srgbClr val="434343"/>
                </a:solidFill>
              </a:endParaRPr>
            </a:p>
          </p:txBody>
        </p:sp>
        <p:pic>
          <p:nvPicPr>
            <p:cNvPr id="40" name="Picture 6" descr="ram free icon">
              <a:extLst>
                <a:ext uri="{FF2B5EF4-FFF2-40B4-BE49-F238E27FC236}">
                  <a16:creationId xmlns:a16="http://schemas.microsoft.com/office/drawing/2014/main" id="{5304F065-BB76-47B3-A2F2-9DD559AC42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99016" y="2921471"/>
              <a:ext cx="914400" cy="914400"/>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Google Shape;283;p42">
            <a:extLst>
              <a:ext uri="{FF2B5EF4-FFF2-40B4-BE49-F238E27FC236}">
                <a16:creationId xmlns:a16="http://schemas.microsoft.com/office/drawing/2014/main" id="{F6882CF8-4F3D-4214-8E6D-D73805D6D8D4}"/>
              </a:ext>
            </a:extLst>
          </p:cNvPr>
          <p:cNvSpPr txBox="1">
            <a:spLocks/>
          </p:cNvSpPr>
          <p:nvPr/>
        </p:nvSpPr>
        <p:spPr>
          <a:xfrm>
            <a:off x="886441" y="3709007"/>
            <a:ext cx="4762000" cy="770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lgn="l">
              <a:buSzPts val="1100"/>
            </a:pPr>
            <a:r>
              <a:rPr lang="en-US" kern="0">
                <a:solidFill>
                  <a:srgbClr val="434343"/>
                </a:solidFill>
              </a:rPr>
              <a:t>Tải</a:t>
            </a:r>
            <a:r>
              <a:rPr lang="vi-VN" kern="0">
                <a:solidFill>
                  <a:srgbClr val="434343"/>
                </a:solidFill>
              </a:rPr>
              <a:t> dữ liệu thư viện</a:t>
            </a:r>
            <a:r>
              <a:rPr lang="en-US" kern="0">
                <a:solidFill>
                  <a:srgbClr val="434343"/>
                </a:solidFill>
              </a:rPr>
              <a:t>:</a:t>
            </a:r>
            <a:endParaRPr lang="vi-VN" kern="0" dirty="0">
              <a:solidFill>
                <a:srgbClr val="434343"/>
              </a:solidFill>
            </a:endParaRPr>
          </a:p>
        </p:txBody>
      </p:sp>
    </p:spTree>
    <p:extLst>
      <p:ext uri="{BB962C8B-B14F-4D97-AF65-F5344CB8AC3E}">
        <p14:creationId xmlns:p14="http://schemas.microsoft.com/office/powerpoint/2010/main" val="242628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anim calcmode="lin" valueType="num">
                                      <p:cBhvr>
                                        <p:cTn id="8" dur="500" fill="hold"/>
                                        <p:tgtEl>
                                          <p:spTgt spid="244"/>
                                        </p:tgtEl>
                                        <p:attrNameLst>
                                          <p:attrName>ppt_x</p:attrName>
                                        </p:attrNameLst>
                                      </p:cBhvr>
                                      <p:tavLst>
                                        <p:tav tm="0">
                                          <p:val>
                                            <p:strVal val="#ppt_x"/>
                                          </p:val>
                                        </p:tav>
                                        <p:tav tm="100000">
                                          <p:val>
                                            <p:strVal val="#ppt_x"/>
                                          </p:val>
                                        </p:tav>
                                      </p:tavLst>
                                    </p:anim>
                                    <p:anim calcmode="lin" valueType="num">
                                      <p:cBhvr>
                                        <p:cTn id="9" dur="500" fill="hold"/>
                                        <p:tgtEl>
                                          <p:spTgt spid="24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anim calcmode="lin" valueType="num">
                                      <p:cBhvr>
                                        <p:cTn id="13" dur="500" fill="hold"/>
                                        <p:tgtEl>
                                          <p:spTgt spid="13"/>
                                        </p:tgtEl>
                                        <p:attrNameLst>
                                          <p:attrName>ppt_x</p:attrName>
                                        </p:attrNameLst>
                                      </p:cBhvr>
                                      <p:tavLst>
                                        <p:tav tm="0">
                                          <p:val>
                                            <p:strVal val="#ppt_x"/>
                                          </p:val>
                                        </p:tav>
                                        <p:tav tm="100000">
                                          <p:val>
                                            <p:strVal val="#ppt_x"/>
                                          </p:val>
                                        </p:tav>
                                      </p:tavLst>
                                    </p:anim>
                                    <p:anim calcmode="lin" valueType="num">
                                      <p:cBhvr>
                                        <p:cTn id="14" dur="5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anim calcmode="lin" valueType="num">
                                      <p:cBhvr>
                                        <p:cTn id="18" dur="500" fill="hold"/>
                                        <p:tgtEl>
                                          <p:spTgt spid="49"/>
                                        </p:tgtEl>
                                        <p:attrNameLst>
                                          <p:attrName>ppt_x</p:attrName>
                                        </p:attrNameLst>
                                      </p:cBhvr>
                                      <p:tavLst>
                                        <p:tav tm="0">
                                          <p:val>
                                            <p:strVal val="#ppt_x"/>
                                          </p:val>
                                        </p:tav>
                                        <p:tav tm="100000">
                                          <p:val>
                                            <p:strVal val="#ppt_x"/>
                                          </p:val>
                                        </p:tav>
                                      </p:tavLst>
                                    </p:anim>
                                    <p:anim calcmode="lin" valueType="num">
                                      <p:cBhvr>
                                        <p:cTn id="19" dur="5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P spid="13"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542599" y="540454"/>
            <a:ext cx="7113471" cy="770800"/>
          </a:xfrm>
          <a:prstGeom prst="rect">
            <a:avLst/>
          </a:prstGeom>
        </p:spPr>
        <p:txBody>
          <a:bodyPr spcFirstLastPara="1" wrap="square" lIns="121900" tIns="121900" rIns="121900" bIns="121900" anchor="b" anchorCtr="0">
            <a:noAutofit/>
          </a:bodyPr>
          <a:lstStyle/>
          <a:p>
            <a:pPr>
              <a:buSzPts val="1100"/>
            </a:pPr>
            <a:r>
              <a:rPr lang="es">
                <a:solidFill>
                  <a:srgbClr val="434343"/>
                </a:solidFill>
              </a:rPr>
              <a:t>Thêm/xoá văn bản</a:t>
            </a:r>
            <a:endParaRPr dirty="0">
              <a:solidFill>
                <a:srgbClr val="434343"/>
              </a:solidFill>
            </a:endParaRPr>
          </a:p>
        </p:txBody>
      </p:sp>
      <p:cxnSp>
        <p:nvCxnSpPr>
          <p:cNvPr id="285" name="Google Shape;285;p42"/>
          <p:cNvCxnSpPr/>
          <p:nvPr/>
        </p:nvCxnSpPr>
        <p:spPr>
          <a:xfrm>
            <a:off x="3537980" y="1363408"/>
            <a:ext cx="901600" cy="0"/>
          </a:xfrm>
          <a:prstGeom prst="straightConnector1">
            <a:avLst/>
          </a:prstGeom>
          <a:noFill/>
          <a:ln w="76200" cap="flat" cmpd="sng">
            <a:solidFill>
              <a:srgbClr val="81ECEC"/>
            </a:solidFill>
            <a:prstDash val="solid"/>
            <a:round/>
            <a:headEnd type="none" w="med" len="med"/>
            <a:tailEnd type="none" w="med" len="med"/>
          </a:ln>
        </p:spPr>
      </p:cxnSp>
      <p:sp>
        <p:nvSpPr>
          <p:cNvPr id="287" name="Google Shape;287;p42"/>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s" kern="0">
                <a:solidFill>
                  <a:srgbClr val="CCCCCC"/>
                </a:solidFill>
              </a:rPr>
              <a:pPr defTabSz="1219170">
                <a:buClr>
                  <a:srgbClr val="000000"/>
                </a:buClr>
              </a:pPr>
              <a:t>11</a:t>
            </a:fld>
            <a:endParaRPr kern="0">
              <a:solidFill>
                <a:srgbClr val="CCCCCC"/>
              </a:solidFill>
            </a:endParaRPr>
          </a:p>
        </p:txBody>
      </p:sp>
      <p:sp>
        <p:nvSpPr>
          <p:cNvPr id="17" name="Google Shape;141;p20">
            <a:extLst>
              <a:ext uri="{FF2B5EF4-FFF2-40B4-BE49-F238E27FC236}">
                <a16:creationId xmlns:a16="http://schemas.microsoft.com/office/drawing/2014/main" id="{8A7BE437-019D-4AAA-B070-63D76A0B1530}"/>
              </a:ext>
            </a:extLst>
          </p:cNvPr>
          <p:cNvSpPr/>
          <p:nvPr/>
        </p:nvSpPr>
        <p:spPr>
          <a:xfrm>
            <a:off x="542599" y="469600"/>
            <a:ext cx="7113471" cy="57480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243;p38">
            <a:extLst>
              <a:ext uri="{FF2B5EF4-FFF2-40B4-BE49-F238E27FC236}">
                <a16:creationId xmlns:a16="http://schemas.microsoft.com/office/drawing/2014/main" id="{5170B899-B4DF-4974-B949-39402765BE59}"/>
              </a:ext>
            </a:extLst>
          </p:cNvPr>
          <p:cNvSpPr txBox="1">
            <a:spLocks/>
          </p:cNvSpPr>
          <p:nvPr/>
        </p:nvSpPr>
        <p:spPr>
          <a:xfrm>
            <a:off x="243283" y="1418695"/>
            <a:ext cx="7201832" cy="455142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Font typeface="Ubuntu Light"/>
              <a:buNone/>
            </a:pPr>
            <a:r>
              <a:rPr lang="en-US" b="1" kern="0">
                <a:solidFill>
                  <a:srgbClr val="666666"/>
                </a:solidFill>
                <a:latin typeface="Ubuntu"/>
                <a:sym typeface="Ubuntu"/>
              </a:rPr>
              <a:t>Được chia làm hai giai đoạn:</a:t>
            </a:r>
          </a:p>
          <a:p>
            <a:pPr marL="952485" indent="-342900" algn="just">
              <a:lnSpc>
                <a:spcPct val="150000"/>
              </a:lnSpc>
            </a:pPr>
            <a:r>
              <a:rPr lang="en-US" b="1" kern="0">
                <a:solidFill>
                  <a:srgbClr val="666666"/>
                </a:solidFill>
                <a:latin typeface="Ubuntu"/>
              </a:rPr>
              <a:t>Giai đoạn 1: Khi một thao tác được chương trình xử lý, folderlist và filelist sẽ được cập nhật vì thao tác này với LinkedList rất nhanh chóng.</a:t>
            </a:r>
          </a:p>
          <a:p>
            <a:pPr marL="952485" indent="-342900" algn="just">
              <a:lnSpc>
                <a:spcPct val="150000"/>
              </a:lnSpc>
            </a:pPr>
            <a:r>
              <a:rPr lang="en-US" b="1" kern="0">
                <a:solidFill>
                  <a:srgbClr val="666666"/>
                </a:solidFill>
                <a:latin typeface="Ubuntu"/>
              </a:rPr>
              <a:t>Giai đoạn 2: Sau khi quá trình cập nhật thư viện kết thúc, chương trình sẽ xây dựng lại các phần còn lại của struct Library và mảng động FileRank từ folderlist và filelist đã được cập nhật. Dữ liệu văn bản mới được thêm vào cũng được cập nhật.</a:t>
            </a:r>
            <a:endParaRPr lang="en-US" b="1" kern="0" dirty="0">
              <a:solidFill>
                <a:srgbClr val="666666"/>
              </a:solidFill>
              <a:latin typeface="Ubuntu"/>
            </a:endParaRPr>
          </a:p>
        </p:txBody>
      </p:sp>
      <p:grpSp>
        <p:nvGrpSpPr>
          <p:cNvPr id="3" name="Group 2">
            <a:extLst>
              <a:ext uri="{FF2B5EF4-FFF2-40B4-BE49-F238E27FC236}">
                <a16:creationId xmlns:a16="http://schemas.microsoft.com/office/drawing/2014/main" id="{015C8079-075C-496E-BA83-449E1F952A80}"/>
              </a:ext>
            </a:extLst>
          </p:cNvPr>
          <p:cNvGrpSpPr/>
          <p:nvPr/>
        </p:nvGrpSpPr>
        <p:grpSpPr>
          <a:xfrm>
            <a:off x="7652050" y="98161"/>
            <a:ext cx="4435120" cy="6077839"/>
            <a:chOff x="7652050" y="98161"/>
            <a:chExt cx="4435120" cy="6077839"/>
          </a:xfrm>
        </p:grpSpPr>
        <p:sp>
          <p:nvSpPr>
            <p:cNvPr id="75" name="Google Shape;283;p42">
              <a:extLst>
                <a:ext uri="{FF2B5EF4-FFF2-40B4-BE49-F238E27FC236}">
                  <a16:creationId xmlns:a16="http://schemas.microsoft.com/office/drawing/2014/main" id="{C3093221-3F23-4184-9602-228E2B0A434D}"/>
                </a:ext>
              </a:extLst>
            </p:cNvPr>
            <p:cNvSpPr txBox="1">
              <a:spLocks/>
            </p:cNvSpPr>
            <p:nvPr/>
          </p:nvSpPr>
          <p:spPr>
            <a:xfrm>
              <a:off x="10540827" y="5261600"/>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metadata.txt</a:t>
              </a:r>
              <a:endParaRPr lang="vi-VN" sz="1800" kern="0" dirty="0">
                <a:solidFill>
                  <a:srgbClr val="434343"/>
                </a:solidFill>
              </a:endParaRPr>
            </a:p>
          </p:txBody>
        </p:sp>
        <p:grpSp>
          <p:nvGrpSpPr>
            <p:cNvPr id="2" name="Group 1">
              <a:extLst>
                <a:ext uri="{FF2B5EF4-FFF2-40B4-BE49-F238E27FC236}">
                  <a16:creationId xmlns:a16="http://schemas.microsoft.com/office/drawing/2014/main" id="{5D2C3017-1674-436A-90AB-79F480715645}"/>
                </a:ext>
              </a:extLst>
            </p:cNvPr>
            <p:cNvGrpSpPr/>
            <p:nvPr/>
          </p:nvGrpSpPr>
          <p:grpSpPr>
            <a:xfrm>
              <a:off x="7652050" y="98161"/>
              <a:ext cx="4435120" cy="5620639"/>
              <a:chOff x="7652050" y="98161"/>
              <a:chExt cx="4435120" cy="5620639"/>
            </a:xfrm>
          </p:grpSpPr>
          <p:pic>
            <p:nvPicPr>
              <p:cNvPr id="1026" name="Picture 2" descr="Browser free icon">
                <a:extLst>
                  <a:ext uri="{FF2B5EF4-FFF2-40B4-BE49-F238E27FC236}">
                    <a16:creationId xmlns:a16="http://schemas.microsoft.com/office/drawing/2014/main" id="{50BD36A4-89CC-40D9-8E2D-A4854D16A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5761" y="329228"/>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6" descr="Left arrow free icon">
                <a:extLst>
                  <a:ext uri="{FF2B5EF4-FFF2-40B4-BE49-F238E27FC236}">
                    <a16:creationId xmlns:a16="http://schemas.microsoft.com/office/drawing/2014/main" id="{0693BF9E-EC9D-4990-9147-0949E63B5D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3270"/>
              <a:stretch/>
            </p:blipFill>
            <p:spPr bwMode="auto">
              <a:xfrm rot="16200000">
                <a:off x="9451828" y="976450"/>
                <a:ext cx="350807" cy="45720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Process free icon">
                <a:extLst>
                  <a:ext uri="{FF2B5EF4-FFF2-40B4-BE49-F238E27FC236}">
                    <a16:creationId xmlns:a16="http://schemas.microsoft.com/office/drawing/2014/main" id="{31E3AE5B-961B-4712-8A0C-EEC7B0D0FD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1471" y="1417321"/>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4" descr="Server free icon">
                <a:extLst>
                  <a:ext uri="{FF2B5EF4-FFF2-40B4-BE49-F238E27FC236}">
                    <a16:creationId xmlns:a16="http://schemas.microsoft.com/office/drawing/2014/main" id="{6C239C68-BA5C-4B59-B6F7-D463FD9203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66575" y="4987280"/>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ram free icon">
                <a:extLst>
                  <a:ext uri="{FF2B5EF4-FFF2-40B4-BE49-F238E27FC236}">
                    <a16:creationId xmlns:a16="http://schemas.microsoft.com/office/drawing/2014/main" id="{C27FD10A-39FF-4E61-BC65-E432940B7A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66575" y="1417321"/>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Process free icon">
                <a:extLst>
                  <a:ext uri="{FF2B5EF4-FFF2-40B4-BE49-F238E27FC236}">
                    <a16:creationId xmlns:a16="http://schemas.microsoft.com/office/drawing/2014/main" id="{505160F6-9344-41A8-9A1D-91FAF51244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9345" y="3751015"/>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Process free icon">
                <a:extLst>
                  <a:ext uri="{FF2B5EF4-FFF2-40B4-BE49-F238E27FC236}">
                    <a16:creationId xmlns:a16="http://schemas.microsoft.com/office/drawing/2014/main" id="{BE6620FC-0112-433A-A708-76EB8B1561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1471" y="4936314"/>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ram free icon">
                <a:extLst>
                  <a:ext uri="{FF2B5EF4-FFF2-40B4-BE49-F238E27FC236}">
                    <a16:creationId xmlns:a16="http://schemas.microsoft.com/office/drawing/2014/main" id="{EEA10C56-9119-4D4C-ACBE-999509AF73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66575" y="377249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eck mark free icon">
                <a:extLst>
                  <a:ext uri="{FF2B5EF4-FFF2-40B4-BE49-F238E27FC236}">
                    <a16:creationId xmlns:a16="http://schemas.microsoft.com/office/drawing/2014/main" id="{A33687E6-6A2E-42C5-B12F-D1657D7828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61471" y="2584168"/>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 descr="Left arrow free icon">
                <a:extLst>
                  <a:ext uri="{FF2B5EF4-FFF2-40B4-BE49-F238E27FC236}">
                    <a16:creationId xmlns:a16="http://schemas.microsoft.com/office/drawing/2014/main" id="{C29C76E3-57D6-4F71-BF61-77A84187B8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0257365" y="155448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 descr="Left arrow free icon">
                <a:extLst>
                  <a:ext uri="{FF2B5EF4-FFF2-40B4-BE49-F238E27FC236}">
                    <a16:creationId xmlns:a16="http://schemas.microsoft.com/office/drawing/2014/main" id="{81E297A9-A426-4C64-8964-B804DAAB2C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0210059" y="388817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 descr="Left arrow free icon">
                <a:extLst>
                  <a:ext uri="{FF2B5EF4-FFF2-40B4-BE49-F238E27FC236}">
                    <a16:creationId xmlns:a16="http://schemas.microsoft.com/office/drawing/2014/main" id="{CCF5BB7D-BCE0-4E15-893C-B07932F2A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0213397" y="507347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Left arrow free icon">
                <a:extLst>
                  <a:ext uri="{FF2B5EF4-FFF2-40B4-BE49-F238E27FC236}">
                    <a16:creationId xmlns:a16="http://schemas.microsoft.com/office/drawing/2014/main" id="{39DED647-11D7-41F2-8296-5941747EC1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3270"/>
              <a:stretch/>
            </p:blipFill>
            <p:spPr bwMode="auto">
              <a:xfrm rot="16200000">
                <a:off x="9451829" y="3290403"/>
                <a:ext cx="350807" cy="4572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6" descr="Left arrow free icon">
                <a:extLst>
                  <a:ext uri="{FF2B5EF4-FFF2-40B4-BE49-F238E27FC236}">
                    <a16:creationId xmlns:a16="http://schemas.microsoft.com/office/drawing/2014/main" id="{C489D382-B7E1-4C7B-B225-DC5BCCB587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3270"/>
              <a:stretch/>
            </p:blipFill>
            <p:spPr bwMode="auto">
              <a:xfrm rot="16200000">
                <a:off x="9459702" y="4492322"/>
                <a:ext cx="350807" cy="457200"/>
              </a:xfrm>
              <a:prstGeom prst="rect">
                <a:avLst/>
              </a:prstGeom>
              <a:noFill/>
              <a:extLst>
                <a:ext uri="{909E8E84-426E-40DD-AFC4-6F175D3DCCD1}">
                  <a14:hiddenFill xmlns:a14="http://schemas.microsoft.com/office/drawing/2010/main">
                    <a:solidFill>
                      <a:srgbClr val="FFFFFF"/>
                    </a:solidFill>
                  </a14:hiddenFill>
                </a:ext>
              </a:extLst>
            </p:spPr>
          </p:pic>
          <p:sp>
            <p:nvSpPr>
              <p:cNvPr id="73" name="Google Shape;283;p42">
                <a:extLst>
                  <a:ext uri="{FF2B5EF4-FFF2-40B4-BE49-F238E27FC236}">
                    <a16:creationId xmlns:a16="http://schemas.microsoft.com/office/drawing/2014/main" id="{4A2F70C3-1249-4B90-9193-19A9A2F4774A}"/>
                  </a:ext>
                </a:extLst>
              </p:cNvPr>
              <p:cNvSpPr txBox="1">
                <a:spLocks/>
              </p:cNvSpPr>
              <p:nvPr/>
            </p:nvSpPr>
            <p:spPr>
              <a:xfrm>
                <a:off x="7778298" y="98161"/>
                <a:ext cx="1360944" cy="884585"/>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Giai đoạn 1</a:t>
                </a:r>
                <a:endParaRPr lang="vi-VN" sz="1800" kern="0" dirty="0">
                  <a:solidFill>
                    <a:srgbClr val="434343"/>
                  </a:solidFill>
                </a:endParaRPr>
              </a:p>
            </p:txBody>
          </p:sp>
          <p:pic>
            <p:nvPicPr>
              <p:cNvPr id="74" name="Picture 6" descr="Left arrow free icon">
                <a:extLst>
                  <a:ext uri="{FF2B5EF4-FFF2-40B4-BE49-F238E27FC236}">
                    <a16:creationId xmlns:a16="http://schemas.microsoft.com/office/drawing/2014/main" id="{DEB6AAF7-7602-4DA4-AE90-8FE2C966E0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3270"/>
              <a:stretch/>
            </p:blipFill>
            <p:spPr bwMode="auto">
              <a:xfrm rot="16200000">
                <a:off x="9463249" y="2152253"/>
                <a:ext cx="350807" cy="457200"/>
              </a:xfrm>
              <a:prstGeom prst="rect">
                <a:avLst/>
              </a:prstGeom>
              <a:noFill/>
              <a:extLst>
                <a:ext uri="{909E8E84-426E-40DD-AFC4-6F175D3DCCD1}">
                  <a14:hiddenFill xmlns:a14="http://schemas.microsoft.com/office/drawing/2010/main">
                    <a:solidFill>
                      <a:srgbClr val="FFFFFF"/>
                    </a:solidFill>
                  </a14:hiddenFill>
                </a:ext>
              </a:extLst>
            </p:spPr>
          </p:pic>
          <p:sp>
            <p:nvSpPr>
              <p:cNvPr id="76" name="Google Shape;283;p42">
                <a:extLst>
                  <a:ext uri="{FF2B5EF4-FFF2-40B4-BE49-F238E27FC236}">
                    <a16:creationId xmlns:a16="http://schemas.microsoft.com/office/drawing/2014/main" id="{CFC065F3-7316-42EE-B87A-9DB5E4BC6EF1}"/>
                  </a:ext>
                </a:extLst>
              </p:cNvPr>
              <p:cNvSpPr txBox="1">
                <a:spLocks/>
              </p:cNvSpPr>
              <p:nvPr/>
            </p:nvSpPr>
            <p:spPr>
              <a:xfrm>
                <a:off x="10577499" y="1534464"/>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Linked List</a:t>
                </a:r>
                <a:endParaRPr lang="vi-VN" sz="1800" kern="0" dirty="0">
                  <a:solidFill>
                    <a:srgbClr val="434343"/>
                  </a:solidFill>
                </a:endParaRPr>
              </a:p>
            </p:txBody>
          </p:sp>
          <p:sp>
            <p:nvSpPr>
              <p:cNvPr id="77" name="Google Shape;283;p42">
                <a:extLst>
                  <a:ext uri="{FF2B5EF4-FFF2-40B4-BE49-F238E27FC236}">
                    <a16:creationId xmlns:a16="http://schemas.microsoft.com/office/drawing/2014/main" id="{950553E2-D8A7-4C9C-B1AC-3700C5FC1348}"/>
                  </a:ext>
                </a:extLst>
              </p:cNvPr>
              <p:cNvSpPr txBox="1">
                <a:spLocks/>
              </p:cNvSpPr>
              <p:nvPr/>
            </p:nvSpPr>
            <p:spPr>
              <a:xfrm>
                <a:off x="10549832" y="4105567"/>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Library</a:t>
                </a:r>
                <a:br>
                  <a:rPr lang="en-US" sz="1800" kern="0">
                    <a:solidFill>
                      <a:srgbClr val="434343"/>
                    </a:solidFill>
                  </a:rPr>
                </a:br>
                <a:r>
                  <a:rPr lang="en-US" sz="1800" kern="0">
                    <a:solidFill>
                      <a:srgbClr val="434343"/>
                    </a:solidFill>
                  </a:rPr>
                  <a:t>FileRank</a:t>
                </a:r>
                <a:endParaRPr lang="vi-VN" sz="1800" kern="0" dirty="0">
                  <a:solidFill>
                    <a:srgbClr val="434343"/>
                  </a:solidFill>
                </a:endParaRPr>
              </a:p>
            </p:txBody>
          </p:sp>
          <p:sp>
            <p:nvSpPr>
              <p:cNvPr id="78" name="Google Shape;283;p42">
                <a:extLst>
                  <a:ext uri="{FF2B5EF4-FFF2-40B4-BE49-F238E27FC236}">
                    <a16:creationId xmlns:a16="http://schemas.microsoft.com/office/drawing/2014/main" id="{365E5ACD-0F38-4D91-A5CB-B13FCF77CEF9}"/>
                  </a:ext>
                </a:extLst>
              </p:cNvPr>
              <p:cNvSpPr txBox="1">
                <a:spLocks/>
              </p:cNvSpPr>
              <p:nvPr/>
            </p:nvSpPr>
            <p:spPr>
              <a:xfrm>
                <a:off x="7778298" y="2334397"/>
                <a:ext cx="1360944" cy="884585"/>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Giai đoạn 2</a:t>
                </a:r>
                <a:endParaRPr lang="vi-VN" sz="1800" kern="0" dirty="0">
                  <a:solidFill>
                    <a:srgbClr val="434343"/>
                  </a:solidFill>
                </a:endParaRPr>
              </a:p>
            </p:txBody>
          </p:sp>
          <p:sp>
            <p:nvSpPr>
              <p:cNvPr id="79" name="Google Shape;283;p42">
                <a:extLst>
                  <a:ext uri="{FF2B5EF4-FFF2-40B4-BE49-F238E27FC236}">
                    <a16:creationId xmlns:a16="http://schemas.microsoft.com/office/drawing/2014/main" id="{8C417365-020F-446F-A8AE-FFD71ADB7B79}"/>
                  </a:ext>
                </a:extLst>
              </p:cNvPr>
              <p:cNvSpPr txBox="1">
                <a:spLocks/>
              </p:cNvSpPr>
              <p:nvPr/>
            </p:nvSpPr>
            <p:spPr>
              <a:xfrm>
                <a:off x="7652050" y="1180853"/>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endParaRPr lang="vi-VN" sz="1800" kern="0" dirty="0">
                  <a:solidFill>
                    <a:srgbClr val="434343"/>
                  </a:solidFill>
                </a:endParaRPr>
              </a:p>
            </p:txBody>
          </p:sp>
        </p:grpSp>
      </p:grpSp>
    </p:spTree>
    <p:extLst>
      <p:ext uri="{BB962C8B-B14F-4D97-AF65-F5344CB8AC3E}">
        <p14:creationId xmlns:p14="http://schemas.microsoft.com/office/powerpoint/2010/main" val="54699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anim calcmode="lin" valueType="num">
                                      <p:cBhvr>
                                        <p:cTn id="8" dur="500" fill="hold"/>
                                        <p:tgtEl>
                                          <p:spTgt spid="283"/>
                                        </p:tgtEl>
                                        <p:attrNameLst>
                                          <p:attrName>ppt_x</p:attrName>
                                        </p:attrNameLst>
                                      </p:cBhvr>
                                      <p:tavLst>
                                        <p:tav tm="0">
                                          <p:val>
                                            <p:strVal val="#ppt_x"/>
                                          </p:val>
                                        </p:tav>
                                        <p:tav tm="100000">
                                          <p:val>
                                            <p:strVal val="#ppt_x"/>
                                          </p:val>
                                        </p:tav>
                                      </p:tavLst>
                                    </p:anim>
                                    <p:anim calcmode="lin" valueType="num">
                                      <p:cBhvr>
                                        <p:cTn id="9" dur="500" fill="hold"/>
                                        <p:tgtEl>
                                          <p:spTgt spid="283"/>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500"/>
                                  </p:stCondLst>
                                  <p:childTnLst>
                                    <p:set>
                                      <p:cBhvr>
                                        <p:cTn id="11" dur="1" fill="hold">
                                          <p:stCondLst>
                                            <p:cond delay="0"/>
                                          </p:stCondLst>
                                        </p:cTn>
                                        <p:tgtEl>
                                          <p:spTgt spid="285"/>
                                        </p:tgtEl>
                                        <p:attrNameLst>
                                          <p:attrName>style.visibility</p:attrName>
                                        </p:attrNameLst>
                                      </p:cBhvr>
                                      <p:to>
                                        <p:strVal val="visible"/>
                                      </p:to>
                                    </p:set>
                                    <p:animEffect transition="in" filter="circle(in)">
                                      <p:cBhvr>
                                        <p:cTn id="12" dur="750"/>
                                        <p:tgtEl>
                                          <p:spTgt spid="285"/>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wipe(left)">
                                      <p:cBhvr>
                                        <p:cTn id="16" dur="750"/>
                                        <p:tgtEl>
                                          <p:spTgt spid="15">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Effect transition="in" filter="wipe(left)">
                                      <p:cBhvr>
                                        <p:cTn id="20" dur="750"/>
                                        <p:tgtEl>
                                          <p:spTgt spid="15">
                                            <p:txEl>
                                              <p:pRg st="1" end="1"/>
                                            </p:txEl>
                                          </p:spTgt>
                                        </p:tgtEl>
                                      </p:cBhvr>
                                    </p:animEffect>
                                  </p:childTnLst>
                                </p:cTn>
                              </p:par>
                            </p:childTnLst>
                          </p:cTn>
                        </p:par>
                        <p:par>
                          <p:cTn id="21" fill="hold">
                            <p:stCondLst>
                              <p:cond delay="2750"/>
                            </p:stCondLst>
                            <p:childTnLst>
                              <p:par>
                                <p:cTn id="22" presetID="22" presetClass="entr" presetSubtype="8" fill="hold" grpId="0" nodeType="afterEffect">
                                  <p:stCondLst>
                                    <p:cond delay="0"/>
                                  </p:stCondLst>
                                  <p:childTnLst>
                                    <p:set>
                                      <p:cBhvr>
                                        <p:cTn id="23" dur="1" fill="hold">
                                          <p:stCondLst>
                                            <p:cond delay="0"/>
                                          </p:stCondLst>
                                        </p:cTn>
                                        <p:tgtEl>
                                          <p:spTgt spid="15">
                                            <p:txEl>
                                              <p:pRg st="2" end="2"/>
                                            </p:txEl>
                                          </p:spTgt>
                                        </p:tgtEl>
                                        <p:attrNameLst>
                                          <p:attrName>style.visibility</p:attrName>
                                        </p:attrNameLst>
                                      </p:cBhvr>
                                      <p:to>
                                        <p:strVal val="visible"/>
                                      </p:to>
                                    </p:set>
                                    <p:animEffect transition="in" filter="wipe(left)">
                                      <p:cBhvr>
                                        <p:cTn id="24" dur="75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P spid="1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6236969" y="1989067"/>
            <a:ext cx="4791600" cy="1608800"/>
          </a:xfrm>
          <a:prstGeom prst="rect">
            <a:avLst/>
          </a:prstGeom>
        </p:spPr>
        <p:txBody>
          <a:bodyPr spcFirstLastPara="1" wrap="square" lIns="121900" tIns="121900" rIns="121900" bIns="121900" anchor="b" anchorCtr="0">
            <a:noAutofit/>
          </a:bodyPr>
          <a:lstStyle/>
          <a:p>
            <a:pPr>
              <a:buClr>
                <a:srgbClr val="000000"/>
              </a:buClr>
              <a:buSzPts val="1100"/>
            </a:pPr>
            <a:r>
              <a:rPr lang="es" sz="3200">
                <a:solidFill>
                  <a:srgbClr val="434343"/>
                </a:solidFill>
              </a:rPr>
              <a:t>3. Truy vấn thông tin</a:t>
            </a:r>
            <a:endParaRPr sz="3200" dirty="0">
              <a:solidFill>
                <a:srgbClr val="434343"/>
              </a:solidFill>
            </a:endParaRPr>
          </a:p>
        </p:txBody>
      </p:sp>
      <p:sp>
        <p:nvSpPr>
          <p:cNvPr id="238" name="Google Shape;238;p37"/>
          <p:cNvSpPr txBox="1">
            <a:spLocks noGrp="1"/>
          </p:cNvSpPr>
          <p:nvPr>
            <p:ph type="subTitle" idx="1"/>
          </p:nvPr>
        </p:nvSpPr>
        <p:spPr>
          <a:xfrm>
            <a:off x="6236969" y="3947078"/>
            <a:ext cx="5860438" cy="2120000"/>
          </a:xfrm>
          <a:prstGeom prst="rect">
            <a:avLst/>
          </a:prstGeom>
        </p:spPr>
        <p:txBody>
          <a:bodyPr spcFirstLastPara="1" wrap="square" lIns="121900" tIns="121900" rIns="121900" bIns="121900" anchor="t" anchorCtr="0">
            <a:noAutofit/>
          </a:bodyPr>
          <a:lstStyle/>
          <a:p>
            <a:pPr marL="0" indent="0"/>
            <a:r>
              <a:rPr lang="vi-VN" sz="1800"/>
              <a:t>Xử lý đầu vào, </a:t>
            </a:r>
            <a:r>
              <a:rPr lang="en-US" sz="1800"/>
              <a:t>tính toán </a:t>
            </a:r>
            <a:r>
              <a:rPr lang="vi-VN" sz="1800"/>
              <a:t>mức độ liên quan, sắp xếp thứ hạng</a:t>
            </a:r>
            <a:endParaRPr lang="vi-VN" sz="1800" dirty="0"/>
          </a:p>
        </p:txBody>
      </p:sp>
    </p:spTree>
    <p:extLst>
      <p:ext uri="{BB962C8B-B14F-4D97-AF65-F5344CB8AC3E}">
        <p14:creationId xmlns:p14="http://schemas.microsoft.com/office/powerpoint/2010/main" val="26310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anim calcmode="lin" valueType="num">
                                      <p:cBhvr>
                                        <p:cTn id="8" dur="500" fill="hold"/>
                                        <p:tgtEl>
                                          <p:spTgt spid="237"/>
                                        </p:tgtEl>
                                        <p:attrNameLst>
                                          <p:attrName>ppt_x</p:attrName>
                                        </p:attrNameLst>
                                      </p:cBhvr>
                                      <p:tavLst>
                                        <p:tav tm="0">
                                          <p:val>
                                            <p:strVal val="#ppt_x"/>
                                          </p:val>
                                        </p:tav>
                                        <p:tav tm="100000">
                                          <p:val>
                                            <p:strVal val="#ppt_x"/>
                                          </p:val>
                                        </p:tav>
                                      </p:tavLst>
                                    </p:anim>
                                    <p:anim calcmode="lin" valueType="num">
                                      <p:cBhvr>
                                        <p:cTn id="9" dur="500" fill="hold"/>
                                        <p:tgtEl>
                                          <p:spTgt spid="23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500"/>
                                  </p:stCondLst>
                                  <p:childTnLst>
                                    <p:set>
                                      <p:cBhvr>
                                        <p:cTn id="12" dur="1" fill="hold">
                                          <p:stCondLst>
                                            <p:cond delay="0"/>
                                          </p:stCondLst>
                                        </p:cTn>
                                        <p:tgtEl>
                                          <p:spTgt spid="238">
                                            <p:txEl>
                                              <p:pRg st="0" end="0"/>
                                            </p:txEl>
                                          </p:spTgt>
                                        </p:tgtEl>
                                        <p:attrNameLst>
                                          <p:attrName>style.visibility</p:attrName>
                                        </p:attrNameLst>
                                      </p:cBhvr>
                                      <p:to>
                                        <p:strVal val="visible"/>
                                      </p:to>
                                    </p:set>
                                    <p:animEffect transition="in" filter="fade">
                                      <p:cBhvr>
                                        <p:cTn id="13" dur="500"/>
                                        <p:tgtEl>
                                          <p:spTgt spid="238">
                                            <p:txEl>
                                              <p:pRg st="0" end="0"/>
                                            </p:txEl>
                                          </p:spTgt>
                                        </p:tgtEl>
                                      </p:cBhvr>
                                    </p:animEffect>
                                    <p:anim calcmode="lin" valueType="num">
                                      <p:cBhvr>
                                        <p:cTn id="14" dur="500" fill="hold"/>
                                        <p:tgtEl>
                                          <p:spTgt spid="238">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3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P spid="23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3715000" y="5995638"/>
            <a:ext cx="4762000" cy="770800"/>
          </a:xfrm>
          <a:prstGeom prst="rect">
            <a:avLst/>
          </a:prstGeom>
        </p:spPr>
        <p:txBody>
          <a:bodyPr spcFirstLastPara="1" wrap="square" lIns="121900" tIns="121900" rIns="121900" bIns="121900" anchor="b" anchorCtr="0">
            <a:noAutofit/>
          </a:bodyPr>
          <a:lstStyle/>
          <a:p>
            <a:pPr>
              <a:buSzPts val="1100"/>
            </a:pPr>
            <a:r>
              <a:rPr lang="es">
                <a:solidFill>
                  <a:srgbClr val="434343"/>
                </a:solidFill>
              </a:rPr>
              <a:t>Cách một truy vấn được xử lý</a:t>
            </a:r>
            <a:endParaRPr dirty="0">
              <a:solidFill>
                <a:srgbClr val="434343"/>
              </a:solidFill>
            </a:endParaRPr>
          </a:p>
        </p:txBody>
      </p:sp>
      <p:sp>
        <p:nvSpPr>
          <p:cNvPr id="287" name="Google Shape;287;p42"/>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s" kern="0">
                <a:solidFill>
                  <a:srgbClr val="CCCCCC"/>
                </a:solidFill>
              </a:rPr>
              <a:pPr defTabSz="1219170">
                <a:buClr>
                  <a:srgbClr val="000000"/>
                </a:buClr>
              </a:pPr>
              <a:t>13</a:t>
            </a:fld>
            <a:endParaRPr kern="0">
              <a:solidFill>
                <a:srgbClr val="CCCCCC"/>
              </a:solidFill>
            </a:endParaRPr>
          </a:p>
        </p:txBody>
      </p:sp>
      <p:grpSp>
        <p:nvGrpSpPr>
          <p:cNvPr id="7" name="Group 6">
            <a:extLst>
              <a:ext uri="{FF2B5EF4-FFF2-40B4-BE49-F238E27FC236}">
                <a16:creationId xmlns:a16="http://schemas.microsoft.com/office/drawing/2014/main" id="{FDFFF37A-AAE0-4384-AB56-3281DAACDC63}"/>
              </a:ext>
            </a:extLst>
          </p:cNvPr>
          <p:cNvGrpSpPr/>
          <p:nvPr/>
        </p:nvGrpSpPr>
        <p:grpSpPr>
          <a:xfrm>
            <a:off x="371500" y="-4343"/>
            <a:ext cx="11340934" cy="6011820"/>
            <a:chOff x="371500" y="-4343"/>
            <a:chExt cx="11340934" cy="6011820"/>
          </a:xfrm>
        </p:grpSpPr>
        <p:sp>
          <p:nvSpPr>
            <p:cNvPr id="68" name="Google Shape;283;p42">
              <a:extLst>
                <a:ext uri="{FF2B5EF4-FFF2-40B4-BE49-F238E27FC236}">
                  <a16:creationId xmlns:a16="http://schemas.microsoft.com/office/drawing/2014/main" id="{00F467E4-BD60-4D9F-9904-22B0D56B0B98}"/>
                </a:ext>
              </a:extLst>
            </p:cNvPr>
            <p:cNvSpPr txBox="1">
              <a:spLocks/>
            </p:cNvSpPr>
            <p:nvPr/>
          </p:nvSpPr>
          <p:spPr>
            <a:xfrm>
              <a:off x="2960164" y="5093077"/>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metadata.txt</a:t>
              </a:r>
              <a:endParaRPr lang="vi-VN" sz="1800" kern="0" dirty="0">
                <a:solidFill>
                  <a:srgbClr val="434343"/>
                </a:solidFill>
              </a:endParaRPr>
            </a:p>
          </p:txBody>
        </p:sp>
        <p:grpSp>
          <p:nvGrpSpPr>
            <p:cNvPr id="4" name="Group 3">
              <a:extLst>
                <a:ext uri="{FF2B5EF4-FFF2-40B4-BE49-F238E27FC236}">
                  <a16:creationId xmlns:a16="http://schemas.microsoft.com/office/drawing/2014/main" id="{055722E8-A55D-497C-8A15-E40722C57263}"/>
                </a:ext>
              </a:extLst>
            </p:cNvPr>
            <p:cNvGrpSpPr/>
            <p:nvPr/>
          </p:nvGrpSpPr>
          <p:grpSpPr>
            <a:xfrm>
              <a:off x="371500" y="-4343"/>
              <a:ext cx="11340934" cy="5521739"/>
              <a:chOff x="371500" y="-4343"/>
              <a:chExt cx="11340934" cy="5521739"/>
            </a:xfrm>
          </p:grpSpPr>
          <p:pic>
            <p:nvPicPr>
              <p:cNvPr id="1034" name="Picture 10" descr="Process free icon">
                <a:extLst>
                  <a:ext uri="{FF2B5EF4-FFF2-40B4-BE49-F238E27FC236}">
                    <a16:creationId xmlns:a16="http://schemas.microsoft.com/office/drawing/2014/main" id="{3F4A641E-1C46-4CE7-A037-BFE88A43C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801" y="222841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erver free icon">
                <a:extLst>
                  <a:ext uri="{FF2B5EF4-FFF2-40B4-BE49-F238E27FC236}">
                    <a16:creationId xmlns:a16="http://schemas.microsoft.com/office/drawing/2014/main" id="{6431B953-81EE-474D-8E1D-0111B9D8A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801" y="4602996"/>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E30FABD-2648-467B-A166-5097B58358C5}"/>
                  </a:ext>
                </a:extLst>
              </p:cNvPr>
              <p:cNvGrpSpPr/>
              <p:nvPr/>
            </p:nvGrpSpPr>
            <p:grpSpPr>
              <a:xfrm rot="10800000">
                <a:off x="1839601" y="2445187"/>
                <a:ext cx="1157655" cy="538740"/>
                <a:chOff x="2894696" y="496522"/>
                <a:chExt cx="1157655" cy="538740"/>
              </a:xfrm>
            </p:grpSpPr>
            <p:pic>
              <p:nvPicPr>
                <p:cNvPr id="36" name="Picture 6" descr="Left arrow free icon">
                  <a:extLst>
                    <a:ext uri="{FF2B5EF4-FFF2-40B4-BE49-F238E27FC236}">
                      <a16:creationId xmlns:a16="http://schemas.microsoft.com/office/drawing/2014/main" id="{B0D3F67F-082C-442E-8180-BF06C60F65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Left arrow free icon">
                  <a:extLst>
                    <a:ext uri="{FF2B5EF4-FFF2-40B4-BE49-F238E27FC236}">
                      <a16:creationId xmlns:a16="http://schemas.microsoft.com/office/drawing/2014/main" id="{04A5AACA-9409-4AAA-A079-3831F893903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Left arrow free icon">
                  <a:extLst>
                    <a:ext uri="{FF2B5EF4-FFF2-40B4-BE49-F238E27FC236}">
                      <a16:creationId xmlns:a16="http://schemas.microsoft.com/office/drawing/2014/main" id="{A2D2768E-47AE-4273-92C9-F7A6336C77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Left arrow free icon">
                  <a:extLst>
                    <a:ext uri="{FF2B5EF4-FFF2-40B4-BE49-F238E27FC236}">
                      <a16:creationId xmlns:a16="http://schemas.microsoft.com/office/drawing/2014/main" id="{054CC13C-F75C-469C-A2F8-CA7FFC9713D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Google Shape;283;p42">
                <a:extLst>
                  <a:ext uri="{FF2B5EF4-FFF2-40B4-BE49-F238E27FC236}">
                    <a16:creationId xmlns:a16="http://schemas.microsoft.com/office/drawing/2014/main" id="{5A1E619C-C6F2-471B-9221-47F3B27588E6}"/>
                  </a:ext>
                </a:extLst>
              </p:cNvPr>
              <p:cNvSpPr txBox="1">
                <a:spLocks/>
              </p:cNvSpPr>
              <p:nvPr/>
            </p:nvSpPr>
            <p:spPr>
              <a:xfrm>
                <a:off x="3163808" y="3121741"/>
                <a:ext cx="1102385"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Xử lý đầu vào</a:t>
                </a:r>
                <a:endParaRPr lang="vi-VN" sz="1800" kern="0" dirty="0">
                  <a:solidFill>
                    <a:srgbClr val="434343"/>
                  </a:solidFill>
                </a:endParaRPr>
              </a:p>
            </p:txBody>
          </p:sp>
          <p:pic>
            <p:nvPicPr>
              <p:cNvPr id="73" name="Picture 6" descr="Left arrow free icon">
                <a:extLst>
                  <a:ext uri="{FF2B5EF4-FFF2-40B4-BE49-F238E27FC236}">
                    <a16:creationId xmlns:a16="http://schemas.microsoft.com/office/drawing/2014/main" id="{6F4C1D3B-503A-4087-A031-3BE55D3EFD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3446045" y="3967422"/>
                <a:ext cx="537909" cy="537909"/>
              </a:xfrm>
              <a:prstGeom prst="rect">
                <a:avLst/>
              </a:prstGeom>
              <a:noFill/>
              <a:extLst>
                <a:ext uri="{909E8E84-426E-40DD-AFC4-6F175D3DCCD1}">
                  <a14:hiddenFill xmlns:a14="http://schemas.microsoft.com/office/drawing/2010/main">
                    <a:solidFill>
                      <a:srgbClr val="FFFFFF"/>
                    </a:solidFill>
                  </a14:hiddenFill>
                </a:ext>
              </a:extLst>
            </p:spPr>
          </p:pic>
          <p:sp>
            <p:nvSpPr>
              <p:cNvPr id="74" name="Google Shape;283;p42">
                <a:extLst>
                  <a:ext uri="{FF2B5EF4-FFF2-40B4-BE49-F238E27FC236}">
                    <a16:creationId xmlns:a16="http://schemas.microsoft.com/office/drawing/2014/main" id="{9A2B407E-59B1-4E4F-A279-9E516BA28A73}"/>
                  </a:ext>
                </a:extLst>
              </p:cNvPr>
              <p:cNvSpPr txBox="1">
                <a:spLocks/>
              </p:cNvSpPr>
              <p:nvPr/>
            </p:nvSpPr>
            <p:spPr>
              <a:xfrm>
                <a:off x="371500" y="2876682"/>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Input</a:t>
                </a:r>
                <a:endParaRPr lang="vi-VN" sz="1800" kern="0" dirty="0">
                  <a:solidFill>
                    <a:srgbClr val="434343"/>
                  </a:solidFill>
                </a:endParaRPr>
              </a:p>
            </p:txBody>
          </p:sp>
          <p:grpSp>
            <p:nvGrpSpPr>
              <p:cNvPr id="6" name="Group 5">
                <a:extLst>
                  <a:ext uri="{FF2B5EF4-FFF2-40B4-BE49-F238E27FC236}">
                    <a16:creationId xmlns:a16="http://schemas.microsoft.com/office/drawing/2014/main" id="{85FE7932-08CA-4604-BD84-CCC1FE0DDE57}"/>
                  </a:ext>
                </a:extLst>
              </p:cNvPr>
              <p:cNvGrpSpPr/>
              <p:nvPr/>
            </p:nvGrpSpPr>
            <p:grpSpPr>
              <a:xfrm>
                <a:off x="691120" y="2244884"/>
                <a:ext cx="914400" cy="917224"/>
                <a:chOff x="3657600" y="990600"/>
                <a:chExt cx="914400" cy="917224"/>
              </a:xfrm>
            </p:grpSpPr>
            <p:pic>
              <p:nvPicPr>
                <p:cNvPr id="2050" name="Picture 2" descr="Search bar">
                  <a:extLst>
                    <a:ext uri="{FF2B5EF4-FFF2-40B4-BE49-F238E27FC236}">
                      <a16:creationId xmlns:a16="http://schemas.microsoft.com/office/drawing/2014/main" id="{105BD9E0-3380-4646-BEE8-A0A3252BE1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990600"/>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365B3E9F-7999-47FC-B37C-6B2E753F1835}"/>
                    </a:ext>
                  </a:extLst>
                </p:cNvPr>
                <p:cNvGrpSpPr/>
                <p:nvPr/>
              </p:nvGrpSpPr>
              <p:grpSpPr>
                <a:xfrm>
                  <a:off x="3752745" y="1256510"/>
                  <a:ext cx="747005" cy="651314"/>
                  <a:chOff x="3752745" y="1256510"/>
                  <a:chExt cx="747005" cy="651314"/>
                </a:xfrm>
              </p:grpSpPr>
              <p:pic>
                <p:nvPicPr>
                  <p:cNvPr id="54" name="Picture 2" descr="Search bar">
                    <a:extLst>
                      <a:ext uri="{FF2B5EF4-FFF2-40B4-BE49-F238E27FC236}">
                        <a16:creationId xmlns:a16="http://schemas.microsoft.com/office/drawing/2014/main" id="{9AF1B05E-92F4-497A-BB6A-A9CFBF8B9A0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098" t="61340" r="53202" b="-312"/>
                  <a:stretch/>
                </p:blipFill>
                <p:spPr bwMode="auto">
                  <a:xfrm>
                    <a:off x="3752745" y="1551462"/>
                    <a:ext cx="106980" cy="356362"/>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Search bar">
                    <a:extLst>
                      <a:ext uri="{FF2B5EF4-FFF2-40B4-BE49-F238E27FC236}">
                        <a16:creationId xmlns:a16="http://schemas.microsoft.com/office/drawing/2014/main" id="{410D1529-8E1E-4E2B-8BDF-70EC87719DE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098" t="61340" r="53202" b="-312"/>
                  <a:stretch/>
                </p:blipFill>
                <p:spPr bwMode="auto">
                  <a:xfrm>
                    <a:off x="4392770" y="1256510"/>
                    <a:ext cx="106980" cy="35636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 name="Group 2">
                <a:extLst>
                  <a:ext uri="{FF2B5EF4-FFF2-40B4-BE49-F238E27FC236}">
                    <a16:creationId xmlns:a16="http://schemas.microsoft.com/office/drawing/2014/main" id="{A1155A7C-8BF4-4B6A-A9AD-921ED8509A88}"/>
                  </a:ext>
                </a:extLst>
              </p:cNvPr>
              <p:cNvGrpSpPr/>
              <p:nvPr/>
            </p:nvGrpSpPr>
            <p:grpSpPr>
              <a:xfrm>
                <a:off x="10500399" y="2227625"/>
                <a:ext cx="914400" cy="1014062"/>
                <a:chOff x="6385065" y="2190817"/>
                <a:chExt cx="914400" cy="1014062"/>
              </a:xfrm>
            </p:grpSpPr>
            <p:pic>
              <p:nvPicPr>
                <p:cNvPr id="2052" name="Picture 4" descr="List free icon">
                  <a:extLst>
                    <a:ext uri="{FF2B5EF4-FFF2-40B4-BE49-F238E27FC236}">
                      <a16:creationId xmlns:a16="http://schemas.microsoft.com/office/drawing/2014/main" id="{8D532A7B-63E7-424B-B133-A0F1730CD3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5065" y="220310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Search bar">
                  <a:extLst>
                    <a:ext uri="{FF2B5EF4-FFF2-40B4-BE49-F238E27FC236}">
                      <a16:creationId xmlns:a16="http://schemas.microsoft.com/office/drawing/2014/main" id="{E589C856-2D95-421B-B2B9-9FF9884566A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098" t="61340" r="53202" b="-312"/>
                <a:stretch/>
              </p:blipFill>
              <p:spPr bwMode="auto">
                <a:xfrm>
                  <a:off x="6868072" y="2190817"/>
                  <a:ext cx="106980" cy="35636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Search bar">
                  <a:extLst>
                    <a:ext uri="{FF2B5EF4-FFF2-40B4-BE49-F238E27FC236}">
                      <a16:creationId xmlns:a16="http://schemas.microsoft.com/office/drawing/2014/main" id="{75A67889-B5D9-4286-9630-D4946363ED5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098" t="61340" r="53202" b="-312"/>
                <a:stretch/>
              </p:blipFill>
              <p:spPr bwMode="auto">
                <a:xfrm>
                  <a:off x="6878635" y="2848517"/>
                  <a:ext cx="106980" cy="356362"/>
                </a:xfrm>
                <a:prstGeom prst="rect">
                  <a:avLst/>
                </a:prstGeom>
                <a:noFill/>
                <a:extLst>
                  <a:ext uri="{909E8E84-426E-40DD-AFC4-6F175D3DCCD1}">
                    <a14:hiddenFill xmlns:a14="http://schemas.microsoft.com/office/drawing/2010/main">
                      <a:solidFill>
                        <a:srgbClr val="FFFFFF"/>
                      </a:solidFill>
                    </a14:hiddenFill>
                  </a:ext>
                </a:extLst>
              </p:spPr>
            </p:pic>
          </p:grpSp>
          <p:pic>
            <p:nvPicPr>
              <p:cNvPr id="59" name="Picture 10" descr="Process free icon">
                <a:extLst>
                  <a:ext uri="{FF2B5EF4-FFF2-40B4-BE49-F238E27FC236}">
                    <a16:creationId xmlns:a16="http://schemas.microsoft.com/office/drawing/2014/main" id="{D02259A1-6B87-40A6-966F-DF649635D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367" y="225694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Process free icon">
                <a:extLst>
                  <a:ext uri="{FF2B5EF4-FFF2-40B4-BE49-F238E27FC236}">
                    <a16:creationId xmlns:a16="http://schemas.microsoft.com/office/drawing/2014/main" id="{BEED2B73-02D2-43B0-BB63-0D0A6C21E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813" y="2237823"/>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a16="http://schemas.microsoft.com/office/drawing/2014/main" id="{519A6AE6-7369-4E20-986F-8A80E2D147B8}"/>
                  </a:ext>
                </a:extLst>
              </p:cNvPr>
              <p:cNvGrpSpPr/>
              <p:nvPr/>
            </p:nvGrpSpPr>
            <p:grpSpPr>
              <a:xfrm rot="10800000">
                <a:off x="4390607" y="2419604"/>
                <a:ext cx="1157655" cy="538740"/>
                <a:chOff x="2894696" y="496522"/>
                <a:chExt cx="1157655" cy="538740"/>
              </a:xfrm>
            </p:grpSpPr>
            <p:pic>
              <p:nvPicPr>
                <p:cNvPr id="87" name="Picture 6" descr="Left arrow free icon">
                  <a:extLst>
                    <a:ext uri="{FF2B5EF4-FFF2-40B4-BE49-F238E27FC236}">
                      <a16:creationId xmlns:a16="http://schemas.microsoft.com/office/drawing/2014/main" id="{7414C925-A94B-4749-B38C-C1A394669D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Left arrow free icon">
                  <a:extLst>
                    <a:ext uri="{FF2B5EF4-FFF2-40B4-BE49-F238E27FC236}">
                      <a16:creationId xmlns:a16="http://schemas.microsoft.com/office/drawing/2014/main" id="{E286A196-36A9-4809-8A28-BDD30238BB3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Left arrow free icon">
                  <a:extLst>
                    <a:ext uri="{FF2B5EF4-FFF2-40B4-BE49-F238E27FC236}">
                      <a16:creationId xmlns:a16="http://schemas.microsoft.com/office/drawing/2014/main" id="{B6BCDA80-FB14-4B31-993A-41094305B1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Left arrow free icon">
                  <a:extLst>
                    <a:ext uri="{FF2B5EF4-FFF2-40B4-BE49-F238E27FC236}">
                      <a16:creationId xmlns:a16="http://schemas.microsoft.com/office/drawing/2014/main" id="{2DD52A13-5FE8-4F96-8641-2DD8A4C9535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Group 90">
                <a:extLst>
                  <a:ext uri="{FF2B5EF4-FFF2-40B4-BE49-F238E27FC236}">
                    <a16:creationId xmlns:a16="http://schemas.microsoft.com/office/drawing/2014/main" id="{D4E1663F-6F6F-4130-BF62-8356E4F22FB3}"/>
                  </a:ext>
                </a:extLst>
              </p:cNvPr>
              <p:cNvGrpSpPr/>
              <p:nvPr/>
            </p:nvGrpSpPr>
            <p:grpSpPr>
              <a:xfrm rot="10800000">
                <a:off x="6871407" y="2445187"/>
                <a:ext cx="1157655" cy="538740"/>
                <a:chOff x="2894696" y="496522"/>
                <a:chExt cx="1157655" cy="538740"/>
              </a:xfrm>
            </p:grpSpPr>
            <p:pic>
              <p:nvPicPr>
                <p:cNvPr id="92" name="Picture 6" descr="Left arrow free icon">
                  <a:extLst>
                    <a:ext uri="{FF2B5EF4-FFF2-40B4-BE49-F238E27FC236}">
                      <a16:creationId xmlns:a16="http://schemas.microsoft.com/office/drawing/2014/main" id="{DCA103DE-9748-4588-AEC4-5EF83670C3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Left arrow free icon">
                  <a:extLst>
                    <a:ext uri="{FF2B5EF4-FFF2-40B4-BE49-F238E27FC236}">
                      <a16:creationId xmlns:a16="http://schemas.microsoft.com/office/drawing/2014/main" id="{EB6348C4-9F8A-4B87-8999-84DE13749ED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Left arrow free icon">
                  <a:extLst>
                    <a:ext uri="{FF2B5EF4-FFF2-40B4-BE49-F238E27FC236}">
                      <a16:creationId xmlns:a16="http://schemas.microsoft.com/office/drawing/2014/main" id="{F671B150-2D63-4D7B-9D72-A11AC05E457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Left arrow free icon">
                  <a:extLst>
                    <a:ext uri="{FF2B5EF4-FFF2-40B4-BE49-F238E27FC236}">
                      <a16:creationId xmlns:a16="http://schemas.microsoft.com/office/drawing/2014/main" id="{417DDD48-656F-43AA-9182-56DC3E933CC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6" name="Group 95">
                <a:extLst>
                  <a:ext uri="{FF2B5EF4-FFF2-40B4-BE49-F238E27FC236}">
                    <a16:creationId xmlns:a16="http://schemas.microsoft.com/office/drawing/2014/main" id="{A3C1A48E-2F3F-4D9A-ABF0-5D303CFF220F}"/>
                  </a:ext>
                </a:extLst>
              </p:cNvPr>
              <p:cNvGrpSpPr/>
              <p:nvPr/>
            </p:nvGrpSpPr>
            <p:grpSpPr>
              <a:xfrm rot="10800000">
                <a:off x="9250764" y="2425653"/>
                <a:ext cx="1157655" cy="538740"/>
                <a:chOff x="2894696" y="496522"/>
                <a:chExt cx="1157655" cy="538740"/>
              </a:xfrm>
            </p:grpSpPr>
            <p:pic>
              <p:nvPicPr>
                <p:cNvPr id="97" name="Picture 6" descr="Left arrow free icon">
                  <a:extLst>
                    <a:ext uri="{FF2B5EF4-FFF2-40B4-BE49-F238E27FC236}">
                      <a16:creationId xmlns:a16="http://schemas.microsoft.com/office/drawing/2014/main" id="{35AD2E69-CA8E-4D02-B275-38152938FF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Left arrow free icon">
                  <a:extLst>
                    <a:ext uri="{FF2B5EF4-FFF2-40B4-BE49-F238E27FC236}">
                      <a16:creationId xmlns:a16="http://schemas.microsoft.com/office/drawing/2014/main" id="{B05F7C10-6EF7-4EAA-AA46-D90237DAD0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Left arrow free icon">
                  <a:extLst>
                    <a:ext uri="{FF2B5EF4-FFF2-40B4-BE49-F238E27FC236}">
                      <a16:creationId xmlns:a16="http://schemas.microsoft.com/office/drawing/2014/main" id="{CAA227C0-934A-4E61-A914-F98FCBFE28C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Left arrow free icon">
                  <a:extLst>
                    <a:ext uri="{FF2B5EF4-FFF2-40B4-BE49-F238E27FC236}">
                      <a16:creationId xmlns:a16="http://schemas.microsoft.com/office/drawing/2014/main" id="{73AD69FF-868E-4C07-982B-096EC6AEA84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sp>
            <p:nvSpPr>
              <p:cNvPr id="101" name="Google Shape;283;p42">
                <a:extLst>
                  <a:ext uri="{FF2B5EF4-FFF2-40B4-BE49-F238E27FC236}">
                    <a16:creationId xmlns:a16="http://schemas.microsoft.com/office/drawing/2014/main" id="{F80A6D99-28DE-4025-BED0-6A1D4BA03026}"/>
                  </a:ext>
                </a:extLst>
              </p:cNvPr>
              <p:cNvSpPr txBox="1">
                <a:spLocks/>
              </p:cNvSpPr>
              <p:nvPr/>
            </p:nvSpPr>
            <p:spPr>
              <a:xfrm>
                <a:off x="5370384" y="3163857"/>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Tính toán </a:t>
                </a:r>
                <a:br>
                  <a:rPr lang="en-US" sz="1800" kern="0">
                    <a:solidFill>
                      <a:srgbClr val="434343"/>
                    </a:solidFill>
                  </a:rPr>
                </a:br>
                <a:r>
                  <a:rPr lang="en-US" sz="1800" kern="0">
                    <a:solidFill>
                      <a:srgbClr val="434343"/>
                    </a:solidFill>
                  </a:rPr>
                  <a:t>độ liên quan</a:t>
                </a:r>
                <a:endParaRPr lang="vi-VN" sz="1800" kern="0" dirty="0">
                  <a:solidFill>
                    <a:srgbClr val="434343"/>
                  </a:solidFill>
                </a:endParaRPr>
              </a:p>
            </p:txBody>
          </p:sp>
          <p:sp>
            <p:nvSpPr>
              <p:cNvPr id="102" name="Google Shape;283;p42">
                <a:extLst>
                  <a:ext uri="{FF2B5EF4-FFF2-40B4-BE49-F238E27FC236}">
                    <a16:creationId xmlns:a16="http://schemas.microsoft.com/office/drawing/2014/main" id="{0109F774-7D4F-4069-85B9-19E5D464B4FE}"/>
                  </a:ext>
                </a:extLst>
              </p:cNvPr>
              <p:cNvSpPr txBox="1">
                <a:spLocks/>
              </p:cNvSpPr>
              <p:nvPr/>
            </p:nvSpPr>
            <p:spPr>
              <a:xfrm>
                <a:off x="7882431" y="3144550"/>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Sắp xếp</a:t>
                </a:r>
                <a:br>
                  <a:rPr lang="en-US" sz="1800" kern="0">
                    <a:solidFill>
                      <a:srgbClr val="434343"/>
                    </a:solidFill>
                  </a:rPr>
                </a:br>
                <a:r>
                  <a:rPr lang="en-US" sz="1800" kern="0">
                    <a:solidFill>
                      <a:srgbClr val="434343"/>
                    </a:solidFill>
                  </a:rPr>
                  <a:t>thứ hạng</a:t>
                </a:r>
                <a:endParaRPr lang="vi-VN" sz="1800" kern="0" dirty="0">
                  <a:solidFill>
                    <a:srgbClr val="434343"/>
                  </a:solidFill>
                </a:endParaRPr>
              </a:p>
            </p:txBody>
          </p:sp>
          <p:sp>
            <p:nvSpPr>
              <p:cNvPr id="103" name="Google Shape;283;p42">
                <a:extLst>
                  <a:ext uri="{FF2B5EF4-FFF2-40B4-BE49-F238E27FC236}">
                    <a16:creationId xmlns:a16="http://schemas.microsoft.com/office/drawing/2014/main" id="{8B6AF603-DEBE-4A8E-BC83-6B9936879DB0}"/>
                  </a:ext>
                </a:extLst>
              </p:cNvPr>
              <p:cNvSpPr txBox="1">
                <a:spLocks/>
              </p:cNvSpPr>
              <p:nvPr/>
            </p:nvSpPr>
            <p:spPr>
              <a:xfrm>
                <a:off x="10202763" y="2885325"/>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Output</a:t>
                </a:r>
                <a:endParaRPr lang="vi-VN" sz="1800" kern="0" dirty="0">
                  <a:solidFill>
                    <a:srgbClr val="434343"/>
                  </a:solidFill>
                </a:endParaRPr>
              </a:p>
            </p:txBody>
          </p:sp>
          <p:pic>
            <p:nvPicPr>
              <p:cNvPr id="104" name="Picture 6" descr="Left arrow free icon">
                <a:extLst>
                  <a:ext uri="{FF2B5EF4-FFF2-40B4-BE49-F238E27FC236}">
                    <a16:creationId xmlns:a16="http://schemas.microsoft.com/office/drawing/2014/main" id="{4EFF5DFC-98F5-4055-A50D-B1898E2E81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3446045" y="1437781"/>
                <a:ext cx="537909" cy="537909"/>
              </a:xfrm>
              <a:prstGeom prst="rect">
                <a:avLst/>
              </a:prstGeom>
              <a:noFill/>
              <a:extLst>
                <a:ext uri="{909E8E84-426E-40DD-AFC4-6F175D3DCCD1}">
                  <a14:hiddenFill xmlns:a14="http://schemas.microsoft.com/office/drawing/2010/main">
                    <a:solidFill>
                      <a:srgbClr val="FFFFFF"/>
                    </a:solidFill>
                  </a14:hiddenFill>
                </a:ext>
              </a:extLst>
            </p:spPr>
          </p:pic>
          <p:sp>
            <p:nvSpPr>
              <p:cNvPr id="105" name="Google Shape;283;p42">
                <a:extLst>
                  <a:ext uri="{FF2B5EF4-FFF2-40B4-BE49-F238E27FC236}">
                    <a16:creationId xmlns:a16="http://schemas.microsoft.com/office/drawing/2014/main" id="{55DE9CE8-A5BA-47B6-89C8-3423E06D4381}"/>
                  </a:ext>
                </a:extLst>
              </p:cNvPr>
              <p:cNvSpPr txBox="1">
                <a:spLocks/>
              </p:cNvSpPr>
              <p:nvPr/>
            </p:nvSpPr>
            <p:spPr>
              <a:xfrm>
                <a:off x="2966387" y="579220"/>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Thành phần rút trích</a:t>
                </a:r>
                <a:endParaRPr lang="vi-VN" sz="1800" kern="0" dirty="0">
                  <a:solidFill>
                    <a:srgbClr val="434343"/>
                  </a:solidFill>
                </a:endParaRPr>
              </a:p>
            </p:txBody>
          </p:sp>
          <p:pic>
            <p:nvPicPr>
              <p:cNvPr id="2054" name="Picture 6" descr="ram free icon">
                <a:extLst>
                  <a:ext uri="{FF2B5EF4-FFF2-40B4-BE49-F238E27FC236}">
                    <a16:creationId xmlns:a16="http://schemas.microsoft.com/office/drawing/2014/main" id="{5864E51B-44EC-48A7-8584-786C9D2C92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7801" y="-4343"/>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22714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anim calcmode="lin" valueType="num">
                                      <p:cBhvr>
                                        <p:cTn id="8" dur="500" fill="hold"/>
                                        <p:tgtEl>
                                          <p:spTgt spid="283"/>
                                        </p:tgtEl>
                                        <p:attrNameLst>
                                          <p:attrName>ppt_x</p:attrName>
                                        </p:attrNameLst>
                                      </p:cBhvr>
                                      <p:tavLst>
                                        <p:tav tm="0">
                                          <p:val>
                                            <p:strVal val="#ppt_x"/>
                                          </p:val>
                                        </p:tav>
                                        <p:tav tm="100000">
                                          <p:val>
                                            <p:strVal val="#ppt_x"/>
                                          </p:val>
                                        </p:tav>
                                      </p:tavLst>
                                    </p:anim>
                                    <p:anim calcmode="lin" valueType="num">
                                      <p:cBhvr>
                                        <p:cTn id="9" dur="500" fill="hold"/>
                                        <p:tgtEl>
                                          <p:spTgt spid="2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983800" y="540454"/>
            <a:ext cx="4762000" cy="770800"/>
          </a:xfrm>
          <a:prstGeom prst="rect">
            <a:avLst/>
          </a:prstGeom>
        </p:spPr>
        <p:txBody>
          <a:bodyPr spcFirstLastPara="1" wrap="square" lIns="121900" tIns="121900" rIns="121900" bIns="121900" anchor="b" anchorCtr="0">
            <a:noAutofit/>
          </a:bodyPr>
          <a:lstStyle/>
          <a:p>
            <a:pPr>
              <a:buSzPts val="1100"/>
            </a:pPr>
            <a:r>
              <a:rPr lang="es">
                <a:solidFill>
                  <a:srgbClr val="434343"/>
                </a:solidFill>
              </a:rPr>
              <a:t>Xử lý đầu vào</a:t>
            </a:r>
            <a:endParaRPr dirty="0">
              <a:solidFill>
                <a:srgbClr val="434343"/>
              </a:solidFill>
            </a:endParaRPr>
          </a:p>
        </p:txBody>
      </p:sp>
      <p:cxnSp>
        <p:nvCxnSpPr>
          <p:cNvPr id="285" name="Google Shape;285;p42"/>
          <p:cNvCxnSpPr/>
          <p:nvPr/>
        </p:nvCxnSpPr>
        <p:spPr>
          <a:xfrm>
            <a:off x="2937400" y="1363408"/>
            <a:ext cx="901600" cy="0"/>
          </a:xfrm>
          <a:prstGeom prst="straightConnector1">
            <a:avLst/>
          </a:prstGeom>
          <a:noFill/>
          <a:ln w="76200" cap="flat" cmpd="sng">
            <a:solidFill>
              <a:srgbClr val="81ECEC"/>
            </a:solidFill>
            <a:prstDash val="solid"/>
            <a:round/>
            <a:headEnd type="none" w="med" len="med"/>
            <a:tailEnd type="none" w="med" len="med"/>
          </a:ln>
        </p:spPr>
      </p:cxnSp>
      <p:sp>
        <p:nvSpPr>
          <p:cNvPr id="287" name="Google Shape;287;p42"/>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s" kern="0">
                <a:solidFill>
                  <a:srgbClr val="CCCCCC"/>
                </a:solidFill>
              </a:rPr>
              <a:pPr defTabSz="1219170">
                <a:buClr>
                  <a:srgbClr val="000000"/>
                </a:buClr>
              </a:pPr>
              <a:t>14</a:t>
            </a:fld>
            <a:endParaRPr kern="0">
              <a:solidFill>
                <a:srgbClr val="CCCCCC"/>
              </a:solidFill>
            </a:endParaRPr>
          </a:p>
        </p:txBody>
      </p:sp>
      <p:sp>
        <p:nvSpPr>
          <p:cNvPr id="11" name="Google Shape;243;p38">
            <a:extLst>
              <a:ext uri="{FF2B5EF4-FFF2-40B4-BE49-F238E27FC236}">
                <a16:creationId xmlns:a16="http://schemas.microsoft.com/office/drawing/2014/main" id="{2DD11FD1-464E-41BB-A72E-D07AEE3FECCF}"/>
              </a:ext>
            </a:extLst>
          </p:cNvPr>
          <p:cNvSpPr txBox="1">
            <a:spLocks/>
          </p:cNvSpPr>
          <p:nvPr/>
        </p:nvSpPr>
        <p:spPr>
          <a:xfrm>
            <a:off x="983799" y="1704229"/>
            <a:ext cx="4702469" cy="6796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Ubuntu Light"/>
              <a:buNone/>
              <a:defRPr sz="1867" b="0" i="0" u="none" strike="noStrike" cap="none">
                <a:solidFill>
                  <a:schemeClr val="lt2"/>
                </a:solidFill>
                <a:latin typeface="Ubuntu Light"/>
                <a:ea typeface="Ubuntu Light"/>
                <a:cs typeface="Ubuntu Light"/>
                <a:sym typeface="Ubuntu Light"/>
              </a:defRPr>
            </a:lvl1pPr>
            <a:lvl2pPr marL="914400" marR="0" lvl="1" indent="-317500" algn="ctr" rtl="0">
              <a:lnSpc>
                <a:spcPct val="100000"/>
              </a:lnSpc>
              <a:spcBef>
                <a:spcPts val="0"/>
              </a:spcBef>
              <a:spcAft>
                <a:spcPts val="0"/>
              </a:spcAft>
              <a:buClr>
                <a:schemeClr val="lt2"/>
              </a:buClr>
              <a:buSzPts val="1400"/>
              <a:buFont typeface="Ubuntu Light"/>
              <a:buNone/>
              <a:defRPr sz="1867" b="0" i="0" u="none" strike="noStrike" cap="none">
                <a:solidFill>
                  <a:schemeClr val="lt2"/>
                </a:solidFill>
                <a:latin typeface="Ubuntu Light"/>
                <a:ea typeface="Ubuntu Light"/>
                <a:cs typeface="Ubuntu Light"/>
                <a:sym typeface="Ubuntu Light"/>
              </a:defRPr>
            </a:lvl2pPr>
            <a:lvl3pPr marL="1371600" marR="0" lvl="2" indent="-311150" algn="ctr" rtl="0">
              <a:lnSpc>
                <a:spcPct val="100000"/>
              </a:lnSpc>
              <a:spcBef>
                <a:spcPts val="0"/>
              </a:spcBef>
              <a:spcAft>
                <a:spcPts val="0"/>
              </a:spcAft>
              <a:buClr>
                <a:schemeClr val="lt2"/>
              </a:buClr>
              <a:buSzPts val="1300"/>
              <a:buFont typeface="Ubuntu Light"/>
              <a:buNone/>
              <a:defRPr sz="1300" b="0" i="0" u="none" strike="noStrike" cap="none">
                <a:solidFill>
                  <a:schemeClr val="lt2"/>
                </a:solidFill>
                <a:latin typeface="Ubuntu Light"/>
                <a:ea typeface="Ubuntu Light"/>
                <a:cs typeface="Ubuntu Light"/>
                <a:sym typeface="Ubuntu Light"/>
              </a:defRPr>
            </a:lvl3pPr>
            <a:lvl4pPr marL="1828800" marR="0" lvl="3" indent="-311150" algn="ctr" rtl="0">
              <a:lnSpc>
                <a:spcPct val="100000"/>
              </a:lnSpc>
              <a:spcBef>
                <a:spcPts val="0"/>
              </a:spcBef>
              <a:spcAft>
                <a:spcPts val="0"/>
              </a:spcAft>
              <a:buClr>
                <a:schemeClr val="lt2"/>
              </a:buClr>
              <a:buSzPts val="1300"/>
              <a:buFont typeface="Ubuntu Light"/>
              <a:buNone/>
              <a:defRPr sz="1300" b="0" i="0" u="none" strike="noStrike" cap="none">
                <a:solidFill>
                  <a:schemeClr val="lt2"/>
                </a:solidFill>
                <a:latin typeface="Ubuntu Light"/>
                <a:ea typeface="Ubuntu Light"/>
                <a:cs typeface="Ubuntu Light"/>
                <a:sym typeface="Ubuntu Light"/>
              </a:defRPr>
            </a:lvl4pPr>
            <a:lvl5pPr marL="2286000" marR="0" lvl="4" indent="-304800" algn="ctr"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5pPr>
            <a:lvl6pPr marL="2743200" marR="0" lvl="5" indent="-304800" algn="ctr"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6pPr>
            <a:lvl7pPr marL="3200400" marR="0" lvl="6" indent="-298450" algn="ctr" rtl="0">
              <a:lnSpc>
                <a:spcPct val="100000"/>
              </a:lnSpc>
              <a:spcBef>
                <a:spcPts val="0"/>
              </a:spcBef>
              <a:spcAft>
                <a:spcPts val="0"/>
              </a:spcAft>
              <a:buClr>
                <a:schemeClr val="lt2"/>
              </a:buClr>
              <a:buSzPts val="1100"/>
              <a:buFont typeface="Ubuntu Light"/>
              <a:buNone/>
              <a:defRPr sz="1100" b="0" i="0" u="none" strike="noStrike" cap="none">
                <a:solidFill>
                  <a:schemeClr val="lt2"/>
                </a:solidFill>
                <a:latin typeface="Ubuntu Light"/>
                <a:ea typeface="Ubuntu Light"/>
                <a:cs typeface="Ubuntu Light"/>
                <a:sym typeface="Ubuntu Light"/>
              </a:defRPr>
            </a:lvl7pPr>
            <a:lvl8pPr marL="3657600" marR="0" lvl="7" indent="-298450" algn="ctr" rtl="0">
              <a:lnSpc>
                <a:spcPct val="100000"/>
              </a:lnSpc>
              <a:spcBef>
                <a:spcPts val="0"/>
              </a:spcBef>
              <a:spcAft>
                <a:spcPts val="0"/>
              </a:spcAft>
              <a:buClr>
                <a:schemeClr val="lt2"/>
              </a:buClr>
              <a:buSzPts val="1100"/>
              <a:buFont typeface="Ubuntu Light"/>
              <a:buNone/>
              <a:defRPr sz="1100" b="0" i="0" u="none" strike="noStrike" cap="none">
                <a:solidFill>
                  <a:schemeClr val="lt2"/>
                </a:solidFill>
                <a:latin typeface="Ubuntu Light"/>
                <a:ea typeface="Ubuntu Light"/>
                <a:cs typeface="Ubuntu Light"/>
                <a:sym typeface="Ubuntu Light"/>
              </a:defRPr>
            </a:lvl8pPr>
            <a:lvl9pPr marL="4114800" marR="0" lvl="8" indent="-292100" algn="ctr" rtl="0">
              <a:lnSpc>
                <a:spcPct val="100000"/>
              </a:lnSpc>
              <a:spcBef>
                <a:spcPts val="0"/>
              </a:spcBef>
              <a:spcAft>
                <a:spcPts val="0"/>
              </a:spcAft>
              <a:buClr>
                <a:schemeClr val="lt2"/>
              </a:buClr>
              <a:buSzPts val="1000"/>
              <a:buFont typeface="Ubuntu Light"/>
              <a:buNone/>
              <a:defRPr sz="1000" b="0" i="0" u="none" strike="noStrike" cap="none">
                <a:solidFill>
                  <a:schemeClr val="lt2"/>
                </a:solidFill>
                <a:latin typeface="Ubuntu Light"/>
                <a:ea typeface="Ubuntu Light"/>
                <a:cs typeface="Ubuntu Light"/>
                <a:sym typeface="Ubuntu Light"/>
              </a:defRPr>
            </a:lvl9pPr>
          </a:lstStyle>
          <a:p>
            <a:pPr indent="0" algn="just">
              <a:lnSpc>
                <a:spcPct val="150000"/>
              </a:lnSpc>
            </a:pPr>
            <a:r>
              <a:rPr lang="en-US" b="1" kern="0">
                <a:solidFill>
                  <a:srgbClr val="666666"/>
                </a:solidFill>
                <a:latin typeface="Ubuntu"/>
                <a:sym typeface="Ubuntu"/>
              </a:rPr>
              <a:t>Đầu tiên, từ khoá sẽ được xử lý như cách rút trích văn bản.</a:t>
            </a:r>
            <a:endParaRPr lang="vi-VN" kern="0" dirty="0">
              <a:solidFill>
                <a:srgbClr val="999999"/>
              </a:solidFill>
            </a:endParaRPr>
          </a:p>
        </p:txBody>
      </p:sp>
      <p:sp>
        <p:nvSpPr>
          <p:cNvPr id="12" name="Google Shape;3302;p32">
            <a:extLst>
              <a:ext uri="{FF2B5EF4-FFF2-40B4-BE49-F238E27FC236}">
                <a16:creationId xmlns:a16="http://schemas.microsoft.com/office/drawing/2014/main" id="{BBC08C55-B315-4E29-9095-7AA2F69FB1F9}"/>
              </a:ext>
            </a:extLst>
          </p:cNvPr>
          <p:cNvSpPr/>
          <p:nvPr/>
        </p:nvSpPr>
        <p:spPr>
          <a:xfrm rot="20483121">
            <a:off x="854647" y="1909757"/>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13" name="Google Shape;243;p38">
            <a:extLst>
              <a:ext uri="{FF2B5EF4-FFF2-40B4-BE49-F238E27FC236}">
                <a16:creationId xmlns:a16="http://schemas.microsoft.com/office/drawing/2014/main" id="{D227AA3E-F35E-4E5C-9A1E-1062939D3DD3}"/>
              </a:ext>
            </a:extLst>
          </p:cNvPr>
          <p:cNvSpPr txBox="1">
            <a:spLocks/>
          </p:cNvSpPr>
          <p:nvPr/>
        </p:nvSpPr>
        <p:spPr>
          <a:xfrm>
            <a:off x="805838" y="2548462"/>
            <a:ext cx="4880432" cy="6796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Font typeface="Ubuntu Light"/>
              <a:buNone/>
            </a:pPr>
            <a:r>
              <a:rPr lang="en-US" b="1" kern="0">
                <a:solidFill>
                  <a:srgbClr val="666666"/>
                </a:solidFill>
                <a:latin typeface="Ubuntu"/>
                <a:ea typeface="Ubuntu"/>
                <a:cs typeface="Ubuntu"/>
                <a:sym typeface="Ubuntu"/>
              </a:rPr>
              <a:t>Sau đó, chương trình sẽ ghép từ khoá này với nội dung của từng văn bản trong metadata.txt để làm đầu vào cho quá trình tính toán.</a:t>
            </a:r>
            <a:endParaRPr lang="en-US" kern="0" dirty="0">
              <a:solidFill>
                <a:srgbClr val="999999"/>
              </a:solidFill>
            </a:endParaRPr>
          </a:p>
        </p:txBody>
      </p:sp>
      <p:sp>
        <p:nvSpPr>
          <p:cNvPr id="14" name="Google Shape;3302;p32">
            <a:extLst>
              <a:ext uri="{FF2B5EF4-FFF2-40B4-BE49-F238E27FC236}">
                <a16:creationId xmlns:a16="http://schemas.microsoft.com/office/drawing/2014/main" id="{E1669112-FA52-4DA4-BDE2-727538B5504D}"/>
              </a:ext>
            </a:extLst>
          </p:cNvPr>
          <p:cNvSpPr/>
          <p:nvPr/>
        </p:nvSpPr>
        <p:spPr>
          <a:xfrm rot="20483121">
            <a:off x="854647" y="2750707"/>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15" name="Google Shape;243;p38">
            <a:extLst>
              <a:ext uri="{FF2B5EF4-FFF2-40B4-BE49-F238E27FC236}">
                <a16:creationId xmlns:a16="http://schemas.microsoft.com/office/drawing/2014/main" id="{0F4513FF-6CAD-4EFD-8561-AF4FA7DDECEE}"/>
              </a:ext>
            </a:extLst>
          </p:cNvPr>
          <p:cNvSpPr txBox="1">
            <a:spLocks/>
          </p:cNvSpPr>
          <p:nvPr/>
        </p:nvSpPr>
        <p:spPr>
          <a:xfrm>
            <a:off x="811932" y="4256522"/>
            <a:ext cx="4874336" cy="179449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Font typeface="Ubuntu Light"/>
              <a:buNone/>
            </a:pPr>
            <a:r>
              <a:rPr lang="en-US" b="1" kern="0">
                <a:solidFill>
                  <a:srgbClr val="666666"/>
                </a:solidFill>
                <a:latin typeface="Ubuntu"/>
                <a:ea typeface="Ubuntu"/>
                <a:cs typeface="Ubuntu"/>
                <a:sym typeface="Ubuntu"/>
              </a:rPr>
              <a:t>Cuối cùng, chương trình chuyển xâu có được sang dạng Ascii và tính toán lại một lần nữa.</a:t>
            </a:r>
            <a:endParaRPr lang="en-US" kern="0" dirty="0">
              <a:solidFill>
                <a:srgbClr val="999999"/>
              </a:solidFill>
            </a:endParaRPr>
          </a:p>
        </p:txBody>
      </p:sp>
      <p:sp>
        <p:nvSpPr>
          <p:cNvPr id="16" name="Google Shape;3302;p32">
            <a:extLst>
              <a:ext uri="{FF2B5EF4-FFF2-40B4-BE49-F238E27FC236}">
                <a16:creationId xmlns:a16="http://schemas.microsoft.com/office/drawing/2014/main" id="{A8B45813-9900-489D-9A1A-00168461206C}"/>
              </a:ext>
            </a:extLst>
          </p:cNvPr>
          <p:cNvSpPr/>
          <p:nvPr/>
        </p:nvSpPr>
        <p:spPr>
          <a:xfrm rot="20483121">
            <a:off x="854647" y="4432592"/>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00"/>
              </a:solidFill>
            </a:endParaRPr>
          </a:p>
        </p:txBody>
      </p:sp>
      <p:sp>
        <p:nvSpPr>
          <p:cNvPr id="17" name="Google Shape;141;p20">
            <a:extLst>
              <a:ext uri="{FF2B5EF4-FFF2-40B4-BE49-F238E27FC236}">
                <a16:creationId xmlns:a16="http://schemas.microsoft.com/office/drawing/2014/main" id="{8A7BE437-019D-4AAA-B070-63D76A0B1530}"/>
              </a:ext>
            </a:extLst>
          </p:cNvPr>
          <p:cNvSpPr/>
          <p:nvPr/>
        </p:nvSpPr>
        <p:spPr>
          <a:xfrm>
            <a:off x="542600" y="469600"/>
            <a:ext cx="5717200" cy="57480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2" name="Group 1">
            <a:extLst>
              <a:ext uri="{FF2B5EF4-FFF2-40B4-BE49-F238E27FC236}">
                <a16:creationId xmlns:a16="http://schemas.microsoft.com/office/drawing/2014/main" id="{4224ACF8-DB8D-47F3-8017-E354EDCC1DA2}"/>
              </a:ext>
            </a:extLst>
          </p:cNvPr>
          <p:cNvGrpSpPr/>
          <p:nvPr/>
        </p:nvGrpSpPr>
        <p:grpSpPr>
          <a:xfrm>
            <a:off x="6700999" y="1363408"/>
            <a:ext cx="5020296" cy="4175546"/>
            <a:chOff x="7171704" y="299708"/>
            <a:chExt cx="5020296" cy="4175546"/>
          </a:xfrm>
        </p:grpSpPr>
        <p:pic>
          <p:nvPicPr>
            <p:cNvPr id="22" name="Picture 6" descr="Left arrow free icon">
              <a:extLst>
                <a:ext uri="{FF2B5EF4-FFF2-40B4-BE49-F238E27FC236}">
                  <a16:creationId xmlns:a16="http://schemas.microsoft.com/office/drawing/2014/main" id="{9E34D886-825B-4D7C-B3D7-7634AA75B5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270"/>
            <a:stretch/>
          </p:blipFill>
          <p:spPr bwMode="auto">
            <a:xfrm rot="16200000">
              <a:off x="9451828" y="976450"/>
              <a:ext cx="350807" cy="4572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descr="Process free icon">
              <a:extLst>
                <a:ext uri="{FF2B5EF4-FFF2-40B4-BE49-F238E27FC236}">
                  <a16:creationId xmlns:a16="http://schemas.microsoft.com/office/drawing/2014/main" id="{C9E9AAA8-9275-456C-B3CF-CBFBFC55D3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1471" y="163805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Process free icon">
              <a:extLst>
                <a:ext uri="{FF2B5EF4-FFF2-40B4-BE49-F238E27FC236}">
                  <a16:creationId xmlns:a16="http://schemas.microsoft.com/office/drawing/2014/main" id="{6DD844AA-D1FA-4B4B-B775-3B3E12813E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9345" y="325357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Left arrow free icon">
              <a:extLst>
                <a:ext uri="{FF2B5EF4-FFF2-40B4-BE49-F238E27FC236}">
                  <a16:creationId xmlns:a16="http://schemas.microsoft.com/office/drawing/2014/main" id="{0EB2A7AB-D9A9-4803-9756-C2D3B86C4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0275049" y="177521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Left arrow free icon">
              <a:extLst>
                <a:ext uri="{FF2B5EF4-FFF2-40B4-BE49-F238E27FC236}">
                  <a16:creationId xmlns:a16="http://schemas.microsoft.com/office/drawing/2014/main" id="{7EB2FF90-44DC-40DC-B791-16E49E2AF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10275049" y="339073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Left arrow free icon">
              <a:extLst>
                <a:ext uri="{FF2B5EF4-FFF2-40B4-BE49-F238E27FC236}">
                  <a16:creationId xmlns:a16="http://schemas.microsoft.com/office/drawing/2014/main" id="{7220A849-371C-4A8F-AF9A-A1151B366B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270"/>
            <a:stretch/>
          </p:blipFill>
          <p:spPr bwMode="auto">
            <a:xfrm rot="16200000">
              <a:off x="9459702" y="2547171"/>
              <a:ext cx="350807" cy="457200"/>
            </a:xfrm>
            <a:prstGeom prst="rect">
              <a:avLst/>
            </a:prstGeom>
            <a:noFill/>
            <a:extLst>
              <a:ext uri="{909E8E84-426E-40DD-AFC4-6F175D3DCCD1}">
                <a14:hiddenFill xmlns:a14="http://schemas.microsoft.com/office/drawing/2010/main">
                  <a:solidFill>
                    <a:srgbClr val="FFFFFF"/>
                  </a:solidFill>
                </a14:hiddenFill>
              </a:ext>
            </a:extLst>
          </p:spPr>
        </p:pic>
        <p:sp>
          <p:nvSpPr>
            <p:cNvPr id="41" name="Google Shape;283;p42">
              <a:extLst>
                <a:ext uri="{FF2B5EF4-FFF2-40B4-BE49-F238E27FC236}">
                  <a16:creationId xmlns:a16="http://schemas.microsoft.com/office/drawing/2014/main" id="{812AD2BF-D716-4F9A-BC67-96B0B7DFAB15}"/>
                </a:ext>
              </a:extLst>
            </p:cNvPr>
            <p:cNvSpPr txBox="1">
              <a:spLocks/>
            </p:cNvSpPr>
            <p:nvPr/>
          </p:nvSpPr>
          <p:spPr>
            <a:xfrm>
              <a:off x="7891477" y="324931"/>
              <a:ext cx="1509671" cy="73152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Input</a:t>
              </a:r>
              <a:endParaRPr lang="vi-VN" sz="1800" kern="0" dirty="0">
                <a:solidFill>
                  <a:srgbClr val="434343"/>
                </a:solidFill>
              </a:endParaRPr>
            </a:p>
          </p:txBody>
        </p:sp>
        <p:pic>
          <p:nvPicPr>
            <p:cNvPr id="42" name="Picture 2" descr="Search bar">
              <a:extLst>
                <a:ext uri="{FF2B5EF4-FFF2-40B4-BE49-F238E27FC236}">
                  <a16:creationId xmlns:a16="http://schemas.microsoft.com/office/drawing/2014/main" id="{C900576B-62AE-4D25-94CB-04187AE777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1471" y="299708"/>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Process free icon">
              <a:extLst>
                <a:ext uri="{FF2B5EF4-FFF2-40B4-BE49-F238E27FC236}">
                  <a16:creationId xmlns:a16="http://schemas.microsoft.com/office/drawing/2014/main" id="{6F7E6B52-9353-4766-BD16-4163A22D9C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76388" y="1652373"/>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0" descr="Process free icon">
              <a:extLst>
                <a:ext uri="{FF2B5EF4-FFF2-40B4-BE49-F238E27FC236}">
                  <a16:creationId xmlns:a16="http://schemas.microsoft.com/office/drawing/2014/main" id="{5BA29087-2AC8-4CCA-8814-091C3DDDB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76388" y="3253572"/>
              <a:ext cx="731520" cy="731520"/>
            </a:xfrm>
            <a:prstGeom prst="rect">
              <a:avLst/>
            </a:prstGeom>
            <a:noFill/>
            <a:extLst>
              <a:ext uri="{909E8E84-426E-40DD-AFC4-6F175D3DCCD1}">
                <a14:hiddenFill xmlns:a14="http://schemas.microsoft.com/office/drawing/2010/main">
                  <a:solidFill>
                    <a:srgbClr val="FFFFFF"/>
                  </a:solidFill>
                </a14:hiddenFill>
              </a:ext>
            </a:extLst>
          </p:spPr>
        </p:pic>
        <p:sp>
          <p:nvSpPr>
            <p:cNvPr id="45" name="Google Shape;283;p42">
              <a:extLst>
                <a:ext uri="{FF2B5EF4-FFF2-40B4-BE49-F238E27FC236}">
                  <a16:creationId xmlns:a16="http://schemas.microsoft.com/office/drawing/2014/main" id="{C21A1600-D399-492F-BB9F-352A6A4B1798}"/>
                </a:ext>
              </a:extLst>
            </p:cNvPr>
            <p:cNvSpPr txBox="1">
              <a:spLocks/>
            </p:cNvSpPr>
            <p:nvPr/>
          </p:nvSpPr>
          <p:spPr>
            <a:xfrm>
              <a:off x="7503826" y="1704563"/>
              <a:ext cx="2131279" cy="73152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Tạo xâu </a:t>
              </a:r>
              <a:br>
                <a:rPr lang="en-US" sz="1800" kern="0">
                  <a:solidFill>
                    <a:srgbClr val="434343"/>
                  </a:solidFill>
                </a:rPr>
              </a:br>
              <a:r>
                <a:rPr lang="en-US" sz="1800" kern="0">
                  <a:solidFill>
                    <a:srgbClr val="434343"/>
                  </a:solidFill>
                </a:rPr>
                <a:t>đầu vào</a:t>
              </a:r>
              <a:endParaRPr lang="vi-VN" sz="1800" kern="0" dirty="0">
                <a:solidFill>
                  <a:srgbClr val="434343"/>
                </a:solidFill>
              </a:endParaRPr>
            </a:p>
          </p:txBody>
        </p:sp>
        <p:sp>
          <p:nvSpPr>
            <p:cNvPr id="46" name="Google Shape;283;p42">
              <a:extLst>
                <a:ext uri="{FF2B5EF4-FFF2-40B4-BE49-F238E27FC236}">
                  <a16:creationId xmlns:a16="http://schemas.microsoft.com/office/drawing/2014/main" id="{3FE1C04B-4F9B-46CD-9154-4559A9D8AD43}"/>
                </a:ext>
              </a:extLst>
            </p:cNvPr>
            <p:cNvSpPr txBox="1">
              <a:spLocks/>
            </p:cNvSpPr>
            <p:nvPr/>
          </p:nvSpPr>
          <p:spPr>
            <a:xfrm>
              <a:off x="7171704" y="3320083"/>
              <a:ext cx="2608715" cy="73152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Chuyển sang </a:t>
              </a:r>
              <a:br>
                <a:rPr lang="en-US" sz="1800" kern="0">
                  <a:solidFill>
                    <a:srgbClr val="434343"/>
                  </a:solidFill>
                </a:rPr>
              </a:br>
              <a:r>
                <a:rPr lang="en-US" sz="1800" kern="0">
                  <a:solidFill>
                    <a:srgbClr val="434343"/>
                  </a:solidFill>
                </a:rPr>
                <a:t>dạng Ascii</a:t>
              </a:r>
              <a:endParaRPr lang="vi-VN" sz="1800" kern="0" dirty="0">
                <a:solidFill>
                  <a:srgbClr val="434343"/>
                </a:solidFill>
              </a:endParaRPr>
            </a:p>
          </p:txBody>
        </p:sp>
        <p:sp>
          <p:nvSpPr>
            <p:cNvPr id="47" name="Google Shape;283;p42">
              <a:extLst>
                <a:ext uri="{FF2B5EF4-FFF2-40B4-BE49-F238E27FC236}">
                  <a16:creationId xmlns:a16="http://schemas.microsoft.com/office/drawing/2014/main" id="{195A423C-4E09-4F77-9549-554EC0A652D6}"/>
                </a:ext>
              </a:extLst>
            </p:cNvPr>
            <p:cNvSpPr txBox="1">
              <a:spLocks/>
            </p:cNvSpPr>
            <p:nvPr/>
          </p:nvSpPr>
          <p:spPr>
            <a:xfrm>
              <a:off x="10643375" y="2219655"/>
              <a:ext cx="1509671" cy="73152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Tính toán</a:t>
              </a:r>
              <a:endParaRPr lang="vi-VN" sz="1800" kern="0" dirty="0">
                <a:solidFill>
                  <a:srgbClr val="434343"/>
                </a:solidFill>
              </a:endParaRPr>
            </a:p>
          </p:txBody>
        </p:sp>
        <p:sp>
          <p:nvSpPr>
            <p:cNvPr id="48" name="Google Shape;283;p42">
              <a:extLst>
                <a:ext uri="{FF2B5EF4-FFF2-40B4-BE49-F238E27FC236}">
                  <a16:creationId xmlns:a16="http://schemas.microsoft.com/office/drawing/2014/main" id="{59964AD7-2D37-414F-8F11-4AF0271D1491}"/>
                </a:ext>
              </a:extLst>
            </p:cNvPr>
            <p:cNvSpPr txBox="1">
              <a:spLocks/>
            </p:cNvSpPr>
            <p:nvPr/>
          </p:nvSpPr>
          <p:spPr>
            <a:xfrm>
              <a:off x="10682329" y="3743734"/>
              <a:ext cx="1509671" cy="73152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Tính toán</a:t>
              </a:r>
              <a:endParaRPr lang="vi-VN" sz="1800" kern="0" dirty="0">
                <a:solidFill>
                  <a:srgbClr val="434343"/>
                </a:solidFill>
              </a:endParaRPr>
            </a:p>
          </p:txBody>
        </p:sp>
      </p:grpSp>
    </p:spTree>
    <p:extLst>
      <p:ext uri="{BB962C8B-B14F-4D97-AF65-F5344CB8AC3E}">
        <p14:creationId xmlns:p14="http://schemas.microsoft.com/office/powerpoint/2010/main" val="382529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anim calcmode="lin" valueType="num">
                                      <p:cBhvr>
                                        <p:cTn id="8" dur="500" fill="hold"/>
                                        <p:tgtEl>
                                          <p:spTgt spid="283"/>
                                        </p:tgtEl>
                                        <p:attrNameLst>
                                          <p:attrName>ppt_x</p:attrName>
                                        </p:attrNameLst>
                                      </p:cBhvr>
                                      <p:tavLst>
                                        <p:tav tm="0">
                                          <p:val>
                                            <p:strVal val="#ppt_x"/>
                                          </p:val>
                                        </p:tav>
                                        <p:tav tm="100000">
                                          <p:val>
                                            <p:strVal val="#ppt_x"/>
                                          </p:val>
                                        </p:tav>
                                      </p:tavLst>
                                    </p:anim>
                                    <p:anim calcmode="lin" valueType="num">
                                      <p:cBhvr>
                                        <p:cTn id="9" dur="500" fill="hold"/>
                                        <p:tgtEl>
                                          <p:spTgt spid="283"/>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500"/>
                                  </p:stCondLst>
                                  <p:childTnLst>
                                    <p:set>
                                      <p:cBhvr>
                                        <p:cTn id="11" dur="1" fill="hold">
                                          <p:stCondLst>
                                            <p:cond delay="0"/>
                                          </p:stCondLst>
                                        </p:cTn>
                                        <p:tgtEl>
                                          <p:spTgt spid="285"/>
                                        </p:tgtEl>
                                        <p:attrNameLst>
                                          <p:attrName>style.visibility</p:attrName>
                                        </p:attrNameLst>
                                      </p:cBhvr>
                                      <p:to>
                                        <p:strVal val="visible"/>
                                      </p:to>
                                    </p:set>
                                    <p:animEffect transition="in" filter="circle(in)">
                                      <p:cBhvr>
                                        <p:cTn id="12" dur="750"/>
                                        <p:tgtEl>
                                          <p:spTgt spid="285"/>
                                        </p:tgtEl>
                                      </p:cBhvr>
                                    </p:animEffect>
                                  </p:childTnLst>
                                </p:cTn>
                              </p:par>
                            </p:childTnLst>
                          </p:cTn>
                        </p:par>
                        <p:par>
                          <p:cTn id="13" fill="hold">
                            <p:stCondLst>
                              <p:cond delay="1250"/>
                            </p:stCondLst>
                            <p:childTnLst>
                              <p:par>
                                <p:cTn id="14" presetID="6" presetClass="entr" presetSubtype="32" fill="hold" grpId="0" nodeType="afterEffect">
                                  <p:stCondLst>
                                    <p:cond delay="500"/>
                                  </p:stCondLst>
                                  <p:childTnLst>
                                    <p:set>
                                      <p:cBhvr>
                                        <p:cTn id="15" dur="1" fill="hold">
                                          <p:stCondLst>
                                            <p:cond delay="0"/>
                                          </p:stCondLst>
                                        </p:cTn>
                                        <p:tgtEl>
                                          <p:spTgt spid="12"/>
                                        </p:tgtEl>
                                        <p:attrNameLst>
                                          <p:attrName>style.visibility</p:attrName>
                                        </p:attrNameLst>
                                      </p:cBhvr>
                                      <p:to>
                                        <p:strVal val="visible"/>
                                      </p:to>
                                    </p:set>
                                    <p:animEffect transition="in" filter="circle(out)">
                                      <p:cBhvr>
                                        <p:cTn id="16" dur="750"/>
                                        <p:tgtEl>
                                          <p:spTgt spid="12"/>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750"/>
                                        <p:tgtEl>
                                          <p:spTgt spid="11">
                                            <p:txEl>
                                              <p:pRg st="0" end="0"/>
                                            </p:txEl>
                                          </p:spTgt>
                                        </p:tgtEl>
                                      </p:cBhvr>
                                    </p:animEffect>
                                  </p:childTnLst>
                                </p:cTn>
                              </p:par>
                            </p:childTnLst>
                          </p:cTn>
                        </p:par>
                        <p:par>
                          <p:cTn id="21" fill="hold">
                            <p:stCondLst>
                              <p:cond delay="3250"/>
                            </p:stCondLst>
                            <p:childTnLst>
                              <p:par>
                                <p:cTn id="22" presetID="6" presetClass="entr" presetSubtype="32" fill="hold" grpId="0" nodeType="after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circle(out)">
                                      <p:cBhvr>
                                        <p:cTn id="24" dur="750"/>
                                        <p:tgtEl>
                                          <p:spTgt spid="14"/>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wipe(left)">
                                      <p:cBhvr>
                                        <p:cTn id="28" dur="750"/>
                                        <p:tgtEl>
                                          <p:spTgt spid="13">
                                            <p:txEl>
                                              <p:pRg st="0" end="0"/>
                                            </p:txEl>
                                          </p:spTgt>
                                        </p:tgtEl>
                                      </p:cBhvr>
                                    </p:animEffect>
                                  </p:childTnLst>
                                </p:cTn>
                              </p:par>
                            </p:childTnLst>
                          </p:cTn>
                        </p:par>
                        <p:par>
                          <p:cTn id="29" fill="hold">
                            <p:stCondLst>
                              <p:cond delay="5250"/>
                            </p:stCondLst>
                            <p:childTnLst>
                              <p:par>
                                <p:cTn id="30" presetID="6" presetClass="entr" presetSubtype="32" fill="hold" grpId="0" nodeType="after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circle(out)">
                                      <p:cBhvr>
                                        <p:cTn id="32" dur="750"/>
                                        <p:tgtEl>
                                          <p:spTgt spid="1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animEffect transition="in" filter="wipe(left)">
                                      <p:cBhvr>
                                        <p:cTn id="35" dur="1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P spid="11" grpId="0" build="p"/>
      <p:bldP spid="12" grpId="0" animBg="1"/>
      <p:bldP spid="13" grpId="0" build="p"/>
      <p:bldP spid="14" grpId="0" animBg="1"/>
      <p:bldP spid="15" grpId="0" uiExpand="1" build="p"/>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983800" y="540454"/>
            <a:ext cx="4762000" cy="770800"/>
          </a:xfrm>
          <a:prstGeom prst="rect">
            <a:avLst/>
          </a:prstGeom>
        </p:spPr>
        <p:txBody>
          <a:bodyPr spcFirstLastPara="1" wrap="square" lIns="121900" tIns="121900" rIns="121900" bIns="121900" anchor="b" anchorCtr="0">
            <a:noAutofit/>
          </a:bodyPr>
          <a:lstStyle/>
          <a:p>
            <a:pPr>
              <a:buSzPts val="1100"/>
            </a:pPr>
            <a:r>
              <a:rPr lang="en-GB">
                <a:solidFill>
                  <a:srgbClr val="434343"/>
                </a:solidFill>
              </a:rPr>
              <a:t>Tính toán mức độ liên quan</a:t>
            </a:r>
            <a:endParaRPr dirty="0">
              <a:solidFill>
                <a:srgbClr val="434343"/>
              </a:solidFill>
            </a:endParaRPr>
          </a:p>
        </p:txBody>
      </p:sp>
      <p:cxnSp>
        <p:nvCxnSpPr>
          <p:cNvPr id="285" name="Google Shape;285;p42"/>
          <p:cNvCxnSpPr/>
          <p:nvPr/>
        </p:nvCxnSpPr>
        <p:spPr>
          <a:xfrm>
            <a:off x="2937400" y="1363408"/>
            <a:ext cx="901600" cy="0"/>
          </a:xfrm>
          <a:prstGeom prst="straightConnector1">
            <a:avLst/>
          </a:prstGeom>
          <a:noFill/>
          <a:ln w="76200" cap="flat" cmpd="sng">
            <a:solidFill>
              <a:srgbClr val="81ECEC"/>
            </a:solidFill>
            <a:prstDash val="solid"/>
            <a:round/>
            <a:headEnd type="none" w="med" len="med"/>
            <a:tailEnd type="none" w="med" len="med"/>
          </a:ln>
        </p:spPr>
      </p:cxnSp>
      <p:sp>
        <p:nvSpPr>
          <p:cNvPr id="287" name="Google Shape;287;p42"/>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s" kern="0">
                <a:solidFill>
                  <a:srgbClr val="CCCCCC"/>
                </a:solidFill>
              </a:rPr>
              <a:pPr defTabSz="1219170">
                <a:buClr>
                  <a:srgbClr val="000000"/>
                </a:buClr>
              </a:pPr>
              <a:t>15</a:t>
            </a:fld>
            <a:endParaRPr kern="0">
              <a:solidFill>
                <a:srgbClr val="CCCCCC"/>
              </a:solidFill>
            </a:endParaRPr>
          </a:p>
        </p:txBody>
      </p:sp>
      <p:sp>
        <p:nvSpPr>
          <p:cNvPr id="11" name="Google Shape;243;p38">
            <a:extLst>
              <a:ext uri="{FF2B5EF4-FFF2-40B4-BE49-F238E27FC236}">
                <a16:creationId xmlns:a16="http://schemas.microsoft.com/office/drawing/2014/main" id="{2DD11FD1-464E-41BB-A72E-D07AEE3FECCF}"/>
              </a:ext>
            </a:extLst>
          </p:cNvPr>
          <p:cNvSpPr txBox="1">
            <a:spLocks/>
          </p:cNvSpPr>
          <p:nvPr/>
        </p:nvSpPr>
        <p:spPr>
          <a:xfrm>
            <a:off x="860799" y="1453450"/>
            <a:ext cx="4939963" cy="6796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Ubuntu Light"/>
              <a:buNone/>
              <a:defRPr sz="1867" b="0" i="0" u="none" strike="noStrike" cap="none">
                <a:solidFill>
                  <a:schemeClr val="lt2"/>
                </a:solidFill>
                <a:latin typeface="Ubuntu Light"/>
                <a:ea typeface="Ubuntu Light"/>
                <a:cs typeface="Ubuntu Light"/>
                <a:sym typeface="Ubuntu Light"/>
              </a:defRPr>
            </a:lvl1pPr>
            <a:lvl2pPr marL="914400" marR="0" lvl="1" indent="-317500" algn="ctr" rtl="0">
              <a:lnSpc>
                <a:spcPct val="100000"/>
              </a:lnSpc>
              <a:spcBef>
                <a:spcPts val="0"/>
              </a:spcBef>
              <a:spcAft>
                <a:spcPts val="0"/>
              </a:spcAft>
              <a:buClr>
                <a:schemeClr val="lt2"/>
              </a:buClr>
              <a:buSzPts val="1400"/>
              <a:buFont typeface="Ubuntu Light"/>
              <a:buNone/>
              <a:defRPr sz="1867" b="0" i="0" u="none" strike="noStrike" cap="none">
                <a:solidFill>
                  <a:schemeClr val="lt2"/>
                </a:solidFill>
                <a:latin typeface="Ubuntu Light"/>
                <a:ea typeface="Ubuntu Light"/>
                <a:cs typeface="Ubuntu Light"/>
                <a:sym typeface="Ubuntu Light"/>
              </a:defRPr>
            </a:lvl2pPr>
            <a:lvl3pPr marL="1371600" marR="0" lvl="2" indent="-311150" algn="ctr" rtl="0">
              <a:lnSpc>
                <a:spcPct val="100000"/>
              </a:lnSpc>
              <a:spcBef>
                <a:spcPts val="0"/>
              </a:spcBef>
              <a:spcAft>
                <a:spcPts val="0"/>
              </a:spcAft>
              <a:buClr>
                <a:schemeClr val="lt2"/>
              </a:buClr>
              <a:buSzPts val="1300"/>
              <a:buFont typeface="Ubuntu Light"/>
              <a:buNone/>
              <a:defRPr sz="1300" b="0" i="0" u="none" strike="noStrike" cap="none">
                <a:solidFill>
                  <a:schemeClr val="lt2"/>
                </a:solidFill>
                <a:latin typeface="Ubuntu Light"/>
                <a:ea typeface="Ubuntu Light"/>
                <a:cs typeface="Ubuntu Light"/>
                <a:sym typeface="Ubuntu Light"/>
              </a:defRPr>
            </a:lvl3pPr>
            <a:lvl4pPr marL="1828800" marR="0" lvl="3" indent="-311150" algn="ctr" rtl="0">
              <a:lnSpc>
                <a:spcPct val="100000"/>
              </a:lnSpc>
              <a:spcBef>
                <a:spcPts val="0"/>
              </a:spcBef>
              <a:spcAft>
                <a:spcPts val="0"/>
              </a:spcAft>
              <a:buClr>
                <a:schemeClr val="lt2"/>
              </a:buClr>
              <a:buSzPts val="1300"/>
              <a:buFont typeface="Ubuntu Light"/>
              <a:buNone/>
              <a:defRPr sz="1300" b="0" i="0" u="none" strike="noStrike" cap="none">
                <a:solidFill>
                  <a:schemeClr val="lt2"/>
                </a:solidFill>
                <a:latin typeface="Ubuntu Light"/>
                <a:ea typeface="Ubuntu Light"/>
                <a:cs typeface="Ubuntu Light"/>
                <a:sym typeface="Ubuntu Light"/>
              </a:defRPr>
            </a:lvl4pPr>
            <a:lvl5pPr marL="2286000" marR="0" lvl="4" indent="-304800" algn="ctr"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5pPr>
            <a:lvl6pPr marL="2743200" marR="0" lvl="5" indent="-304800" algn="ctr"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6pPr>
            <a:lvl7pPr marL="3200400" marR="0" lvl="6" indent="-298450" algn="ctr" rtl="0">
              <a:lnSpc>
                <a:spcPct val="100000"/>
              </a:lnSpc>
              <a:spcBef>
                <a:spcPts val="0"/>
              </a:spcBef>
              <a:spcAft>
                <a:spcPts val="0"/>
              </a:spcAft>
              <a:buClr>
                <a:schemeClr val="lt2"/>
              </a:buClr>
              <a:buSzPts val="1100"/>
              <a:buFont typeface="Ubuntu Light"/>
              <a:buNone/>
              <a:defRPr sz="1100" b="0" i="0" u="none" strike="noStrike" cap="none">
                <a:solidFill>
                  <a:schemeClr val="lt2"/>
                </a:solidFill>
                <a:latin typeface="Ubuntu Light"/>
                <a:ea typeface="Ubuntu Light"/>
                <a:cs typeface="Ubuntu Light"/>
                <a:sym typeface="Ubuntu Light"/>
              </a:defRPr>
            </a:lvl7pPr>
            <a:lvl8pPr marL="3657600" marR="0" lvl="7" indent="-298450" algn="ctr" rtl="0">
              <a:lnSpc>
                <a:spcPct val="100000"/>
              </a:lnSpc>
              <a:spcBef>
                <a:spcPts val="0"/>
              </a:spcBef>
              <a:spcAft>
                <a:spcPts val="0"/>
              </a:spcAft>
              <a:buClr>
                <a:schemeClr val="lt2"/>
              </a:buClr>
              <a:buSzPts val="1100"/>
              <a:buFont typeface="Ubuntu Light"/>
              <a:buNone/>
              <a:defRPr sz="1100" b="0" i="0" u="none" strike="noStrike" cap="none">
                <a:solidFill>
                  <a:schemeClr val="lt2"/>
                </a:solidFill>
                <a:latin typeface="Ubuntu Light"/>
                <a:ea typeface="Ubuntu Light"/>
                <a:cs typeface="Ubuntu Light"/>
                <a:sym typeface="Ubuntu Light"/>
              </a:defRPr>
            </a:lvl8pPr>
            <a:lvl9pPr marL="4114800" marR="0" lvl="8" indent="-292100" algn="ctr" rtl="0">
              <a:lnSpc>
                <a:spcPct val="100000"/>
              </a:lnSpc>
              <a:spcBef>
                <a:spcPts val="0"/>
              </a:spcBef>
              <a:spcAft>
                <a:spcPts val="0"/>
              </a:spcAft>
              <a:buClr>
                <a:schemeClr val="lt2"/>
              </a:buClr>
              <a:buSzPts val="1000"/>
              <a:buFont typeface="Ubuntu Light"/>
              <a:buNone/>
              <a:defRPr sz="1000" b="0" i="0" u="none" strike="noStrike" cap="none">
                <a:solidFill>
                  <a:schemeClr val="lt2"/>
                </a:solidFill>
                <a:latin typeface="Ubuntu Light"/>
                <a:ea typeface="Ubuntu Light"/>
                <a:cs typeface="Ubuntu Light"/>
                <a:sym typeface="Ubuntu Light"/>
              </a:defRPr>
            </a:lvl9pPr>
          </a:lstStyle>
          <a:p>
            <a:pPr indent="0" algn="just">
              <a:lnSpc>
                <a:spcPct val="150000"/>
              </a:lnSpc>
            </a:pPr>
            <a:r>
              <a:rPr lang="vi-VN" b="1" kern="0">
                <a:solidFill>
                  <a:srgbClr val="666666"/>
                </a:solidFill>
                <a:latin typeface="Ubuntu"/>
                <a:ea typeface="Ubuntu"/>
                <a:cs typeface="Ubuntu"/>
                <a:sym typeface="Ubuntu"/>
              </a:rPr>
              <a:t>Thuật toán </a:t>
            </a:r>
            <a:r>
              <a:rPr lang="en-US" b="1" kern="0">
                <a:solidFill>
                  <a:srgbClr val="666666"/>
                </a:solidFill>
                <a:latin typeface="Ubuntu"/>
                <a:ea typeface="Ubuntu"/>
                <a:cs typeface="Ubuntu"/>
                <a:sym typeface="Ubuntu"/>
              </a:rPr>
              <a:t>đ</a:t>
            </a:r>
            <a:r>
              <a:rPr lang="vi-VN" b="1" kern="0">
                <a:solidFill>
                  <a:srgbClr val="666666"/>
                </a:solidFill>
                <a:latin typeface="Ubuntu"/>
                <a:ea typeface="Ubuntu"/>
                <a:cs typeface="Ubuntu"/>
                <a:sym typeface="Ubuntu"/>
              </a:rPr>
              <a:t>ược sử dụng là </a:t>
            </a:r>
            <a:r>
              <a:rPr lang="en-US" b="1" kern="0">
                <a:solidFill>
                  <a:srgbClr val="666666"/>
                </a:solidFill>
                <a:latin typeface="Ubuntu"/>
                <a:ea typeface="Ubuntu"/>
                <a:cs typeface="Ubuntu"/>
                <a:sym typeface="Ubuntu"/>
              </a:rPr>
              <a:t>thuật toán </a:t>
            </a:r>
            <a:r>
              <a:rPr lang="vi-VN" b="1" kern="0">
                <a:solidFill>
                  <a:srgbClr val="666666"/>
                </a:solidFill>
                <a:latin typeface="Ubuntu"/>
                <a:ea typeface="Ubuntu"/>
                <a:cs typeface="Ubuntu"/>
                <a:sym typeface="Ubuntu"/>
              </a:rPr>
              <a:t>so khớp chuỗi Knuth - Morris - Pratt (KMP) với thời gian chạy tuyến tính</a:t>
            </a:r>
            <a:r>
              <a:rPr lang="en-US" b="1" kern="0">
                <a:solidFill>
                  <a:srgbClr val="666666"/>
                </a:solidFill>
                <a:latin typeface="Ubuntu"/>
                <a:ea typeface="Ubuntu"/>
                <a:cs typeface="Ubuntu"/>
                <a:sym typeface="Ubuntu"/>
              </a:rPr>
              <a:t>.</a:t>
            </a:r>
            <a:endParaRPr lang="vi-VN" kern="0" dirty="0">
              <a:solidFill>
                <a:srgbClr val="999999"/>
              </a:solidFill>
              <a:latin typeface="Consolas" panose="020B0609020204030204" pitchFamily="49" charset="0"/>
            </a:endParaRPr>
          </a:p>
        </p:txBody>
      </p:sp>
      <p:sp>
        <p:nvSpPr>
          <p:cNvPr id="12" name="Google Shape;3302;p32">
            <a:extLst>
              <a:ext uri="{FF2B5EF4-FFF2-40B4-BE49-F238E27FC236}">
                <a16:creationId xmlns:a16="http://schemas.microsoft.com/office/drawing/2014/main" id="{BBC08C55-B315-4E29-9095-7AA2F69FB1F9}"/>
              </a:ext>
            </a:extLst>
          </p:cNvPr>
          <p:cNvSpPr/>
          <p:nvPr/>
        </p:nvSpPr>
        <p:spPr>
          <a:xfrm rot="20483121">
            <a:off x="854647" y="1653597"/>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13" name="Google Shape;243;p38">
            <a:extLst>
              <a:ext uri="{FF2B5EF4-FFF2-40B4-BE49-F238E27FC236}">
                <a16:creationId xmlns:a16="http://schemas.microsoft.com/office/drawing/2014/main" id="{D227AA3E-F35E-4E5C-9A1E-1062939D3DD3}"/>
              </a:ext>
            </a:extLst>
          </p:cNvPr>
          <p:cNvSpPr txBox="1">
            <a:spLocks/>
          </p:cNvSpPr>
          <p:nvPr/>
        </p:nvSpPr>
        <p:spPr>
          <a:xfrm>
            <a:off x="693022" y="2989982"/>
            <a:ext cx="5107740" cy="313100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None/>
            </a:pPr>
            <a:r>
              <a:rPr lang="en-US" b="1" kern="0">
                <a:solidFill>
                  <a:srgbClr val="666666"/>
                </a:solidFill>
                <a:latin typeface="Ubuntu"/>
                <a:sym typeface="Ubuntu"/>
              </a:rPr>
              <a:t>Ý tưởng thuật toán KMP </a:t>
            </a:r>
            <a:r>
              <a:rPr lang="vi-VN" b="1" kern="0">
                <a:solidFill>
                  <a:srgbClr val="666666"/>
                </a:solidFill>
                <a:latin typeface="Ubuntu"/>
                <a:sym typeface="Ubuntu"/>
              </a:rPr>
              <a:t> </a:t>
            </a:r>
            <a:r>
              <a:rPr lang="en-US" b="1" kern="0">
                <a:solidFill>
                  <a:srgbClr val="666666"/>
                </a:solidFill>
                <a:latin typeface="Ubuntu"/>
                <a:sym typeface="Ubuntu"/>
              </a:rPr>
              <a:t>là khi </a:t>
            </a:r>
            <a:r>
              <a:rPr lang="vi-VN" b="1" kern="0">
                <a:solidFill>
                  <a:srgbClr val="666666"/>
                </a:solidFill>
                <a:latin typeface="Ubuntu"/>
                <a:sym typeface="Ubuntu"/>
              </a:rPr>
              <a:t>tìm kiếm sự xuất hiện của một "từ" W trong một "xâu văn bản" </a:t>
            </a:r>
            <a:r>
              <a:rPr lang="en-US" b="1" kern="0">
                <a:solidFill>
                  <a:srgbClr val="666666"/>
                </a:solidFill>
                <a:latin typeface="Ubuntu"/>
                <a:sym typeface="Ubuntu"/>
              </a:rPr>
              <a:t>S</a:t>
            </a:r>
            <a:r>
              <a:rPr lang="vi-VN" b="1" kern="0">
                <a:solidFill>
                  <a:srgbClr val="666666"/>
                </a:solidFill>
                <a:latin typeface="Ubuntu"/>
                <a:sym typeface="Ubuntu"/>
              </a:rPr>
              <a:t>, bản th</a:t>
            </a:r>
            <a:r>
              <a:rPr lang="en-US" b="1" kern="0">
                <a:solidFill>
                  <a:srgbClr val="666666"/>
                </a:solidFill>
                <a:latin typeface="Ubuntu"/>
                <a:sym typeface="Ubuntu"/>
              </a:rPr>
              <a:t>ân</a:t>
            </a:r>
            <a:r>
              <a:rPr lang="vi-VN" b="1" kern="0">
                <a:solidFill>
                  <a:srgbClr val="666666"/>
                </a:solidFill>
                <a:latin typeface="Ubuntu"/>
                <a:sym typeface="Ubuntu"/>
              </a:rPr>
              <a:t> "từ" W cho ta đầy đủ thông tin để xác định vị trí bắt đầu của ký tự so sánh tiếp theo, do đó bỏ qua quá trình kiểm tra lại các ký tự đã so sánh trước đó.</a:t>
            </a:r>
            <a:r>
              <a:rPr lang="en-US" b="1" kern="0">
                <a:solidFill>
                  <a:srgbClr val="666666"/>
                </a:solidFill>
                <a:latin typeface="Ubuntu"/>
                <a:sym typeface="Ubuntu"/>
              </a:rPr>
              <a:t>.    </a:t>
            </a:r>
            <a:endParaRPr lang="en-US" kern="0" dirty="0">
              <a:solidFill>
                <a:srgbClr val="999999"/>
              </a:solidFill>
            </a:endParaRPr>
          </a:p>
        </p:txBody>
      </p:sp>
      <p:sp>
        <p:nvSpPr>
          <p:cNvPr id="14" name="Google Shape;3302;p32">
            <a:extLst>
              <a:ext uri="{FF2B5EF4-FFF2-40B4-BE49-F238E27FC236}">
                <a16:creationId xmlns:a16="http://schemas.microsoft.com/office/drawing/2014/main" id="{E1669112-FA52-4DA4-BDE2-727538B5504D}"/>
              </a:ext>
            </a:extLst>
          </p:cNvPr>
          <p:cNvSpPr/>
          <p:nvPr/>
        </p:nvSpPr>
        <p:spPr>
          <a:xfrm rot="20483121">
            <a:off x="854648" y="3185945"/>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17" name="Google Shape;141;p20">
            <a:extLst>
              <a:ext uri="{FF2B5EF4-FFF2-40B4-BE49-F238E27FC236}">
                <a16:creationId xmlns:a16="http://schemas.microsoft.com/office/drawing/2014/main" id="{8A7BE437-019D-4AAA-B070-63D76A0B1530}"/>
              </a:ext>
            </a:extLst>
          </p:cNvPr>
          <p:cNvSpPr/>
          <p:nvPr/>
        </p:nvSpPr>
        <p:spPr>
          <a:xfrm>
            <a:off x="542600" y="469600"/>
            <a:ext cx="5717200" cy="57480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pic>
        <p:nvPicPr>
          <p:cNvPr id="4" name="Picture 3" descr="Background pattern&#10;&#10;Description automatically generated with medium confidence">
            <a:extLst>
              <a:ext uri="{FF2B5EF4-FFF2-40B4-BE49-F238E27FC236}">
                <a16:creationId xmlns:a16="http://schemas.microsoft.com/office/drawing/2014/main" id="{76795962-2655-46FB-907A-5A7C94B29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222" y="2123999"/>
            <a:ext cx="5638324" cy="2026273"/>
          </a:xfrm>
          <a:prstGeom prst="rect">
            <a:avLst/>
          </a:prstGeom>
          <a:ln w="38100" cap="sq">
            <a:solidFill>
              <a:schemeClr val="bg1">
                <a:lumMod val="6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95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anim calcmode="lin" valueType="num">
                                      <p:cBhvr>
                                        <p:cTn id="8" dur="500" fill="hold"/>
                                        <p:tgtEl>
                                          <p:spTgt spid="283"/>
                                        </p:tgtEl>
                                        <p:attrNameLst>
                                          <p:attrName>ppt_x</p:attrName>
                                        </p:attrNameLst>
                                      </p:cBhvr>
                                      <p:tavLst>
                                        <p:tav tm="0">
                                          <p:val>
                                            <p:strVal val="#ppt_x"/>
                                          </p:val>
                                        </p:tav>
                                        <p:tav tm="100000">
                                          <p:val>
                                            <p:strVal val="#ppt_x"/>
                                          </p:val>
                                        </p:tav>
                                      </p:tavLst>
                                    </p:anim>
                                    <p:anim calcmode="lin" valueType="num">
                                      <p:cBhvr>
                                        <p:cTn id="9" dur="500" fill="hold"/>
                                        <p:tgtEl>
                                          <p:spTgt spid="283"/>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500"/>
                                  </p:stCondLst>
                                  <p:childTnLst>
                                    <p:set>
                                      <p:cBhvr>
                                        <p:cTn id="11" dur="1" fill="hold">
                                          <p:stCondLst>
                                            <p:cond delay="0"/>
                                          </p:stCondLst>
                                        </p:cTn>
                                        <p:tgtEl>
                                          <p:spTgt spid="285"/>
                                        </p:tgtEl>
                                        <p:attrNameLst>
                                          <p:attrName>style.visibility</p:attrName>
                                        </p:attrNameLst>
                                      </p:cBhvr>
                                      <p:to>
                                        <p:strVal val="visible"/>
                                      </p:to>
                                    </p:set>
                                    <p:animEffect transition="in" filter="circle(in)">
                                      <p:cBhvr>
                                        <p:cTn id="12" dur="750"/>
                                        <p:tgtEl>
                                          <p:spTgt spid="285"/>
                                        </p:tgtEl>
                                      </p:cBhvr>
                                    </p:animEffect>
                                  </p:childTnLst>
                                </p:cTn>
                              </p:par>
                            </p:childTnLst>
                          </p:cTn>
                        </p:par>
                        <p:par>
                          <p:cTn id="13" fill="hold">
                            <p:stCondLst>
                              <p:cond delay="1250"/>
                            </p:stCondLst>
                            <p:childTnLst>
                              <p:par>
                                <p:cTn id="14" presetID="6" presetClass="entr" presetSubtype="32" fill="hold" grpId="0" nodeType="afterEffect">
                                  <p:stCondLst>
                                    <p:cond delay="500"/>
                                  </p:stCondLst>
                                  <p:childTnLst>
                                    <p:set>
                                      <p:cBhvr>
                                        <p:cTn id="15" dur="1" fill="hold">
                                          <p:stCondLst>
                                            <p:cond delay="0"/>
                                          </p:stCondLst>
                                        </p:cTn>
                                        <p:tgtEl>
                                          <p:spTgt spid="12"/>
                                        </p:tgtEl>
                                        <p:attrNameLst>
                                          <p:attrName>style.visibility</p:attrName>
                                        </p:attrNameLst>
                                      </p:cBhvr>
                                      <p:to>
                                        <p:strVal val="visible"/>
                                      </p:to>
                                    </p:set>
                                    <p:animEffect transition="in" filter="circle(out)">
                                      <p:cBhvr>
                                        <p:cTn id="16" dur="750"/>
                                        <p:tgtEl>
                                          <p:spTgt spid="12"/>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750"/>
                                        <p:tgtEl>
                                          <p:spTgt spid="11">
                                            <p:txEl>
                                              <p:pRg st="0" end="0"/>
                                            </p:txEl>
                                          </p:spTgt>
                                        </p:tgtEl>
                                      </p:cBhvr>
                                    </p:animEffect>
                                  </p:childTnLst>
                                </p:cTn>
                              </p:par>
                            </p:childTnLst>
                          </p:cTn>
                        </p:par>
                        <p:par>
                          <p:cTn id="21" fill="hold">
                            <p:stCondLst>
                              <p:cond delay="3250"/>
                            </p:stCondLst>
                            <p:childTnLst>
                              <p:par>
                                <p:cTn id="22" presetID="6" presetClass="entr" presetSubtype="32" fill="hold" grpId="0" nodeType="after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circle(out)">
                                      <p:cBhvr>
                                        <p:cTn id="24" dur="750"/>
                                        <p:tgtEl>
                                          <p:spTgt spid="14"/>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wipe(left)">
                                      <p:cBhvr>
                                        <p:cTn id="28" dur="75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P spid="11" grpId="0" build="p"/>
      <p:bldP spid="12" grpId="0" animBg="1"/>
      <p:bldP spid="13" grpId="0" build="p"/>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983800" y="540454"/>
            <a:ext cx="4762000" cy="770800"/>
          </a:xfrm>
          <a:prstGeom prst="rect">
            <a:avLst/>
          </a:prstGeom>
        </p:spPr>
        <p:txBody>
          <a:bodyPr spcFirstLastPara="1" wrap="square" lIns="121900" tIns="121900" rIns="121900" bIns="121900" anchor="b" anchorCtr="0">
            <a:noAutofit/>
          </a:bodyPr>
          <a:lstStyle/>
          <a:p>
            <a:pPr>
              <a:buSzPts val="1100"/>
            </a:pPr>
            <a:r>
              <a:rPr lang="es">
                <a:solidFill>
                  <a:srgbClr val="434343"/>
                </a:solidFill>
              </a:rPr>
              <a:t>Sắp xếp thứ hạng </a:t>
            </a:r>
            <a:endParaRPr dirty="0">
              <a:solidFill>
                <a:srgbClr val="434343"/>
              </a:solidFill>
            </a:endParaRPr>
          </a:p>
        </p:txBody>
      </p:sp>
      <p:cxnSp>
        <p:nvCxnSpPr>
          <p:cNvPr id="285" name="Google Shape;285;p42"/>
          <p:cNvCxnSpPr/>
          <p:nvPr/>
        </p:nvCxnSpPr>
        <p:spPr>
          <a:xfrm>
            <a:off x="2937400" y="1363408"/>
            <a:ext cx="901600" cy="0"/>
          </a:xfrm>
          <a:prstGeom prst="straightConnector1">
            <a:avLst/>
          </a:prstGeom>
          <a:noFill/>
          <a:ln w="76200" cap="flat" cmpd="sng">
            <a:solidFill>
              <a:srgbClr val="81ECEC"/>
            </a:solidFill>
            <a:prstDash val="solid"/>
            <a:round/>
            <a:headEnd type="none" w="med" len="med"/>
            <a:tailEnd type="none" w="med" len="med"/>
          </a:ln>
        </p:spPr>
      </p:cxnSp>
      <p:sp>
        <p:nvSpPr>
          <p:cNvPr id="287" name="Google Shape;287;p42"/>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s" kern="0">
                <a:solidFill>
                  <a:srgbClr val="CCCCCC"/>
                </a:solidFill>
              </a:rPr>
              <a:pPr defTabSz="1219170">
                <a:buClr>
                  <a:srgbClr val="000000"/>
                </a:buClr>
              </a:pPr>
              <a:t>16</a:t>
            </a:fld>
            <a:endParaRPr kern="0">
              <a:solidFill>
                <a:srgbClr val="CCCCCC"/>
              </a:solidFill>
            </a:endParaRPr>
          </a:p>
        </p:txBody>
      </p:sp>
      <p:sp>
        <p:nvSpPr>
          <p:cNvPr id="11" name="Google Shape;243;p38">
            <a:extLst>
              <a:ext uri="{FF2B5EF4-FFF2-40B4-BE49-F238E27FC236}">
                <a16:creationId xmlns:a16="http://schemas.microsoft.com/office/drawing/2014/main" id="{2DD11FD1-464E-41BB-A72E-D07AEE3FECCF}"/>
              </a:ext>
            </a:extLst>
          </p:cNvPr>
          <p:cNvSpPr txBox="1">
            <a:spLocks/>
          </p:cNvSpPr>
          <p:nvPr/>
        </p:nvSpPr>
        <p:spPr>
          <a:xfrm>
            <a:off x="860799" y="1453450"/>
            <a:ext cx="4939963" cy="6796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Ubuntu Light"/>
              <a:buNone/>
              <a:defRPr sz="1867" b="0" i="0" u="none" strike="noStrike" cap="none">
                <a:solidFill>
                  <a:schemeClr val="lt2"/>
                </a:solidFill>
                <a:latin typeface="Ubuntu Light"/>
                <a:ea typeface="Ubuntu Light"/>
                <a:cs typeface="Ubuntu Light"/>
                <a:sym typeface="Ubuntu Light"/>
              </a:defRPr>
            </a:lvl1pPr>
            <a:lvl2pPr marL="914400" marR="0" lvl="1" indent="-317500" algn="ctr" rtl="0">
              <a:lnSpc>
                <a:spcPct val="100000"/>
              </a:lnSpc>
              <a:spcBef>
                <a:spcPts val="0"/>
              </a:spcBef>
              <a:spcAft>
                <a:spcPts val="0"/>
              </a:spcAft>
              <a:buClr>
                <a:schemeClr val="lt2"/>
              </a:buClr>
              <a:buSzPts val="1400"/>
              <a:buFont typeface="Ubuntu Light"/>
              <a:buNone/>
              <a:defRPr sz="1867" b="0" i="0" u="none" strike="noStrike" cap="none">
                <a:solidFill>
                  <a:schemeClr val="lt2"/>
                </a:solidFill>
                <a:latin typeface="Ubuntu Light"/>
                <a:ea typeface="Ubuntu Light"/>
                <a:cs typeface="Ubuntu Light"/>
                <a:sym typeface="Ubuntu Light"/>
              </a:defRPr>
            </a:lvl2pPr>
            <a:lvl3pPr marL="1371600" marR="0" lvl="2" indent="-311150" algn="ctr" rtl="0">
              <a:lnSpc>
                <a:spcPct val="100000"/>
              </a:lnSpc>
              <a:spcBef>
                <a:spcPts val="0"/>
              </a:spcBef>
              <a:spcAft>
                <a:spcPts val="0"/>
              </a:spcAft>
              <a:buClr>
                <a:schemeClr val="lt2"/>
              </a:buClr>
              <a:buSzPts val="1300"/>
              <a:buFont typeface="Ubuntu Light"/>
              <a:buNone/>
              <a:defRPr sz="1300" b="0" i="0" u="none" strike="noStrike" cap="none">
                <a:solidFill>
                  <a:schemeClr val="lt2"/>
                </a:solidFill>
                <a:latin typeface="Ubuntu Light"/>
                <a:ea typeface="Ubuntu Light"/>
                <a:cs typeface="Ubuntu Light"/>
                <a:sym typeface="Ubuntu Light"/>
              </a:defRPr>
            </a:lvl3pPr>
            <a:lvl4pPr marL="1828800" marR="0" lvl="3" indent="-311150" algn="ctr" rtl="0">
              <a:lnSpc>
                <a:spcPct val="100000"/>
              </a:lnSpc>
              <a:spcBef>
                <a:spcPts val="0"/>
              </a:spcBef>
              <a:spcAft>
                <a:spcPts val="0"/>
              </a:spcAft>
              <a:buClr>
                <a:schemeClr val="lt2"/>
              </a:buClr>
              <a:buSzPts val="1300"/>
              <a:buFont typeface="Ubuntu Light"/>
              <a:buNone/>
              <a:defRPr sz="1300" b="0" i="0" u="none" strike="noStrike" cap="none">
                <a:solidFill>
                  <a:schemeClr val="lt2"/>
                </a:solidFill>
                <a:latin typeface="Ubuntu Light"/>
                <a:ea typeface="Ubuntu Light"/>
                <a:cs typeface="Ubuntu Light"/>
                <a:sym typeface="Ubuntu Light"/>
              </a:defRPr>
            </a:lvl4pPr>
            <a:lvl5pPr marL="2286000" marR="0" lvl="4" indent="-304800" algn="ctr"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5pPr>
            <a:lvl6pPr marL="2743200" marR="0" lvl="5" indent="-304800" algn="ctr"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6pPr>
            <a:lvl7pPr marL="3200400" marR="0" lvl="6" indent="-298450" algn="ctr" rtl="0">
              <a:lnSpc>
                <a:spcPct val="100000"/>
              </a:lnSpc>
              <a:spcBef>
                <a:spcPts val="0"/>
              </a:spcBef>
              <a:spcAft>
                <a:spcPts val="0"/>
              </a:spcAft>
              <a:buClr>
                <a:schemeClr val="lt2"/>
              </a:buClr>
              <a:buSzPts val="1100"/>
              <a:buFont typeface="Ubuntu Light"/>
              <a:buNone/>
              <a:defRPr sz="1100" b="0" i="0" u="none" strike="noStrike" cap="none">
                <a:solidFill>
                  <a:schemeClr val="lt2"/>
                </a:solidFill>
                <a:latin typeface="Ubuntu Light"/>
                <a:ea typeface="Ubuntu Light"/>
                <a:cs typeface="Ubuntu Light"/>
                <a:sym typeface="Ubuntu Light"/>
              </a:defRPr>
            </a:lvl7pPr>
            <a:lvl8pPr marL="3657600" marR="0" lvl="7" indent="-298450" algn="ctr" rtl="0">
              <a:lnSpc>
                <a:spcPct val="100000"/>
              </a:lnSpc>
              <a:spcBef>
                <a:spcPts val="0"/>
              </a:spcBef>
              <a:spcAft>
                <a:spcPts val="0"/>
              </a:spcAft>
              <a:buClr>
                <a:schemeClr val="lt2"/>
              </a:buClr>
              <a:buSzPts val="1100"/>
              <a:buFont typeface="Ubuntu Light"/>
              <a:buNone/>
              <a:defRPr sz="1100" b="0" i="0" u="none" strike="noStrike" cap="none">
                <a:solidFill>
                  <a:schemeClr val="lt2"/>
                </a:solidFill>
                <a:latin typeface="Ubuntu Light"/>
                <a:ea typeface="Ubuntu Light"/>
                <a:cs typeface="Ubuntu Light"/>
                <a:sym typeface="Ubuntu Light"/>
              </a:defRPr>
            </a:lvl8pPr>
            <a:lvl9pPr marL="4114800" marR="0" lvl="8" indent="-292100" algn="ctr" rtl="0">
              <a:lnSpc>
                <a:spcPct val="100000"/>
              </a:lnSpc>
              <a:spcBef>
                <a:spcPts val="0"/>
              </a:spcBef>
              <a:spcAft>
                <a:spcPts val="0"/>
              </a:spcAft>
              <a:buClr>
                <a:schemeClr val="lt2"/>
              </a:buClr>
              <a:buSzPts val="1000"/>
              <a:buFont typeface="Ubuntu Light"/>
              <a:buNone/>
              <a:defRPr sz="1000" b="0" i="0" u="none" strike="noStrike" cap="none">
                <a:solidFill>
                  <a:schemeClr val="lt2"/>
                </a:solidFill>
                <a:latin typeface="Ubuntu Light"/>
                <a:ea typeface="Ubuntu Light"/>
                <a:cs typeface="Ubuntu Light"/>
                <a:sym typeface="Ubuntu Light"/>
              </a:defRPr>
            </a:lvl9pPr>
          </a:lstStyle>
          <a:p>
            <a:pPr indent="0" algn="just">
              <a:lnSpc>
                <a:spcPct val="150000"/>
              </a:lnSpc>
            </a:pPr>
            <a:r>
              <a:rPr lang="vi-VN" b="1" kern="0">
                <a:solidFill>
                  <a:srgbClr val="666666"/>
                </a:solidFill>
                <a:latin typeface="Ubuntu"/>
                <a:ea typeface="Ubuntu"/>
                <a:cs typeface="Ubuntu"/>
                <a:sym typeface="Ubuntu"/>
              </a:rPr>
              <a:t>Thuật toán sắp xếp được sử dụng là thuật toán sắp xếp trộn Merge Sort với thời gian xử lý là </a:t>
            </a:r>
            <a:r>
              <a:rPr lang="vi-VN" b="1" kern="0">
                <a:solidFill>
                  <a:srgbClr val="666666"/>
                </a:solidFill>
                <a:latin typeface="Consolas" panose="020B0609020204030204" pitchFamily="49" charset="0"/>
                <a:ea typeface="Ubuntu"/>
                <a:cs typeface="Ubuntu"/>
                <a:sym typeface="Ubuntu"/>
              </a:rPr>
              <a:t>N</a:t>
            </a:r>
            <a:r>
              <a:rPr lang="en-US" b="1" kern="0">
                <a:solidFill>
                  <a:srgbClr val="666666"/>
                </a:solidFill>
                <a:latin typeface="Consolas" panose="020B0609020204030204" pitchFamily="49" charset="0"/>
                <a:ea typeface="Ubuntu"/>
                <a:cs typeface="Ubuntu"/>
                <a:sym typeface="Ubuntu"/>
              </a:rPr>
              <a:t>.</a:t>
            </a:r>
            <a:r>
              <a:rPr lang="vi-VN" b="1" kern="0">
                <a:solidFill>
                  <a:srgbClr val="666666"/>
                </a:solidFill>
                <a:latin typeface="Consolas" panose="020B0609020204030204" pitchFamily="49" charset="0"/>
                <a:ea typeface="Ubuntu"/>
                <a:cs typeface="Ubuntu"/>
                <a:sym typeface="Ubuntu"/>
              </a:rPr>
              <a:t>log(N)</a:t>
            </a:r>
            <a:r>
              <a:rPr lang="vi-VN" b="1" kern="0">
                <a:solidFill>
                  <a:srgbClr val="666666"/>
                </a:solidFill>
                <a:latin typeface="Ubuntu"/>
                <a:ea typeface="Ubuntu"/>
                <a:cs typeface="Ubuntu"/>
                <a:sym typeface="Ubuntu"/>
              </a:rPr>
              <a:t> và bộ nhớ </a:t>
            </a:r>
            <a:r>
              <a:rPr lang="vi-VN" b="1" kern="0">
                <a:solidFill>
                  <a:srgbClr val="666666"/>
                </a:solidFill>
                <a:latin typeface="Consolas" panose="020B0609020204030204" pitchFamily="49" charset="0"/>
                <a:ea typeface="Ubuntu"/>
                <a:cs typeface="Ubuntu"/>
                <a:sym typeface="Ubuntu"/>
              </a:rPr>
              <a:t>N</a:t>
            </a:r>
            <a:r>
              <a:rPr lang="en-US" b="1" kern="0">
                <a:solidFill>
                  <a:srgbClr val="666666"/>
                </a:solidFill>
                <a:latin typeface="Consolas" panose="020B0609020204030204" pitchFamily="49" charset="0"/>
                <a:ea typeface="Ubuntu"/>
                <a:cs typeface="Ubuntu"/>
                <a:sym typeface="Ubuntu"/>
              </a:rPr>
              <a:t>.</a:t>
            </a:r>
            <a:endParaRPr lang="vi-VN" kern="0" dirty="0">
              <a:solidFill>
                <a:srgbClr val="999999"/>
              </a:solidFill>
              <a:latin typeface="Consolas" panose="020B0609020204030204" pitchFamily="49" charset="0"/>
            </a:endParaRPr>
          </a:p>
        </p:txBody>
      </p:sp>
      <p:sp>
        <p:nvSpPr>
          <p:cNvPr id="12" name="Google Shape;3302;p32">
            <a:extLst>
              <a:ext uri="{FF2B5EF4-FFF2-40B4-BE49-F238E27FC236}">
                <a16:creationId xmlns:a16="http://schemas.microsoft.com/office/drawing/2014/main" id="{BBC08C55-B315-4E29-9095-7AA2F69FB1F9}"/>
              </a:ext>
            </a:extLst>
          </p:cNvPr>
          <p:cNvSpPr/>
          <p:nvPr/>
        </p:nvSpPr>
        <p:spPr>
          <a:xfrm rot="20483121">
            <a:off x="854647" y="1653597"/>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13" name="Google Shape;243;p38">
            <a:extLst>
              <a:ext uri="{FF2B5EF4-FFF2-40B4-BE49-F238E27FC236}">
                <a16:creationId xmlns:a16="http://schemas.microsoft.com/office/drawing/2014/main" id="{D227AA3E-F35E-4E5C-9A1E-1062939D3DD3}"/>
              </a:ext>
            </a:extLst>
          </p:cNvPr>
          <p:cNvSpPr txBox="1">
            <a:spLocks/>
          </p:cNvSpPr>
          <p:nvPr/>
        </p:nvSpPr>
        <p:spPr>
          <a:xfrm>
            <a:off x="693022" y="2989982"/>
            <a:ext cx="5107740" cy="23678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None/>
            </a:pPr>
            <a:r>
              <a:rPr lang="en-US" b="1" kern="0">
                <a:solidFill>
                  <a:srgbClr val="666666"/>
                </a:solidFill>
                <a:latin typeface="Ubuntu"/>
                <a:sym typeface="Ubuntu"/>
              </a:rPr>
              <a:t>Merge Sort là một thuật toán chia để trị.  Thuật toán này chia mảng cần sắp xếp thành hai nửa. Tiếp tục chia mỗi nửa này thành hai nửa bé hơn cho tới khi mỗi nửa con chỉ có một phần tử. Sau đó gộp lần lượt các nửa đó thành mảng đã sắp xếp.    </a:t>
            </a:r>
            <a:endParaRPr lang="en-US" kern="0" dirty="0">
              <a:solidFill>
                <a:srgbClr val="999999"/>
              </a:solidFill>
            </a:endParaRPr>
          </a:p>
        </p:txBody>
      </p:sp>
      <p:sp>
        <p:nvSpPr>
          <p:cNvPr id="14" name="Google Shape;3302;p32">
            <a:extLst>
              <a:ext uri="{FF2B5EF4-FFF2-40B4-BE49-F238E27FC236}">
                <a16:creationId xmlns:a16="http://schemas.microsoft.com/office/drawing/2014/main" id="{E1669112-FA52-4DA4-BDE2-727538B5504D}"/>
              </a:ext>
            </a:extLst>
          </p:cNvPr>
          <p:cNvSpPr/>
          <p:nvPr/>
        </p:nvSpPr>
        <p:spPr>
          <a:xfrm rot="20483121">
            <a:off x="854648" y="3185945"/>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17" name="Google Shape;141;p20">
            <a:extLst>
              <a:ext uri="{FF2B5EF4-FFF2-40B4-BE49-F238E27FC236}">
                <a16:creationId xmlns:a16="http://schemas.microsoft.com/office/drawing/2014/main" id="{8A7BE437-019D-4AAA-B070-63D76A0B1530}"/>
              </a:ext>
            </a:extLst>
          </p:cNvPr>
          <p:cNvSpPr/>
          <p:nvPr/>
        </p:nvSpPr>
        <p:spPr>
          <a:xfrm>
            <a:off x="542600" y="469600"/>
            <a:ext cx="5717200" cy="57480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pic>
        <p:nvPicPr>
          <p:cNvPr id="3" name="Picture 2" descr="Chart&#10;&#10;Description automatically generated">
            <a:extLst>
              <a:ext uri="{FF2B5EF4-FFF2-40B4-BE49-F238E27FC236}">
                <a16:creationId xmlns:a16="http://schemas.microsoft.com/office/drawing/2014/main" id="{10E7E2FD-8925-4D95-B9E0-55D8E38E2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292" y="1836477"/>
            <a:ext cx="4921719" cy="3064696"/>
          </a:xfrm>
          <a:prstGeom prst="rect">
            <a:avLst/>
          </a:prstGeom>
          <a:ln w="38100" cap="sq">
            <a:solidFill>
              <a:schemeClr val="bg1">
                <a:lumMod val="6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0946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anim calcmode="lin" valueType="num">
                                      <p:cBhvr>
                                        <p:cTn id="8" dur="500" fill="hold"/>
                                        <p:tgtEl>
                                          <p:spTgt spid="283"/>
                                        </p:tgtEl>
                                        <p:attrNameLst>
                                          <p:attrName>ppt_x</p:attrName>
                                        </p:attrNameLst>
                                      </p:cBhvr>
                                      <p:tavLst>
                                        <p:tav tm="0">
                                          <p:val>
                                            <p:strVal val="#ppt_x"/>
                                          </p:val>
                                        </p:tav>
                                        <p:tav tm="100000">
                                          <p:val>
                                            <p:strVal val="#ppt_x"/>
                                          </p:val>
                                        </p:tav>
                                      </p:tavLst>
                                    </p:anim>
                                    <p:anim calcmode="lin" valueType="num">
                                      <p:cBhvr>
                                        <p:cTn id="9" dur="500" fill="hold"/>
                                        <p:tgtEl>
                                          <p:spTgt spid="283"/>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500"/>
                                  </p:stCondLst>
                                  <p:childTnLst>
                                    <p:set>
                                      <p:cBhvr>
                                        <p:cTn id="11" dur="1" fill="hold">
                                          <p:stCondLst>
                                            <p:cond delay="0"/>
                                          </p:stCondLst>
                                        </p:cTn>
                                        <p:tgtEl>
                                          <p:spTgt spid="285"/>
                                        </p:tgtEl>
                                        <p:attrNameLst>
                                          <p:attrName>style.visibility</p:attrName>
                                        </p:attrNameLst>
                                      </p:cBhvr>
                                      <p:to>
                                        <p:strVal val="visible"/>
                                      </p:to>
                                    </p:set>
                                    <p:animEffect transition="in" filter="circle(in)">
                                      <p:cBhvr>
                                        <p:cTn id="12" dur="750"/>
                                        <p:tgtEl>
                                          <p:spTgt spid="285"/>
                                        </p:tgtEl>
                                      </p:cBhvr>
                                    </p:animEffect>
                                  </p:childTnLst>
                                </p:cTn>
                              </p:par>
                            </p:childTnLst>
                          </p:cTn>
                        </p:par>
                        <p:par>
                          <p:cTn id="13" fill="hold">
                            <p:stCondLst>
                              <p:cond delay="1250"/>
                            </p:stCondLst>
                            <p:childTnLst>
                              <p:par>
                                <p:cTn id="14" presetID="6" presetClass="entr" presetSubtype="32" fill="hold" grpId="0" nodeType="afterEffect">
                                  <p:stCondLst>
                                    <p:cond delay="500"/>
                                  </p:stCondLst>
                                  <p:childTnLst>
                                    <p:set>
                                      <p:cBhvr>
                                        <p:cTn id="15" dur="1" fill="hold">
                                          <p:stCondLst>
                                            <p:cond delay="0"/>
                                          </p:stCondLst>
                                        </p:cTn>
                                        <p:tgtEl>
                                          <p:spTgt spid="12"/>
                                        </p:tgtEl>
                                        <p:attrNameLst>
                                          <p:attrName>style.visibility</p:attrName>
                                        </p:attrNameLst>
                                      </p:cBhvr>
                                      <p:to>
                                        <p:strVal val="visible"/>
                                      </p:to>
                                    </p:set>
                                    <p:animEffect transition="in" filter="circle(out)">
                                      <p:cBhvr>
                                        <p:cTn id="16" dur="750"/>
                                        <p:tgtEl>
                                          <p:spTgt spid="12"/>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750"/>
                                        <p:tgtEl>
                                          <p:spTgt spid="11">
                                            <p:txEl>
                                              <p:pRg st="0" end="0"/>
                                            </p:txEl>
                                          </p:spTgt>
                                        </p:tgtEl>
                                      </p:cBhvr>
                                    </p:animEffect>
                                  </p:childTnLst>
                                </p:cTn>
                              </p:par>
                            </p:childTnLst>
                          </p:cTn>
                        </p:par>
                        <p:par>
                          <p:cTn id="21" fill="hold">
                            <p:stCondLst>
                              <p:cond delay="3250"/>
                            </p:stCondLst>
                            <p:childTnLst>
                              <p:par>
                                <p:cTn id="22" presetID="6" presetClass="entr" presetSubtype="32" fill="hold" grpId="0" nodeType="after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circle(out)">
                                      <p:cBhvr>
                                        <p:cTn id="24" dur="750"/>
                                        <p:tgtEl>
                                          <p:spTgt spid="14"/>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wipe(left)">
                                      <p:cBhvr>
                                        <p:cTn id="28" dur="75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P spid="11" grpId="0" build="p"/>
      <p:bldP spid="12" grpId="0" animBg="1"/>
      <p:bldP spid="13" grpId="0" build="p"/>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6236969" y="1989067"/>
            <a:ext cx="5265220" cy="1608800"/>
          </a:xfrm>
          <a:prstGeom prst="rect">
            <a:avLst/>
          </a:prstGeom>
        </p:spPr>
        <p:txBody>
          <a:bodyPr spcFirstLastPara="1" wrap="square" lIns="121900" tIns="121900" rIns="121900" bIns="121900" anchor="b" anchorCtr="0">
            <a:noAutofit/>
          </a:bodyPr>
          <a:lstStyle/>
          <a:p>
            <a:pPr>
              <a:buClr>
                <a:srgbClr val="000000"/>
              </a:buClr>
              <a:buSzPts val="1100"/>
            </a:pPr>
            <a:r>
              <a:rPr lang="es" sz="3200">
                <a:solidFill>
                  <a:srgbClr val="434343"/>
                </a:solidFill>
              </a:rPr>
              <a:t>4. Giao diện người dùng</a:t>
            </a:r>
            <a:endParaRPr sz="3200" dirty="0">
              <a:solidFill>
                <a:srgbClr val="434343"/>
              </a:solidFill>
            </a:endParaRPr>
          </a:p>
        </p:txBody>
      </p:sp>
      <p:sp>
        <p:nvSpPr>
          <p:cNvPr id="238" name="Google Shape;238;p37"/>
          <p:cNvSpPr txBox="1">
            <a:spLocks noGrp="1"/>
          </p:cNvSpPr>
          <p:nvPr>
            <p:ph type="subTitle" idx="1"/>
          </p:nvPr>
        </p:nvSpPr>
        <p:spPr>
          <a:xfrm>
            <a:off x="6236969" y="3947078"/>
            <a:ext cx="5650231" cy="2120000"/>
          </a:xfrm>
          <a:prstGeom prst="rect">
            <a:avLst/>
          </a:prstGeom>
        </p:spPr>
        <p:txBody>
          <a:bodyPr spcFirstLastPara="1" wrap="square" lIns="121900" tIns="121900" rIns="121900" bIns="121900" anchor="t" anchorCtr="0">
            <a:noAutofit/>
          </a:bodyPr>
          <a:lstStyle/>
          <a:p>
            <a:pPr marL="0" indent="0"/>
            <a:r>
              <a:rPr lang="vi-VN" sz="2000"/>
              <a:t>Nhập xuất, cách chương trình hoạt động</a:t>
            </a:r>
          </a:p>
        </p:txBody>
      </p:sp>
    </p:spTree>
    <p:extLst>
      <p:ext uri="{BB962C8B-B14F-4D97-AF65-F5344CB8AC3E}">
        <p14:creationId xmlns:p14="http://schemas.microsoft.com/office/powerpoint/2010/main" val="395902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anim calcmode="lin" valueType="num">
                                      <p:cBhvr>
                                        <p:cTn id="8" dur="500" fill="hold"/>
                                        <p:tgtEl>
                                          <p:spTgt spid="237"/>
                                        </p:tgtEl>
                                        <p:attrNameLst>
                                          <p:attrName>ppt_x</p:attrName>
                                        </p:attrNameLst>
                                      </p:cBhvr>
                                      <p:tavLst>
                                        <p:tav tm="0">
                                          <p:val>
                                            <p:strVal val="#ppt_x"/>
                                          </p:val>
                                        </p:tav>
                                        <p:tav tm="100000">
                                          <p:val>
                                            <p:strVal val="#ppt_x"/>
                                          </p:val>
                                        </p:tav>
                                      </p:tavLst>
                                    </p:anim>
                                    <p:anim calcmode="lin" valueType="num">
                                      <p:cBhvr>
                                        <p:cTn id="9" dur="500" fill="hold"/>
                                        <p:tgtEl>
                                          <p:spTgt spid="23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500"/>
                                  </p:stCondLst>
                                  <p:childTnLst>
                                    <p:set>
                                      <p:cBhvr>
                                        <p:cTn id="12" dur="1" fill="hold">
                                          <p:stCondLst>
                                            <p:cond delay="0"/>
                                          </p:stCondLst>
                                        </p:cTn>
                                        <p:tgtEl>
                                          <p:spTgt spid="238">
                                            <p:txEl>
                                              <p:pRg st="0" end="0"/>
                                            </p:txEl>
                                          </p:spTgt>
                                        </p:tgtEl>
                                        <p:attrNameLst>
                                          <p:attrName>style.visibility</p:attrName>
                                        </p:attrNameLst>
                                      </p:cBhvr>
                                      <p:to>
                                        <p:strVal val="visible"/>
                                      </p:to>
                                    </p:set>
                                    <p:animEffect transition="in" filter="fade">
                                      <p:cBhvr>
                                        <p:cTn id="13" dur="500"/>
                                        <p:tgtEl>
                                          <p:spTgt spid="238">
                                            <p:txEl>
                                              <p:pRg st="0" end="0"/>
                                            </p:txEl>
                                          </p:spTgt>
                                        </p:tgtEl>
                                      </p:cBhvr>
                                    </p:animEffect>
                                    <p:anim calcmode="lin" valueType="num">
                                      <p:cBhvr>
                                        <p:cTn id="14" dur="500" fill="hold"/>
                                        <p:tgtEl>
                                          <p:spTgt spid="238">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3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P spid="23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body" idx="1"/>
          </p:nvPr>
        </p:nvSpPr>
        <p:spPr>
          <a:xfrm>
            <a:off x="1506330" y="2061997"/>
            <a:ext cx="9306519" cy="679664"/>
          </a:xfrm>
          <a:prstGeom prst="rect">
            <a:avLst/>
          </a:prstGeom>
        </p:spPr>
        <p:txBody>
          <a:bodyPr spcFirstLastPara="1" wrap="square" lIns="121900" tIns="121900" rIns="121900" bIns="121900" anchor="t" anchorCtr="0">
            <a:noAutofit/>
          </a:bodyPr>
          <a:lstStyle/>
          <a:p>
            <a:pPr indent="0" algn="just">
              <a:lnSpc>
                <a:spcPct val="150000"/>
              </a:lnSpc>
              <a:buNone/>
            </a:pPr>
            <a:r>
              <a:rPr lang="vi-VN" sz="2000" b="1">
                <a:solidFill>
                  <a:srgbClr val="666666"/>
                </a:solidFill>
                <a:latin typeface="Ubuntu"/>
                <a:ea typeface="Ubuntu"/>
                <a:cs typeface="Ubuntu"/>
                <a:sym typeface="Ubuntu"/>
              </a:rPr>
              <a:t>Giao diện người dùng được viết bằng </a:t>
            </a:r>
            <a:r>
              <a:rPr lang="en-US" sz="2000" b="1">
                <a:solidFill>
                  <a:srgbClr val="666666"/>
                </a:solidFill>
                <a:latin typeface="Ubuntu"/>
                <a:ea typeface="Ubuntu"/>
                <a:cs typeface="Ubuntu"/>
                <a:sym typeface="Ubuntu"/>
              </a:rPr>
              <a:t> ngôn ngữ lập trình </a:t>
            </a:r>
            <a:r>
              <a:rPr lang="vi-VN" sz="2000" b="1">
                <a:solidFill>
                  <a:srgbClr val="666666"/>
                </a:solidFill>
                <a:latin typeface="Consolas" panose="020B0609020204030204" pitchFamily="49" charset="0"/>
                <a:ea typeface="Ubuntu"/>
                <a:cs typeface="Ubuntu"/>
                <a:sym typeface="Ubuntu"/>
              </a:rPr>
              <a:t>C++/CLI</a:t>
            </a:r>
            <a:r>
              <a:rPr lang="vi-VN" sz="2000" b="1">
                <a:solidFill>
                  <a:srgbClr val="666666"/>
                </a:solidFill>
                <a:latin typeface="Ubuntu"/>
                <a:ea typeface="Ubuntu"/>
                <a:cs typeface="Ubuntu"/>
                <a:sym typeface="Ubuntu"/>
              </a:rPr>
              <a:t> trên nền </a:t>
            </a:r>
            <a:r>
              <a:rPr lang="vi-VN" sz="2000" b="1">
                <a:solidFill>
                  <a:srgbClr val="666666"/>
                </a:solidFill>
                <a:latin typeface="Consolas" panose="020B0609020204030204" pitchFamily="49" charset="0"/>
                <a:ea typeface="Ubuntu"/>
                <a:cs typeface="Ubuntu"/>
                <a:sym typeface="Ubuntu"/>
              </a:rPr>
              <a:t>.NET Framework 4.6.1</a:t>
            </a:r>
            <a:r>
              <a:rPr lang="vi-VN" sz="2000" b="1">
                <a:solidFill>
                  <a:srgbClr val="666666"/>
                </a:solidFill>
                <a:latin typeface="Ubuntu"/>
                <a:ea typeface="Ubuntu"/>
                <a:cs typeface="Ubuntu"/>
                <a:sym typeface="Ubuntu"/>
              </a:rPr>
              <a:t>.</a:t>
            </a:r>
          </a:p>
        </p:txBody>
      </p:sp>
      <p:sp>
        <p:nvSpPr>
          <p:cNvPr id="244" name="Google Shape;244;p38"/>
          <p:cNvSpPr txBox="1">
            <a:spLocks noGrp="1"/>
          </p:cNvSpPr>
          <p:nvPr>
            <p:ph type="title"/>
          </p:nvPr>
        </p:nvSpPr>
        <p:spPr>
          <a:xfrm>
            <a:off x="0" y="288300"/>
            <a:ext cx="12192000" cy="1218400"/>
          </a:xfrm>
          <a:prstGeom prst="rect">
            <a:avLst/>
          </a:prstGeom>
        </p:spPr>
        <p:txBody>
          <a:bodyPr spcFirstLastPara="1" wrap="square" lIns="121900" tIns="121900" rIns="121900" bIns="121900" anchor="b" anchorCtr="0">
            <a:noAutofit/>
          </a:bodyPr>
          <a:lstStyle/>
          <a:p>
            <a:r>
              <a:rPr lang="es" sz="3200"/>
              <a:t>Tổng quan</a:t>
            </a:r>
            <a:endParaRPr sz="3200" dirty="0">
              <a:solidFill>
                <a:srgbClr val="434343"/>
              </a:solidFill>
            </a:endParaRPr>
          </a:p>
        </p:txBody>
      </p:sp>
      <p:sp>
        <p:nvSpPr>
          <p:cNvPr id="245" name="Google Shape;245;p38"/>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18</a:t>
            </a:fld>
            <a:endParaRPr kern="0">
              <a:solidFill>
                <a:srgbClr val="999999"/>
              </a:solidFill>
            </a:endParaRPr>
          </a:p>
        </p:txBody>
      </p:sp>
      <p:sp>
        <p:nvSpPr>
          <p:cNvPr id="6" name="Google Shape;3302;p32">
            <a:extLst>
              <a:ext uri="{FF2B5EF4-FFF2-40B4-BE49-F238E27FC236}">
                <a16:creationId xmlns:a16="http://schemas.microsoft.com/office/drawing/2014/main" id="{38CB7421-8221-4FE6-A6B8-83A0033498C5}"/>
              </a:ext>
            </a:extLst>
          </p:cNvPr>
          <p:cNvSpPr/>
          <p:nvPr/>
        </p:nvSpPr>
        <p:spPr>
          <a:xfrm rot="20483121">
            <a:off x="1447231" y="2262237"/>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7" name="Google Shape;243;p38">
            <a:extLst>
              <a:ext uri="{FF2B5EF4-FFF2-40B4-BE49-F238E27FC236}">
                <a16:creationId xmlns:a16="http://schemas.microsoft.com/office/drawing/2014/main" id="{756317B7-19E3-4A97-B3CA-7BA0C83F29D7}"/>
              </a:ext>
            </a:extLst>
          </p:cNvPr>
          <p:cNvSpPr txBox="1">
            <a:spLocks/>
          </p:cNvSpPr>
          <p:nvPr/>
        </p:nvSpPr>
        <p:spPr>
          <a:xfrm>
            <a:off x="1487057" y="3207802"/>
            <a:ext cx="9345066" cy="254913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None/>
            </a:pPr>
            <a:r>
              <a:rPr lang="en-US" sz="2000" b="1" kern="0">
                <a:solidFill>
                  <a:srgbClr val="666666"/>
                </a:solidFill>
                <a:latin typeface="Ubuntu"/>
                <a:ea typeface="Ubuntu"/>
                <a:cs typeface="Ubuntu"/>
                <a:sym typeface="Ubuntu"/>
              </a:rPr>
              <a:t>Chức năng:</a:t>
            </a:r>
          </a:p>
          <a:p>
            <a:pPr marL="952485" indent="-342900" algn="just">
              <a:lnSpc>
                <a:spcPct val="150000"/>
              </a:lnSpc>
            </a:pPr>
            <a:r>
              <a:rPr lang="en-US" sz="2000" b="1" kern="0">
                <a:solidFill>
                  <a:srgbClr val="666666"/>
                </a:solidFill>
                <a:latin typeface="Ubuntu"/>
                <a:sym typeface="Ubuntu"/>
              </a:rPr>
              <a:t>Thể hiện trực quan các chức năng của chương trình</a:t>
            </a:r>
          </a:p>
          <a:p>
            <a:pPr marL="952485" indent="-342900" algn="just">
              <a:lnSpc>
                <a:spcPct val="150000"/>
              </a:lnSpc>
            </a:pPr>
            <a:r>
              <a:rPr lang="en-US" sz="2000" b="1" kern="0">
                <a:solidFill>
                  <a:srgbClr val="666666"/>
                </a:solidFill>
                <a:latin typeface="Ubuntu"/>
                <a:sym typeface="Ubuntu"/>
              </a:rPr>
              <a:t>Chuyển đổi giữa các kiểu dữ liệu của ngôn ngữ lập trình </a:t>
            </a:r>
            <a:r>
              <a:rPr lang="vi-VN" sz="2000" b="1">
                <a:solidFill>
                  <a:srgbClr val="666666"/>
                </a:solidFill>
                <a:latin typeface="Consolas" panose="020B0609020204030204" pitchFamily="49" charset="0"/>
                <a:ea typeface="Ubuntu"/>
                <a:cs typeface="Ubuntu"/>
                <a:sym typeface="Ubuntu"/>
              </a:rPr>
              <a:t>C++/CLI</a:t>
            </a:r>
            <a:r>
              <a:rPr lang="en-US" sz="2000" b="1" kern="0">
                <a:solidFill>
                  <a:srgbClr val="666666"/>
                </a:solidFill>
                <a:latin typeface="Ubuntu"/>
                <a:sym typeface="Ubuntu"/>
              </a:rPr>
              <a:t> và kiểu dữ liệu của ngôn ngữ lập trình </a:t>
            </a:r>
            <a:r>
              <a:rPr lang="en-US" sz="2000" b="1" kern="0">
                <a:solidFill>
                  <a:srgbClr val="666666"/>
                </a:solidFill>
                <a:latin typeface="Consolas" panose="020B0609020204030204" pitchFamily="49" charset="0"/>
                <a:sym typeface="Ubuntu"/>
              </a:rPr>
              <a:t>C</a:t>
            </a:r>
            <a:r>
              <a:rPr lang="en-US" sz="2000" b="1" kern="0">
                <a:solidFill>
                  <a:srgbClr val="666666"/>
                </a:solidFill>
                <a:latin typeface="Ubuntu"/>
                <a:sym typeface="Ubuntu"/>
              </a:rPr>
              <a:t> để tương tác với phần xử lý của chương trình được viết bằng ngôn ngữ ngôn ngữ </a:t>
            </a:r>
            <a:r>
              <a:rPr lang="en-US" sz="2000" b="1" kern="0">
                <a:solidFill>
                  <a:srgbClr val="666666"/>
                </a:solidFill>
                <a:latin typeface="Consolas" panose="020B0609020204030204" pitchFamily="49" charset="0"/>
                <a:sym typeface="Ubuntu"/>
              </a:rPr>
              <a:t>C.</a:t>
            </a:r>
            <a:r>
              <a:rPr lang="en-US" sz="2000" b="1" kern="0">
                <a:solidFill>
                  <a:srgbClr val="666666"/>
                </a:solidFill>
                <a:latin typeface="Ubuntu"/>
                <a:sym typeface="Ubuntu"/>
              </a:rPr>
              <a:t> </a:t>
            </a:r>
            <a:endParaRPr lang="en-US" sz="2000" kern="0" dirty="0">
              <a:solidFill>
                <a:srgbClr val="999999"/>
              </a:solidFill>
            </a:endParaRPr>
          </a:p>
        </p:txBody>
      </p:sp>
      <p:sp>
        <p:nvSpPr>
          <p:cNvPr id="8" name="Google Shape;3302;p32">
            <a:extLst>
              <a:ext uri="{FF2B5EF4-FFF2-40B4-BE49-F238E27FC236}">
                <a16:creationId xmlns:a16="http://schemas.microsoft.com/office/drawing/2014/main" id="{2D21B819-687C-4398-9489-46A6F0E73A56}"/>
              </a:ext>
            </a:extLst>
          </p:cNvPr>
          <p:cNvSpPr/>
          <p:nvPr/>
        </p:nvSpPr>
        <p:spPr>
          <a:xfrm rot="20483121">
            <a:off x="1447231" y="3426363"/>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Tree>
    <p:extLst>
      <p:ext uri="{BB962C8B-B14F-4D97-AF65-F5344CB8AC3E}">
        <p14:creationId xmlns:p14="http://schemas.microsoft.com/office/powerpoint/2010/main" val="96452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anim calcmode="lin" valueType="num">
                                      <p:cBhvr>
                                        <p:cTn id="8" dur="500" fill="hold"/>
                                        <p:tgtEl>
                                          <p:spTgt spid="244"/>
                                        </p:tgtEl>
                                        <p:attrNameLst>
                                          <p:attrName>ppt_x</p:attrName>
                                        </p:attrNameLst>
                                      </p:cBhvr>
                                      <p:tavLst>
                                        <p:tav tm="0">
                                          <p:val>
                                            <p:strVal val="#ppt_x"/>
                                          </p:val>
                                        </p:tav>
                                        <p:tav tm="100000">
                                          <p:val>
                                            <p:strVal val="#ppt_x"/>
                                          </p:val>
                                        </p:tav>
                                      </p:tavLst>
                                    </p:anim>
                                    <p:anim calcmode="lin" valueType="num">
                                      <p:cBhvr>
                                        <p:cTn id="9" dur="500" fill="hold"/>
                                        <p:tgtEl>
                                          <p:spTgt spid="2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32"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out)">
                                      <p:cBhvr>
                                        <p:cTn id="14" dur="10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43">
                                            <p:txEl>
                                              <p:pRg st="0" end="0"/>
                                            </p:txEl>
                                          </p:spTgt>
                                        </p:tgtEl>
                                        <p:attrNameLst>
                                          <p:attrName>style.visibility</p:attrName>
                                        </p:attrNameLst>
                                      </p:cBhvr>
                                      <p:to>
                                        <p:strVal val="visible"/>
                                      </p:to>
                                    </p:set>
                                    <p:animEffect transition="in" filter="wipe(left)">
                                      <p:cBhvr>
                                        <p:cTn id="18" dur="1000"/>
                                        <p:tgtEl>
                                          <p:spTgt spid="24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3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out)">
                                      <p:cBhvr>
                                        <p:cTn id="23" dur="1000"/>
                                        <p:tgtEl>
                                          <p:spTgt spid="8"/>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build="p"/>
      <p:bldP spid="244" grpId="0"/>
      <p:bldP spid="6" grpId="0" animBg="1"/>
      <p:bldP spid="7"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3715000" y="5995638"/>
            <a:ext cx="4762000" cy="770800"/>
          </a:xfrm>
          <a:prstGeom prst="rect">
            <a:avLst/>
          </a:prstGeom>
        </p:spPr>
        <p:txBody>
          <a:bodyPr spcFirstLastPara="1" wrap="square" lIns="121900" tIns="121900" rIns="121900" bIns="121900" anchor="b" anchorCtr="0">
            <a:noAutofit/>
          </a:bodyPr>
          <a:lstStyle/>
          <a:p>
            <a:pPr>
              <a:buSzPts val="1100"/>
            </a:pPr>
            <a:r>
              <a:rPr lang="es">
                <a:solidFill>
                  <a:srgbClr val="434343"/>
                </a:solidFill>
              </a:rPr>
              <a:t>Cách chương trình hoạt động</a:t>
            </a:r>
            <a:endParaRPr dirty="0">
              <a:solidFill>
                <a:srgbClr val="434343"/>
              </a:solidFill>
            </a:endParaRPr>
          </a:p>
        </p:txBody>
      </p:sp>
      <p:sp>
        <p:nvSpPr>
          <p:cNvPr id="287" name="Google Shape;287;p42"/>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s" kern="0">
                <a:solidFill>
                  <a:srgbClr val="CCCCCC"/>
                </a:solidFill>
              </a:rPr>
              <a:pPr defTabSz="1219170">
                <a:buClr>
                  <a:srgbClr val="000000"/>
                </a:buClr>
              </a:pPr>
              <a:t>19</a:t>
            </a:fld>
            <a:endParaRPr kern="0">
              <a:solidFill>
                <a:srgbClr val="CCCCCC"/>
              </a:solidFill>
            </a:endParaRPr>
          </a:p>
        </p:txBody>
      </p:sp>
      <p:grpSp>
        <p:nvGrpSpPr>
          <p:cNvPr id="7" name="Group 6">
            <a:extLst>
              <a:ext uri="{FF2B5EF4-FFF2-40B4-BE49-F238E27FC236}">
                <a16:creationId xmlns:a16="http://schemas.microsoft.com/office/drawing/2014/main" id="{DCC1E73C-4F99-43C9-96BB-064679BE2701}"/>
              </a:ext>
            </a:extLst>
          </p:cNvPr>
          <p:cNvGrpSpPr/>
          <p:nvPr/>
        </p:nvGrpSpPr>
        <p:grpSpPr>
          <a:xfrm>
            <a:off x="592013" y="304375"/>
            <a:ext cx="11431211" cy="5802263"/>
            <a:chOff x="592013" y="304375"/>
            <a:chExt cx="11431211" cy="5802263"/>
          </a:xfrm>
        </p:grpSpPr>
        <p:pic>
          <p:nvPicPr>
            <p:cNvPr id="1026" name="Picture 2" descr="User free icon">
              <a:extLst>
                <a:ext uri="{FF2B5EF4-FFF2-40B4-BE49-F238E27FC236}">
                  <a16:creationId xmlns:a16="http://schemas.microsoft.com/office/drawing/2014/main" id="{582F36D3-0819-4C4E-81F0-A9A77A9F1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13" y="2414894"/>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 free icon">
              <a:extLst>
                <a:ext uri="{FF2B5EF4-FFF2-40B4-BE49-F238E27FC236}">
                  <a16:creationId xmlns:a16="http://schemas.microsoft.com/office/drawing/2014/main" id="{D54706CB-119D-4DD5-AF9B-A55BD673B1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450" y="2414894"/>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4D8494FD-62BD-478C-9541-AE8EA485302F}"/>
                </a:ext>
              </a:extLst>
            </p:cNvPr>
            <p:cNvGrpSpPr/>
            <p:nvPr/>
          </p:nvGrpSpPr>
          <p:grpSpPr>
            <a:xfrm>
              <a:off x="1817977" y="2506484"/>
              <a:ext cx="537910" cy="862883"/>
              <a:chOff x="1817977" y="2506484"/>
              <a:chExt cx="537910" cy="862883"/>
            </a:xfrm>
          </p:grpSpPr>
          <p:pic>
            <p:nvPicPr>
              <p:cNvPr id="1030" name="Picture 6" descr="Left arrow free icon">
                <a:extLst>
                  <a:ext uri="{FF2B5EF4-FFF2-40B4-BE49-F238E27FC236}">
                    <a16:creationId xmlns:a16="http://schemas.microsoft.com/office/drawing/2014/main" id="{1B82AC61-A5BE-453C-BC3E-16C912167D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7978" y="2506484"/>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Left arrow free icon">
                <a:extLst>
                  <a:ext uri="{FF2B5EF4-FFF2-40B4-BE49-F238E27FC236}">
                    <a16:creationId xmlns:a16="http://schemas.microsoft.com/office/drawing/2014/main" id="{3CF196B6-329A-4F17-B32A-CB7BE34C4D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1817977" y="2831458"/>
                <a:ext cx="537909" cy="537909"/>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descr="Cpu free icon">
              <a:extLst>
                <a:ext uri="{FF2B5EF4-FFF2-40B4-BE49-F238E27FC236}">
                  <a16:creationId xmlns:a16="http://schemas.microsoft.com/office/drawing/2014/main" id="{8AD1AD51-279B-46C7-8509-7835CE2B84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9061" y="2414894"/>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ocess free icon">
              <a:extLst>
                <a:ext uri="{FF2B5EF4-FFF2-40B4-BE49-F238E27FC236}">
                  <a16:creationId xmlns:a16="http://schemas.microsoft.com/office/drawing/2014/main" id="{3F4A641E-1C46-4CE7-A037-BFE88A43CF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1795" y="375230"/>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Process free icon">
              <a:extLst>
                <a:ext uri="{FF2B5EF4-FFF2-40B4-BE49-F238E27FC236}">
                  <a16:creationId xmlns:a16="http://schemas.microsoft.com/office/drawing/2014/main" id="{22A37AD0-C306-451A-839D-72F3ED03C3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1328" y="4878070"/>
              <a:ext cx="731520" cy="7315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older">
              <a:extLst>
                <a:ext uri="{FF2B5EF4-FFF2-40B4-BE49-F238E27FC236}">
                  <a16:creationId xmlns:a16="http://schemas.microsoft.com/office/drawing/2014/main" id="{2FCF92EE-E600-4653-9E0E-AE44C2B8A0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59294" y="30437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erver free icon">
              <a:extLst>
                <a:ext uri="{FF2B5EF4-FFF2-40B4-BE49-F238E27FC236}">
                  <a16:creationId xmlns:a16="http://schemas.microsoft.com/office/drawing/2014/main" id="{6431B953-81EE-474D-8E1D-0111B9D8A6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11189" y="2414894"/>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0959A79B-0BC9-4126-8E35-4DABB2ADBC4F}"/>
                </a:ext>
              </a:extLst>
            </p:cNvPr>
            <p:cNvGrpSpPr/>
            <p:nvPr/>
          </p:nvGrpSpPr>
          <p:grpSpPr>
            <a:xfrm>
              <a:off x="10105067" y="2474144"/>
              <a:ext cx="537910" cy="862883"/>
              <a:chOff x="1817977" y="2506484"/>
              <a:chExt cx="537910" cy="862883"/>
            </a:xfrm>
          </p:grpSpPr>
          <p:pic>
            <p:nvPicPr>
              <p:cNvPr id="27" name="Picture 6" descr="Left arrow free icon">
                <a:extLst>
                  <a:ext uri="{FF2B5EF4-FFF2-40B4-BE49-F238E27FC236}">
                    <a16:creationId xmlns:a16="http://schemas.microsoft.com/office/drawing/2014/main" id="{484B35BD-9A0C-4C3B-8022-869BFD3018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7978" y="2506484"/>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Left arrow free icon">
                <a:extLst>
                  <a:ext uri="{FF2B5EF4-FFF2-40B4-BE49-F238E27FC236}">
                    <a16:creationId xmlns:a16="http://schemas.microsoft.com/office/drawing/2014/main" id="{9981D8E5-5584-49F2-898B-D8840522A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1817977" y="2831458"/>
                <a:ext cx="537909" cy="5379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CE30FABD-2648-467B-A166-5097B58358C5}"/>
                </a:ext>
              </a:extLst>
            </p:cNvPr>
            <p:cNvGrpSpPr/>
            <p:nvPr/>
          </p:nvGrpSpPr>
          <p:grpSpPr>
            <a:xfrm rot="8601055">
              <a:off x="3952633" y="1338802"/>
              <a:ext cx="1373180" cy="538740"/>
              <a:chOff x="2894696" y="496522"/>
              <a:chExt cx="1373180" cy="538740"/>
            </a:xfrm>
          </p:grpSpPr>
          <p:pic>
            <p:nvPicPr>
              <p:cNvPr id="36" name="Picture 6" descr="Left arrow free icon">
                <a:extLst>
                  <a:ext uri="{FF2B5EF4-FFF2-40B4-BE49-F238E27FC236}">
                    <a16:creationId xmlns:a16="http://schemas.microsoft.com/office/drawing/2014/main" id="{B0D3F67F-082C-442E-8180-BF06C60F65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Left arrow free icon">
                <a:extLst>
                  <a:ext uri="{FF2B5EF4-FFF2-40B4-BE49-F238E27FC236}">
                    <a16:creationId xmlns:a16="http://schemas.microsoft.com/office/drawing/2014/main" id="{04A5AACA-9409-4AAA-A079-3831F893903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Left arrow free icon">
                <a:extLst>
                  <a:ext uri="{FF2B5EF4-FFF2-40B4-BE49-F238E27FC236}">
                    <a16:creationId xmlns:a16="http://schemas.microsoft.com/office/drawing/2014/main" id="{A2D2768E-47AE-4273-92C9-F7A6336C77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Left arrow free icon">
                <a:extLst>
                  <a:ext uri="{FF2B5EF4-FFF2-40B4-BE49-F238E27FC236}">
                    <a16:creationId xmlns:a16="http://schemas.microsoft.com/office/drawing/2014/main" id="{054CC13C-F75C-469C-A2F8-CA7FFC9713D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Left arrow free icon">
                <a:extLst>
                  <a:ext uri="{FF2B5EF4-FFF2-40B4-BE49-F238E27FC236}">
                    <a16:creationId xmlns:a16="http://schemas.microsoft.com/office/drawing/2014/main" id="{2D6CCE39-1ADC-4F98-B886-65A6228B6A3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945492"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id="{C4AEF2E1-670A-4619-88B8-15680457445A}"/>
                </a:ext>
              </a:extLst>
            </p:cNvPr>
            <p:cNvGrpSpPr/>
            <p:nvPr/>
          </p:nvGrpSpPr>
          <p:grpSpPr>
            <a:xfrm rot="2039132">
              <a:off x="4099370" y="4174292"/>
              <a:ext cx="1373180" cy="538740"/>
              <a:chOff x="2894696" y="496522"/>
              <a:chExt cx="1373180" cy="538740"/>
            </a:xfrm>
          </p:grpSpPr>
          <p:pic>
            <p:nvPicPr>
              <p:cNvPr id="43" name="Picture 6" descr="Left arrow free icon">
                <a:extLst>
                  <a:ext uri="{FF2B5EF4-FFF2-40B4-BE49-F238E27FC236}">
                    <a16:creationId xmlns:a16="http://schemas.microsoft.com/office/drawing/2014/main" id="{29F8BE12-5FCA-4F3C-8994-F781400414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Left arrow free icon">
                <a:extLst>
                  <a:ext uri="{FF2B5EF4-FFF2-40B4-BE49-F238E27FC236}">
                    <a16:creationId xmlns:a16="http://schemas.microsoft.com/office/drawing/2014/main" id="{2038C1B0-8163-4EE0-A52A-BC17439CAE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Left arrow free icon">
                <a:extLst>
                  <a:ext uri="{FF2B5EF4-FFF2-40B4-BE49-F238E27FC236}">
                    <a16:creationId xmlns:a16="http://schemas.microsoft.com/office/drawing/2014/main" id="{FCCDBF46-251A-47CB-AE8E-EA2F7E98DB6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Left arrow free icon">
                <a:extLst>
                  <a:ext uri="{FF2B5EF4-FFF2-40B4-BE49-F238E27FC236}">
                    <a16:creationId xmlns:a16="http://schemas.microsoft.com/office/drawing/2014/main" id="{B27C39AD-2162-4341-A3E0-9C9C1BDF2DD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Left arrow free icon">
                <a:extLst>
                  <a:ext uri="{FF2B5EF4-FFF2-40B4-BE49-F238E27FC236}">
                    <a16:creationId xmlns:a16="http://schemas.microsoft.com/office/drawing/2014/main" id="{339C8190-947A-4175-9AA1-49824DF420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945492"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a:extLst>
                <a:ext uri="{FF2B5EF4-FFF2-40B4-BE49-F238E27FC236}">
                  <a16:creationId xmlns:a16="http://schemas.microsoft.com/office/drawing/2014/main" id="{2C40CA46-AC95-42CC-82EC-67CFB9D56DDF}"/>
                </a:ext>
              </a:extLst>
            </p:cNvPr>
            <p:cNvGrpSpPr/>
            <p:nvPr/>
          </p:nvGrpSpPr>
          <p:grpSpPr>
            <a:xfrm rot="18938203">
              <a:off x="7255914" y="4034045"/>
              <a:ext cx="1373180" cy="538740"/>
              <a:chOff x="2894696" y="496522"/>
              <a:chExt cx="1373180" cy="538740"/>
            </a:xfrm>
          </p:grpSpPr>
          <p:pic>
            <p:nvPicPr>
              <p:cNvPr id="49" name="Picture 6" descr="Left arrow free icon">
                <a:extLst>
                  <a:ext uri="{FF2B5EF4-FFF2-40B4-BE49-F238E27FC236}">
                    <a16:creationId xmlns:a16="http://schemas.microsoft.com/office/drawing/2014/main" id="{8AF66196-0658-4826-9647-6155CD8DF0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Left arrow free icon">
                <a:extLst>
                  <a:ext uri="{FF2B5EF4-FFF2-40B4-BE49-F238E27FC236}">
                    <a16:creationId xmlns:a16="http://schemas.microsoft.com/office/drawing/2014/main" id="{78F04BAB-A366-4C91-A231-5D15F6DAFB4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Left arrow free icon">
                <a:extLst>
                  <a:ext uri="{FF2B5EF4-FFF2-40B4-BE49-F238E27FC236}">
                    <a16:creationId xmlns:a16="http://schemas.microsoft.com/office/drawing/2014/main" id="{89E20290-2FE4-4921-A78C-5F56D87F2EA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Left arrow free icon">
                <a:extLst>
                  <a:ext uri="{FF2B5EF4-FFF2-40B4-BE49-F238E27FC236}">
                    <a16:creationId xmlns:a16="http://schemas.microsoft.com/office/drawing/2014/main" id="{F40735B2-4948-44F0-9866-6E9B5928464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descr="Left arrow free icon">
                <a:extLst>
                  <a:ext uri="{FF2B5EF4-FFF2-40B4-BE49-F238E27FC236}">
                    <a16:creationId xmlns:a16="http://schemas.microsoft.com/office/drawing/2014/main" id="{D9876094-7C72-40BD-9681-3288915F6E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945492"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a:extLst>
                <a:ext uri="{FF2B5EF4-FFF2-40B4-BE49-F238E27FC236}">
                  <a16:creationId xmlns:a16="http://schemas.microsoft.com/office/drawing/2014/main" id="{DDC783A0-1B41-4C2F-9B2C-9BA9A38FFB60}"/>
                </a:ext>
              </a:extLst>
            </p:cNvPr>
            <p:cNvGrpSpPr/>
            <p:nvPr/>
          </p:nvGrpSpPr>
          <p:grpSpPr>
            <a:xfrm rot="12921609">
              <a:off x="7131373" y="1347735"/>
              <a:ext cx="1373180" cy="538740"/>
              <a:chOff x="2894696" y="496522"/>
              <a:chExt cx="1373180" cy="538740"/>
            </a:xfrm>
          </p:grpSpPr>
          <p:pic>
            <p:nvPicPr>
              <p:cNvPr id="61" name="Picture 6" descr="Left arrow free icon">
                <a:extLst>
                  <a:ext uri="{FF2B5EF4-FFF2-40B4-BE49-F238E27FC236}">
                    <a16:creationId xmlns:a16="http://schemas.microsoft.com/office/drawing/2014/main" id="{1E573A3F-C2B2-4701-AC59-DEAD52A861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descr="Left arrow free icon">
                <a:extLst>
                  <a:ext uri="{FF2B5EF4-FFF2-40B4-BE49-F238E27FC236}">
                    <a16:creationId xmlns:a16="http://schemas.microsoft.com/office/drawing/2014/main" id="{C551D99B-8E40-4BD2-B3A9-00FAD4DB92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 descr="Left arrow free icon">
                <a:extLst>
                  <a:ext uri="{FF2B5EF4-FFF2-40B4-BE49-F238E27FC236}">
                    <a16:creationId xmlns:a16="http://schemas.microsoft.com/office/drawing/2014/main" id="{1A720C6F-BEB3-412D-AFD8-925EADD421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 descr="Left arrow free icon">
                <a:extLst>
                  <a:ext uri="{FF2B5EF4-FFF2-40B4-BE49-F238E27FC236}">
                    <a16:creationId xmlns:a16="http://schemas.microsoft.com/office/drawing/2014/main" id="{17C53A18-7D53-43A5-A231-8A0032B0C1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descr="Left arrow free icon">
                <a:extLst>
                  <a:ext uri="{FF2B5EF4-FFF2-40B4-BE49-F238E27FC236}">
                    <a16:creationId xmlns:a16="http://schemas.microsoft.com/office/drawing/2014/main" id="{B640B777-1F4B-42BB-AC3E-F046FBB599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945492"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sp>
          <p:nvSpPr>
            <p:cNvPr id="66" name="Google Shape;283;p42">
              <a:extLst>
                <a:ext uri="{FF2B5EF4-FFF2-40B4-BE49-F238E27FC236}">
                  <a16:creationId xmlns:a16="http://schemas.microsoft.com/office/drawing/2014/main" id="{60FF83EA-8C70-4BF6-B04B-B8F77C1D48B8}"/>
                </a:ext>
              </a:extLst>
            </p:cNvPr>
            <p:cNvSpPr txBox="1">
              <a:spLocks/>
            </p:cNvSpPr>
            <p:nvPr/>
          </p:nvSpPr>
          <p:spPr>
            <a:xfrm>
              <a:off x="2369814" y="3192722"/>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Giao diện</a:t>
              </a:r>
            </a:p>
            <a:p>
              <a:pPr>
                <a:buSzPts val="1100"/>
              </a:pPr>
              <a:r>
                <a:rPr lang="en-US" sz="1800" kern="0">
                  <a:solidFill>
                    <a:srgbClr val="434343"/>
                  </a:solidFill>
                </a:rPr>
                <a:t>người dùng</a:t>
              </a:r>
              <a:endParaRPr lang="vi-VN" sz="1800" kern="0" dirty="0">
                <a:solidFill>
                  <a:srgbClr val="434343"/>
                </a:solidFill>
              </a:endParaRPr>
            </a:p>
          </p:txBody>
        </p:sp>
        <p:sp>
          <p:nvSpPr>
            <p:cNvPr id="67" name="Google Shape;283;p42">
              <a:extLst>
                <a:ext uri="{FF2B5EF4-FFF2-40B4-BE49-F238E27FC236}">
                  <a16:creationId xmlns:a16="http://schemas.microsoft.com/office/drawing/2014/main" id="{5A1E619C-C6F2-471B-9221-47F3B27588E6}"/>
                </a:ext>
              </a:extLst>
            </p:cNvPr>
            <p:cNvSpPr txBox="1">
              <a:spLocks/>
            </p:cNvSpPr>
            <p:nvPr/>
          </p:nvSpPr>
          <p:spPr>
            <a:xfrm>
              <a:off x="8621125" y="2979772"/>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Phần xử lý</a:t>
              </a:r>
              <a:endParaRPr lang="vi-VN" sz="1800" kern="0" dirty="0">
                <a:solidFill>
                  <a:srgbClr val="434343"/>
                </a:solidFill>
              </a:endParaRPr>
            </a:p>
          </p:txBody>
        </p:sp>
        <p:sp>
          <p:nvSpPr>
            <p:cNvPr id="68" name="Google Shape;283;p42">
              <a:extLst>
                <a:ext uri="{FF2B5EF4-FFF2-40B4-BE49-F238E27FC236}">
                  <a16:creationId xmlns:a16="http://schemas.microsoft.com/office/drawing/2014/main" id="{00F467E4-BD60-4D9F-9904-22B0D56B0B98}"/>
                </a:ext>
              </a:extLst>
            </p:cNvPr>
            <p:cNvSpPr txBox="1">
              <a:spLocks/>
            </p:cNvSpPr>
            <p:nvPr/>
          </p:nvSpPr>
          <p:spPr>
            <a:xfrm>
              <a:off x="10513553" y="2988931"/>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Dữ liệu</a:t>
              </a:r>
              <a:endParaRPr lang="vi-VN" sz="1800" kern="0" dirty="0">
                <a:solidFill>
                  <a:srgbClr val="434343"/>
                </a:solidFill>
              </a:endParaRPr>
            </a:p>
          </p:txBody>
        </p:sp>
        <p:sp>
          <p:nvSpPr>
            <p:cNvPr id="69" name="Google Shape;283;p42">
              <a:extLst>
                <a:ext uri="{FF2B5EF4-FFF2-40B4-BE49-F238E27FC236}">
                  <a16:creationId xmlns:a16="http://schemas.microsoft.com/office/drawing/2014/main" id="{9E0AA2F3-C5D5-42A5-9CBD-914671BF96D8}"/>
                </a:ext>
              </a:extLst>
            </p:cNvPr>
            <p:cNvSpPr txBox="1">
              <a:spLocks/>
            </p:cNvSpPr>
            <p:nvPr/>
          </p:nvSpPr>
          <p:spPr>
            <a:xfrm>
              <a:off x="8657718" y="813704"/>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Thư viện</a:t>
              </a:r>
              <a:endParaRPr lang="vi-VN" sz="1800" kern="0" dirty="0">
                <a:solidFill>
                  <a:srgbClr val="434343"/>
                </a:solidFill>
              </a:endParaRPr>
            </a:p>
          </p:txBody>
        </p:sp>
        <p:pic>
          <p:nvPicPr>
            <p:cNvPr id="73" name="Picture 6" descr="Left arrow free icon">
              <a:extLst>
                <a:ext uri="{FF2B5EF4-FFF2-40B4-BE49-F238E27FC236}">
                  <a16:creationId xmlns:a16="http://schemas.microsoft.com/office/drawing/2014/main" id="{6F4C1D3B-503A-4087-A031-3BE55D3EFD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9104501" y="1724403"/>
              <a:ext cx="537909" cy="537909"/>
            </a:xfrm>
            <a:prstGeom prst="rect">
              <a:avLst/>
            </a:prstGeom>
            <a:noFill/>
            <a:extLst>
              <a:ext uri="{909E8E84-426E-40DD-AFC4-6F175D3DCCD1}">
                <a14:hiddenFill xmlns:a14="http://schemas.microsoft.com/office/drawing/2010/main">
                  <a:solidFill>
                    <a:srgbClr val="FFFFFF"/>
                  </a:solidFill>
                </a14:hiddenFill>
              </a:ext>
            </a:extLst>
          </p:spPr>
        </p:pic>
        <p:sp>
          <p:nvSpPr>
            <p:cNvPr id="74" name="Google Shape;283;p42">
              <a:extLst>
                <a:ext uri="{FF2B5EF4-FFF2-40B4-BE49-F238E27FC236}">
                  <a16:creationId xmlns:a16="http://schemas.microsoft.com/office/drawing/2014/main" id="{9A2B407E-59B1-4E4F-A279-9E516BA28A73}"/>
                </a:ext>
              </a:extLst>
            </p:cNvPr>
            <p:cNvSpPr txBox="1">
              <a:spLocks/>
            </p:cNvSpPr>
            <p:nvPr/>
          </p:nvSpPr>
          <p:spPr>
            <a:xfrm>
              <a:off x="5474781" y="665108"/>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Input</a:t>
              </a:r>
              <a:endParaRPr lang="vi-VN" sz="1800" kern="0" dirty="0">
                <a:solidFill>
                  <a:srgbClr val="434343"/>
                </a:solidFill>
              </a:endParaRPr>
            </a:p>
          </p:txBody>
        </p:sp>
        <p:sp>
          <p:nvSpPr>
            <p:cNvPr id="75" name="Google Shape;283;p42">
              <a:extLst>
                <a:ext uri="{FF2B5EF4-FFF2-40B4-BE49-F238E27FC236}">
                  <a16:creationId xmlns:a16="http://schemas.microsoft.com/office/drawing/2014/main" id="{D9E26253-3371-4769-9D60-AC26AA714BC4}"/>
                </a:ext>
              </a:extLst>
            </p:cNvPr>
            <p:cNvSpPr txBox="1">
              <a:spLocks/>
            </p:cNvSpPr>
            <p:nvPr/>
          </p:nvSpPr>
          <p:spPr>
            <a:xfrm>
              <a:off x="5472252" y="5192238"/>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Output</a:t>
              </a:r>
              <a:endParaRPr lang="vi-VN" sz="1800" kern="0" dirty="0">
                <a:solidFill>
                  <a:srgbClr val="434343"/>
                </a:solidFill>
              </a:endParaRPr>
            </a:p>
          </p:txBody>
        </p:sp>
      </p:grpSp>
    </p:spTree>
    <p:extLst>
      <p:ext uri="{BB962C8B-B14F-4D97-AF65-F5344CB8AC3E}">
        <p14:creationId xmlns:p14="http://schemas.microsoft.com/office/powerpoint/2010/main" val="305104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anim calcmode="lin" valueType="num">
                                      <p:cBhvr>
                                        <p:cTn id="8" dur="500" fill="hold"/>
                                        <p:tgtEl>
                                          <p:spTgt spid="283"/>
                                        </p:tgtEl>
                                        <p:attrNameLst>
                                          <p:attrName>ppt_x</p:attrName>
                                        </p:attrNameLst>
                                      </p:cBhvr>
                                      <p:tavLst>
                                        <p:tav tm="0">
                                          <p:val>
                                            <p:strVal val="#ppt_x"/>
                                          </p:val>
                                        </p:tav>
                                        <p:tav tm="100000">
                                          <p:val>
                                            <p:strVal val="#ppt_x"/>
                                          </p:val>
                                        </p:tav>
                                      </p:tavLst>
                                    </p:anim>
                                    <p:anim calcmode="lin" valueType="num">
                                      <p:cBhvr>
                                        <p:cTn id="9" dur="500" fill="hold"/>
                                        <p:tgtEl>
                                          <p:spTgt spid="2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6096001" y="253267"/>
            <a:ext cx="3694386" cy="1486000"/>
          </a:xfrm>
          <a:prstGeom prst="rect">
            <a:avLst/>
          </a:prstGeom>
        </p:spPr>
        <p:txBody>
          <a:bodyPr spcFirstLastPara="1" wrap="square" lIns="121900" tIns="121900" rIns="121900" bIns="121900" anchor="ctr" anchorCtr="0">
            <a:noAutofit/>
          </a:bodyPr>
          <a:lstStyle/>
          <a:p>
            <a:pPr algn="ctr"/>
            <a:r>
              <a:rPr lang="es" sz="2800"/>
              <a:t>MỤC LỤC</a:t>
            </a:r>
            <a:endParaRPr sz="2800">
              <a:solidFill>
                <a:srgbClr val="434343"/>
              </a:solidFill>
            </a:endParaRPr>
          </a:p>
        </p:txBody>
      </p:sp>
      <p:sp>
        <p:nvSpPr>
          <p:cNvPr id="200" name="Google Shape;200;p33"/>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2</a:t>
            </a:fld>
            <a:endParaRPr kern="0">
              <a:solidFill>
                <a:srgbClr val="999999"/>
              </a:solidFill>
            </a:endParaRPr>
          </a:p>
        </p:txBody>
      </p:sp>
      <p:sp>
        <p:nvSpPr>
          <p:cNvPr id="13" name="Google Shape;23;p3">
            <a:extLst>
              <a:ext uri="{FF2B5EF4-FFF2-40B4-BE49-F238E27FC236}">
                <a16:creationId xmlns:a16="http://schemas.microsoft.com/office/drawing/2014/main" id="{512385D5-D6A7-430F-B2E7-70E5874F5E99}"/>
              </a:ext>
            </a:extLst>
          </p:cNvPr>
          <p:cNvSpPr/>
          <p:nvPr/>
        </p:nvSpPr>
        <p:spPr>
          <a:xfrm>
            <a:off x="4764254" y="1675593"/>
            <a:ext cx="731520" cy="731520"/>
          </a:xfrm>
          <a:prstGeom prst="rect">
            <a:avLst/>
          </a:prstGeom>
          <a:solidFill>
            <a:srgbClr val="81ECE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33"/>
          <p:cNvSpPr txBox="1">
            <a:spLocks noGrp="1"/>
          </p:cNvSpPr>
          <p:nvPr>
            <p:ph type="title" idx="2"/>
          </p:nvPr>
        </p:nvSpPr>
        <p:spPr>
          <a:xfrm>
            <a:off x="6239077" y="1225262"/>
            <a:ext cx="5942413" cy="910000"/>
          </a:xfrm>
          <a:prstGeom prst="rect">
            <a:avLst/>
          </a:prstGeom>
        </p:spPr>
        <p:txBody>
          <a:bodyPr spcFirstLastPara="1" wrap="square" lIns="121900" tIns="121900" rIns="121900" bIns="121900" anchor="b" anchorCtr="0">
            <a:noAutofit/>
          </a:bodyPr>
          <a:lstStyle/>
          <a:p>
            <a:r>
              <a:rPr lang="es"/>
              <a:t>Giới thiệu</a:t>
            </a:r>
            <a:endParaRPr/>
          </a:p>
        </p:txBody>
      </p:sp>
      <p:sp>
        <p:nvSpPr>
          <p:cNvPr id="204" name="Google Shape;204;p33"/>
          <p:cNvSpPr txBox="1">
            <a:spLocks noGrp="1"/>
          </p:cNvSpPr>
          <p:nvPr>
            <p:ph type="subTitle" idx="1"/>
          </p:nvPr>
        </p:nvSpPr>
        <p:spPr>
          <a:xfrm>
            <a:off x="6249586" y="1939964"/>
            <a:ext cx="5942414" cy="770800"/>
          </a:xfrm>
          <a:prstGeom prst="rect">
            <a:avLst/>
          </a:prstGeom>
        </p:spPr>
        <p:txBody>
          <a:bodyPr spcFirstLastPara="1" wrap="square" lIns="121900" tIns="121900" rIns="121900" bIns="121900" anchor="t" anchorCtr="0">
            <a:noAutofit/>
          </a:bodyPr>
          <a:lstStyle/>
          <a:p>
            <a:pPr marL="0" indent="0"/>
            <a:r>
              <a:rPr lang="es"/>
              <a:t>Giới thiệu chung về chương trình</a:t>
            </a:r>
            <a:endParaRPr/>
          </a:p>
        </p:txBody>
      </p:sp>
      <p:sp>
        <p:nvSpPr>
          <p:cNvPr id="207" name="Google Shape;207;p33"/>
          <p:cNvSpPr txBox="1">
            <a:spLocks noGrp="1"/>
          </p:cNvSpPr>
          <p:nvPr>
            <p:ph type="title" idx="7"/>
          </p:nvPr>
        </p:nvSpPr>
        <p:spPr>
          <a:xfrm>
            <a:off x="4290814" y="1612703"/>
            <a:ext cx="1678400" cy="847600"/>
          </a:xfrm>
          <a:prstGeom prst="rect">
            <a:avLst/>
          </a:prstGeom>
        </p:spPr>
        <p:txBody>
          <a:bodyPr spcFirstLastPara="1" wrap="square" lIns="121900" tIns="121900" rIns="121900" bIns="121900" anchor="ctr" anchorCtr="0">
            <a:noAutofit/>
          </a:bodyPr>
          <a:lstStyle/>
          <a:p>
            <a:r>
              <a:rPr lang="es" sz="2800"/>
              <a:t>1</a:t>
            </a:r>
            <a:endParaRPr sz="2800"/>
          </a:p>
        </p:txBody>
      </p:sp>
      <p:sp>
        <p:nvSpPr>
          <p:cNvPr id="48" name="Google Shape;23;p3">
            <a:extLst>
              <a:ext uri="{FF2B5EF4-FFF2-40B4-BE49-F238E27FC236}">
                <a16:creationId xmlns:a16="http://schemas.microsoft.com/office/drawing/2014/main" id="{E6C79C0E-0CED-4F04-BCF7-12C90E193C81}"/>
              </a:ext>
            </a:extLst>
          </p:cNvPr>
          <p:cNvSpPr/>
          <p:nvPr/>
        </p:nvSpPr>
        <p:spPr>
          <a:xfrm>
            <a:off x="4764254" y="2585593"/>
            <a:ext cx="731520" cy="731520"/>
          </a:xfrm>
          <a:prstGeom prst="rect">
            <a:avLst/>
          </a:prstGeom>
          <a:solidFill>
            <a:srgbClr val="81ECE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201;p33">
            <a:extLst>
              <a:ext uri="{FF2B5EF4-FFF2-40B4-BE49-F238E27FC236}">
                <a16:creationId xmlns:a16="http://schemas.microsoft.com/office/drawing/2014/main" id="{A7418A65-C099-4220-85DC-78E9849F3844}"/>
              </a:ext>
            </a:extLst>
          </p:cNvPr>
          <p:cNvSpPr txBox="1">
            <a:spLocks/>
          </p:cNvSpPr>
          <p:nvPr/>
        </p:nvSpPr>
        <p:spPr>
          <a:xfrm>
            <a:off x="6239077" y="2135262"/>
            <a:ext cx="5942413" cy="910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Ubuntu"/>
              <a:buNone/>
              <a:defRPr sz="24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2pPr>
            <a:lvl3pPr marR="0" lvl="2"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3pPr>
            <a:lvl4pPr marR="0" lvl="3"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4pPr>
            <a:lvl5pPr marR="0" lvl="4"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5pPr>
            <a:lvl6pPr marR="0" lvl="5"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6pPr>
            <a:lvl7pPr marR="0" lvl="6"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7pPr>
            <a:lvl8pPr marR="0" lvl="7"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8pPr>
            <a:lvl9pPr marR="0" lvl="8"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9pPr>
          </a:lstStyle>
          <a:p>
            <a:r>
              <a:rPr lang="en-GB" kern="0" err="1"/>
              <a:t>Tổ</a:t>
            </a:r>
            <a:r>
              <a:rPr lang="en-GB" kern="0"/>
              <a:t> </a:t>
            </a:r>
            <a:r>
              <a:rPr lang="en-GB" kern="0" err="1"/>
              <a:t>chức</a:t>
            </a:r>
            <a:r>
              <a:rPr lang="en-GB" kern="0"/>
              <a:t> </a:t>
            </a:r>
            <a:r>
              <a:rPr lang="en-GB" kern="0" err="1"/>
              <a:t>dữ</a:t>
            </a:r>
            <a:r>
              <a:rPr lang="en-GB" kern="0"/>
              <a:t> </a:t>
            </a:r>
            <a:r>
              <a:rPr lang="en-GB" kern="0" err="1"/>
              <a:t>liệu</a:t>
            </a:r>
            <a:endParaRPr lang="en-GB" kern="0"/>
          </a:p>
        </p:txBody>
      </p:sp>
      <p:sp>
        <p:nvSpPr>
          <p:cNvPr id="50" name="Google Shape;204;p33">
            <a:extLst>
              <a:ext uri="{FF2B5EF4-FFF2-40B4-BE49-F238E27FC236}">
                <a16:creationId xmlns:a16="http://schemas.microsoft.com/office/drawing/2014/main" id="{F04650C2-9ED2-43F9-A40D-041CC5A8E062}"/>
              </a:ext>
            </a:extLst>
          </p:cNvPr>
          <p:cNvSpPr txBox="1">
            <a:spLocks/>
          </p:cNvSpPr>
          <p:nvPr/>
        </p:nvSpPr>
        <p:spPr>
          <a:xfrm>
            <a:off x="6265351" y="2863429"/>
            <a:ext cx="5942413" cy="77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None/>
              <a:defRPr sz="16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None/>
              <a:defRPr sz="16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None/>
              <a:defRPr sz="16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None/>
              <a:defRPr sz="16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None/>
              <a:defRPr sz="16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None/>
              <a:defRPr sz="16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None/>
              <a:defRPr sz="16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None/>
              <a:defRPr sz="16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None/>
              <a:defRPr sz="1600" b="0" i="0" u="none" strike="noStrike" cap="none">
                <a:solidFill>
                  <a:schemeClr val="lt2"/>
                </a:solidFill>
                <a:latin typeface="Ubuntu Light"/>
                <a:ea typeface="Ubuntu Light"/>
                <a:cs typeface="Ubuntu Light"/>
                <a:sym typeface="Ubuntu Light"/>
              </a:defRPr>
            </a:lvl9pPr>
          </a:lstStyle>
          <a:p>
            <a:pPr marL="0" indent="0"/>
            <a:r>
              <a:rPr lang="en-US" kern="0" err="1"/>
              <a:t>Xây</a:t>
            </a:r>
            <a:r>
              <a:rPr lang="en-US" kern="0"/>
              <a:t> </a:t>
            </a:r>
            <a:r>
              <a:rPr lang="en-US" kern="0" err="1"/>
              <a:t>dựng</a:t>
            </a:r>
            <a:r>
              <a:rPr lang="en-US" kern="0"/>
              <a:t> </a:t>
            </a:r>
            <a:r>
              <a:rPr lang="en-US" kern="0" err="1"/>
              <a:t>cây</a:t>
            </a:r>
            <a:r>
              <a:rPr lang="en-US" kern="0"/>
              <a:t> </a:t>
            </a:r>
            <a:r>
              <a:rPr lang="en-US" kern="0" err="1"/>
              <a:t>tập</a:t>
            </a:r>
            <a:r>
              <a:rPr lang="en-US" kern="0"/>
              <a:t> tin, </a:t>
            </a:r>
            <a:r>
              <a:rPr lang="en-US" kern="0" err="1"/>
              <a:t>rút</a:t>
            </a:r>
            <a:r>
              <a:rPr lang="en-US" kern="0"/>
              <a:t> </a:t>
            </a:r>
            <a:r>
              <a:rPr lang="en-US" kern="0" err="1"/>
              <a:t>trích</a:t>
            </a:r>
            <a:r>
              <a:rPr lang="en-US" kern="0"/>
              <a:t> </a:t>
            </a:r>
            <a:r>
              <a:rPr lang="en-US" kern="0" err="1"/>
              <a:t>dữ</a:t>
            </a:r>
            <a:r>
              <a:rPr lang="en-US" kern="0"/>
              <a:t> </a:t>
            </a:r>
            <a:r>
              <a:rPr lang="en-US" kern="0" err="1"/>
              <a:t>liệu</a:t>
            </a:r>
            <a:r>
              <a:rPr lang="en-US" kern="0"/>
              <a:t>, </a:t>
            </a:r>
            <a:r>
              <a:rPr lang="en-US" kern="0" err="1"/>
              <a:t>lưu</a:t>
            </a:r>
            <a:r>
              <a:rPr lang="en-US" kern="0"/>
              <a:t> </a:t>
            </a:r>
            <a:r>
              <a:rPr lang="en-US" kern="0" err="1"/>
              <a:t>trữ</a:t>
            </a:r>
            <a:r>
              <a:rPr lang="en-US" kern="0"/>
              <a:t> </a:t>
            </a:r>
            <a:r>
              <a:rPr lang="en-US" kern="0" err="1"/>
              <a:t>dữ</a:t>
            </a:r>
            <a:r>
              <a:rPr lang="en-US" kern="0"/>
              <a:t> </a:t>
            </a:r>
            <a:r>
              <a:rPr lang="en-US" kern="0" err="1"/>
              <a:t>liệu</a:t>
            </a:r>
            <a:endParaRPr lang="vi-VN" kern="0"/>
          </a:p>
        </p:txBody>
      </p:sp>
      <p:sp>
        <p:nvSpPr>
          <p:cNvPr id="51" name="Google Shape;207;p33">
            <a:extLst>
              <a:ext uri="{FF2B5EF4-FFF2-40B4-BE49-F238E27FC236}">
                <a16:creationId xmlns:a16="http://schemas.microsoft.com/office/drawing/2014/main" id="{690F48F5-FDAC-440E-818D-C8CA2A5170C4}"/>
              </a:ext>
            </a:extLst>
          </p:cNvPr>
          <p:cNvSpPr txBox="1">
            <a:spLocks/>
          </p:cNvSpPr>
          <p:nvPr/>
        </p:nvSpPr>
        <p:spPr>
          <a:xfrm>
            <a:off x="4290814" y="2522703"/>
            <a:ext cx="1678400" cy="847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Ubuntu"/>
              <a:buNone/>
              <a:defRPr sz="3733"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9pPr>
          </a:lstStyle>
          <a:p>
            <a:r>
              <a:rPr lang="es" sz="2800" kern="0"/>
              <a:t>2</a:t>
            </a:r>
          </a:p>
        </p:txBody>
      </p:sp>
      <p:sp>
        <p:nvSpPr>
          <p:cNvPr id="52" name="Google Shape;23;p3">
            <a:extLst>
              <a:ext uri="{FF2B5EF4-FFF2-40B4-BE49-F238E27FC236}">
                <a16:creationId xmlns:a16="http://schemas.microsoft.com/office/drawing/2014/main" id="{92B7762E-2AE3-4DB7-98B5-320F2735D43D}"/>
              </a:ext>
            </a:extLst>
          </p:cNvPr>
          <p:cNvSpPr/>
          <p:nvPr/>
        </p:nvSpPr>
        <p:spPr>
          <a:xfrm>
            <a:off x="4764254" y="3501360"/>
            <a:ext cx="731520" cy="731520"/>
          </a:xfrm>
          <a:prstGeom prst="rect">
            <a:avLst/>
          </a:prstGeom>
          <a:solidFill>
            <a:srgbClr val="81ECE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201;p33">
            <a:extLst>
              <a:ext uri="{FF2B5EF4-FFF2-40B4-BE49-F238E27FC236}">
                <a16:creationId xmlns:a16="http://schemas.microsoft.com/office/drawing/2014/main" id="{125FBA67-973F-408F-B62B-413E258BEAE8}"/>
              </a:ext>
            </a:extLst>
          </p:cNvPr>
          <p:cNvSpPr txBox="1">
            <a:spLocks/>
          </p:cNvSpPr>
          <p:nvPr/>
        </p:nvSpPr>
        <p:spPr>
          <a:xfrm>
            <a:off x="6239077" y="3051029"/>
            <a:ext cx="5942413" cy="910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Ubuntu"/>
              <a:buNone/>
              <a:defRPr sz="24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2pPr>
            <a:lvl3pPr marR="0" lvl="2"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3pPr>
            <a:lvl4pPr marR="0" lvl="3"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4pPr>
            <a:lvl5pPr marR="0" lvl="4"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5pPr>
            <a:lvl6pPr marR="0" lvl="5"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6pPr>
            <a:lvl7pPr marR="0" lvl="6"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7pPr>
            <a:lvl8pPr marR="0" lvl="7"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8pPr>
            <a:lvl9pPr marR="0" lvl="8"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9pPr>
          </a:lstStyle>
          <a:p>
            <a:r>
              <a:rPr lang="en-GB" kern="0" err="1"/>
              <a:t>Truy</a:t>
            </a:r>
            <a:r>
              <a:rPr lang="en-GB" kern="0"/>
              <a:t> </a:t>
            </a:r>
            <a:r>
              <a:rPr lang="en-GB" kern="0" err="1"/>
              <a:t>vấn</a:t>
            </a:r>
            <a:r>
              <a:rPr lang="en-GB" kern="0"/>
              <a:t> </a:t>
            </a:r>
            <a:r>
              <a:rPr lang="en-GB" kern="0" err="1"/>
              <a:t>thông</a:t>
            </a:r>
            <a:r>
              <a:rPr lang="en-GB" kern="0"/>
              <a:t> tin</a:t>
            </a:r>
          </a:p>
        </p:txBody>
      </p:sp>
      <p:sp>
        <p:nvSpPr>
          <p:cNvPr id="54" name="Google Shape;204;p33">
            <a:extLst>
              <a:ext uri="{FF2B5EF4-FFF2-40B4-BE49-F238E27FC236}">
                <a16:creationId xmlns:a16="http://schemas.microsoft.com/office/drawing/2014/main" id="{4D6AFB60-0E47-471E-AE3A-7C5705E1EEF3}"/>
              </a:ext>
            </a:extLst>
          </p:cNvPr>
          <p:cNvSpPr txBox="1">
            <a:spLocks/>
          </p:cNvSpPr>
          <p:nvPr/>
        </p:nvSpPr>
        <p:spPr>
          <a:xfrm>
            <a:off x="6249586" y="3779196"/>
            <a:ext cx="5942414" cy="77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None/>
              <a:defRPr sz="16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None/>
              <a:defRPr sz="16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None/>
              <a:defRPr sz="16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None/>
              <a:defRPr sz="16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None/>
              <a:defRPr sz="16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None/>
              <a:defRPr sz="16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None/>
              <a:defRPr sz="16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None/>
              <a:defRPr sz="16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None/>
              <a:defRPr sz="1600" b="0" i="0" u="none" strike="noStrike" cap="none">
                <a:solidFill>
                  <a:schemeClr val="lt2"/>
                </a:solidFill>
                <a:latin typeface="Ubuntu Light"/>
                <a:ea typeface="Ubuntu Light"/>
                <a:cs typeface="Ubuntu Light"/>
                <a:sym typeface="Ubuntu Light"/>
              </a:defRPr>
            </a:lvl9pPr>
          </a:lstStyle>
          <a:p>
            <a:pPr marL="0" indent="0"/>
            <a:r>
              <a:rPr lang="en-US" kern="0" err="1"/>
              <a:t>Xử</a:t>
            </a:r>
            <a:r>
              <a:rPr lang="en-US" kern="0"/>
              <a:t> </a:t>
            </a:r>
            <a:r>
              <a:rPr lang="en-US" kern="0" err="1"/>
              <a:t>lý</a:t>
            </a:r>
            <a:r>
              <a:rPr lang="en-US" kern="0"/>
              <a:t> </a:t>
            </a:r>
            <a:r>
              <a:rPr lang="en-US" kern="0" err="1"/>
              <a:t>đầu</a:t>
            </a:r>
            <a:r>
              <a:rPr lang="en-US" kern="0"/>
              <a:t> </a:t>
            </a:r>
            <a:r>
              <a:rPr lang="en-US" kern="0" err="1"/>
              <a:t>vào</a:t>
            </a:r>
            <a:r>
              <a:rPr lang="en-US" kern="0"/>
              <a:t>, tính toán mức </a:t>
            </a:r>
            <a:r>
              <a:rPr lang="en-US" kern="0" err="1"/>
              <a:t>độ</a:t>
            </a:r>
            <a:r>
              <a:rPr lang="en-US" kern="0"/>
              <a:t> </a:t>
            </a:r>
            <a:r>
              <a:rPr lang="en-US" kern="0" err="1"/>
              <a:t>liên</a:t>
            </a:r>
            <a:r>
              <a:rPr lang="en-US" kern="0"/>
              <a:t> </a:t>
            </a:r>
            <a:r>
              <a:rPr lang="en-US" kern="0" err="1"/>
              <a:t>quan</a:t>
            </a:r>
            <a:r>
              <a:rPr lang="en-US" kern="0"/>
              <a:t>, </a:t>
            </a:r>
            <a:r>
              <a:rPr lang="en-US" kern="0" err="1"/>
              <a:t>sắp</a:t>
            </a:r>
            <a:r>
              <a:rPr lang="en-US" kern="0"/>
              <a:t> </a:t>
            </a:r>
            <a:r>
              <a:rPr lang="en-US" kern="0" err="1"/>
              <a:t>xếp</a:t>
            </a:r>
            <a:r>
              <a:rPr lang="en-US" kern="0"/>
              <a:t> </a:t>
            </a:r>
            <a:r>
              <a:rPr lang="en-US" kern="0" err="1"/>
              <a:t>thứ</a:t>
            </a:r>
            <a:r>
              <a:rPr lang="en-US" kern="0"/>
              <a:t> </a:t>
            </a:r>
            <a:r>
              <a:rPr lang="en-US" kern="0" err="1"/>
              <a:t>hạng</a:t>
            </a:r>
            <a:endParaRPr lang="vi-VN" kern="0"/>
          </a:p>
        </p:txBody>
      </p:sp>
      <p:sp>
        <p:nvSpPr>
          <p:cNvPr id="55" name="Google Shape;207;p33">
            <a:extLst>
              <a:ext uri="{FF2B5EF4-FFF2-40B4-BE49-F238E27FC236}">
                <a16:creationId xmlns:a16="http://schemas.microsoft.com/office/drawing/2014/main" id="{57ED16B6-2512-4A39-A73F-B61079B5DC7C}"/>
              </a:ext>
            </a:extLst>
          </p:cNvPr>
          <p:cNvSpPr txBox="1">
            <a:spLocks/>
          </p:cNvSpPr>
          <p:nvPr/>
        </p:nvSpPr>
        <p:spPr>
          <a:xfrm>
            <a:off x="4290814" y="3438470"/>
            <a:ext cx="1678400" cy="847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Ubuntu"/>
              <a:buNone/>
              <a:defRPr sz="3733"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9pPr>
          </a:lstStyle>
          <a:p>
            <a:r>
              <a:rPr lang="es" sz="2800" kern="0"/>
              <a:t>3</a:t>
            </a:r>
          </a:p>
        </p:txBody>
      </p:sp>
      <p:sp>
        <p:nvSpPr>
          <p:cNvPr id="56" name="Google Shape;23;p3">
            <a:extLst>
              <a:ext uri="{FF2B5EF4-FFF2-40B4-BE49-F238E27FC236}">
                <a16:creationId xmlns:a16="http://schemas.microsoft.com/office/drawing/2014/main" id="{C6A1AF96-EA1B-4169-BE40-22D1D349D0EB}"/>
              </a:ext>
            </a:extLst>
          </p:cNvPr>
          <p:cNvSpPr/>
          <p:nvPr/>
        </p:nvSpPr>
        <p:spPr>
          <a:xfrm>
            <a:off x="4764254" y="4474250"/>
            <a:ext cx="731520" cy="731520"/>
          </a:xfrm>
          <a:prstGeom prst="rect">
            <a:avLst/>
          </a:prstGeom>
          <a:solidFill>
            <a:srgbClr val="81ECE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201;p33">
            <a:extLst>
              <a:ext uri="{FF2B5EF4-FFF2-40B4-BE49-F238E27FC236}">
                <a16:creationId xmlns:a16="http://schemas.microsoft.com/office/drawing/2014/main" id="{7CF65B90-A642-4C08-81C2-79218512F0CF}"/>
              </a:ext>
            </a:extLst>
          </p:cNvPr>
          <p:cNvSpPr txBox="1">
            <a:spLocks/>
          </p:cNvSpPr>
          <p:nvPr/>
        </p:nvSpPr>
        <p:spPr>
          <a:xfrm>
            <a:off x="6239077" y="4023919"/>
            <a:ext cx="5942413" cy="910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Ubuntu"/>
              <a:buNone/>
              <a:defRPr sz="24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2pPr>
            <a:lvl3pPr marR="0" lvl="2"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3pPr>
            <a:lvl4pPr marR="0" lvl="3"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4pPr>
            <a:lvl5pPr marR="0" lvl="4"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5pPr>
            <a:lvl6pPr marR="0" lvl="5"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6pPr>
            <a:lvl7pPr marR="0" lvl="6"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7pPr>
            <a:lvl8pPr marR="0" lvl="7"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8pPr>
            <a:lvl9pPr marR="0" lvl="8"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9pPr>
          </a:lstStyle>
          <a:p>
            <a:r>
              <a:rPr lang="en-GB" kern="0"/>
              <a:t>Giao </a:t>
            </a:r>
            <a:r>
              <a:rPr lang="en-GB" kern="0" err="1"/>
              <a:t>diện</a:t>
            </a:r>
            <a:r>
              <a:rPr lang="en-GB" kern="0"/>
              <a:t> </a:t>
            </a:r>
            <a:r>
              <a:rPr lang="en-GB" kern="0" err="1"/>
              <a:t>người</a:t>
            </a:r>
            <a:r>
              <a:rPr lang="en-GB" kern="0"/>
              <a:t> </a:t>
            </a:r>
            <a:r>
              <a:rPr lang="en-GB" kern="0" err="1"/>
              <a:t>dùng</a:t>
            </a:r>
            <a:endParaRPr lang="en-GB" kern="0"/>
          </a:p>
        </p:txBody>
      </p:sp>
      <p:sp>
        <p:nvSpPr>
          <p:cNvPr id="58" name="Google Shape;204;p33">
            <a:extLst>
              <a:ext uri="{FF2B5EF4-FFF2-40B4-BE49-F238E27FC236}">
                <a16:creationId xmlns:a16="http://schemas.microsoft.com/office/drawing/2014/main" id="{A496A38A-E2C0-48DC-AC4C-C60642D67E31}"/>
              </a:ext>
            </a:extLst>
          </p:cNvPr>
          <p:cNvSpPr txBox="1">
            <a:spLocks/>
          </p:cNvSpPr>
          <p:nvPr/>
        </p:nvSpPr>
        <p:spPr>
          <a:xfrm>
            <a:off x="6249586" y="4752086"/>
            <a:ext cx="5942413" cy="77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None/>
              <a:defRPr sz="16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None/>
              <a:defRPr sz="16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None/>
              <a:defRPr sz="16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None/>
              <a:defRPr sz="16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None/>
              <a:defRPr sz="16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None/>
              <a:defRPr sz="16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None/>
              <a:defRPr sz="16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None/>
              <a:defRPr sz="16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None/>
              <a:defRPr sz="1600" b="0" i="0" u="none" strike="noStrike" cap="none">
                <a:solidFill>
                  <a:schemeClr val="lt2"/>
                </a:solidFill>
                <a:latin typeface="Ubuntu Light"/>
                <a:ea typeface="Ubuntu Light"/>
                <a:cs typeface="Ubuntu Light"/>
                <a:sym typeface="Ubuntu Light"/>
              </a:defRPr>
            </a:lvl9pPr>
          </a:lstStyle>
          <a:p>
            <a:pPr marL="0" indent="0"/>
            <a:r>
              <a:rPr lang="en-US" kern="0" err="1"/>
              <a:t>Nhập</a:t>
            </a:r>
            <a:r>
              <a:rPr lang="en-US" kern="0"/>
              <a:t> </a:t>
            </a:r>
            <a:r>
              <a:rPr lang="en-US" kern="0" err="1"/>
              <a:t>xuất</a:t>
            </a:r>
            <a:r>
              <a:rPr lang="en-US" kern="0"/>
              <a:t>, cách chương trình hoạt động</a:t>
            </a:r>
            <a:endParaRPr lang="vi-VN" kern="0"/>
          </a:p>
        </p:txBody>
      </p:sp>
      <p:sp>
        <p:nvSpPr>
          <p:cNvPr id="59" name="Google Shape;207;p33">
            <a:extLst>
              <a:ext uri="{FF2B5EF4-FFF2-40B4-BE49-F238E27FC236}">
                <a16:creationId xmlns:a16="http://schemas.microsoft.com/office/drawing/2014/main" id="{24B75256-7D39-4C33-A968-53B3A1AA0FE2}"/>
              </a:ext>
            </a:extLst>
          </p:cNvPr>
          <p:cNvSpPr txBox="1">
            <a:spLocks/>
          </p:cNvSpPr>
          <p:nvPr/>
        </p:nvSpPr>
        <p:spPr>
          <a:xfrm>
            <a:off x="4290814" y="4411360"/>
            <a:ext cx="1678400" cy="847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Ubuntu"/>
              <a:buNone/>
              <a:defRPr sz="3733"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9pPr>
          </a:lstStyle>
          <a:p>
            <a:r>
              <a:rPr lang="es" sz="2800" kern="0"/>
              <a:t>4</a:t>
            </a:r>
          </a:p>
        </p:txBody>
      </p:sp>
      <p:sp>
        <p:nvSpPr>
          <p:cNvPr id="64" name="Google Shape;23;p3">
            <a:extLst>
              <a:ext uri="{FF2B5EF4-FFF2-40B4-BE49-F238E27FC236}">
                <a16:creationId xmlns:a16="http://schemas.microsoft.com/office/drawing/2014/main" id="{2DC534DE-9F87-48C4-8E62-6252BD74A383}"/>
              </a:ext>
            </a:extLst>
          </p:cNvPr>
          <p:cNvSpPr/>
          <p:nvPr/>
        </p:nvSpPr>
        <p:spPr>
          <a:xfrm>
            <a:off x="4764253" y="5407343"/>
            <a:ext cx="731520" cy="731520"/>
          </a:xfrm>
          <a:prstGeom prst="rect">
            <a:avLst/>
          </a:prstGeom>
          <a:solidFill>
            <a:srgbClr val="81ECEC"/>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201;p33">
            <a:extLst>
              <a:ext uri="{FF2B5EF4-FFF2-40B4-BE49-F238E27FC236}">
                <a16:creationId xmlns:a16="http://schemas.microsoft.com/office/drawing/2014/main" id="{50EB98FA-069F-4439-87E3-52D6304C865A}"/>
              </a:ext>
            </a:extLst>
          </p:cNvPr>
          <p:cNvSpPr txBox="1">
            <a:spLocks/>
          </p:cNvSpPr>
          <p:nvPr/>
        </p:nvSpPr>
        <p:spPr>
          <a:xfrm>
            <a:off x="6239076" y="4957012"/>
            <a:ext cx="5942413" cy="910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Ubuntu"/>
              <a:buNone/>
              <a:defRPr sz="2400" b="1" i="0" u="none" strike="noStrike" cap="none">
                <a:solidFill>
                  <a:schemeClr val="dk1"/>
                </a:solidFill>
                <a:latin typeface="Ubuntu"/>
                <a:ea typeface="Ubuntu"/>
                <a:cs typeface="Ubuntu"/>
                <a:sym typeface="Ubuntu"/>
              </a:defRPr>
            </a:lvl1pPr>
            <a:lvl2pPr marR="0" lvl="1"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2pPr>
            <a:lvl3pPr marR="0" lvl="2"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3pPr>
            <a:lvl4pPr marR="0" lvl="3"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4pPr>
            <a:lvl5pPr marR="0" lvl="4"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5pPr>
            <a:lvl6pPr marR="0" lvl="5"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6pPr>
            <a:lvl7pPr marR="0" lvl="6"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7pPr>
            <a:lvl8pPr marR="0" lvl="7"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8pPr>
            <a:lvl9pPr marR="0" lvl="8" algn="l" rtl="0">
              <a:lnSpc>
                <a:spcPct val="100000"/>
              </a:lnSpc>
              <a:spcBef>
                <a:spcPts val="0"/>
              </a:spcBef>
              <a:spcAft>
                <a:spcPts val="0"/>
              </a:spcAft>
              <a:buClr>
                <a:srgbClr val="FFFFFF"/>
              </a:buClr>
              <a:buSzPts val="1800"/>
              <a:buFont typeface="Arvo"/>
              <a:buNone/>
              <a:defRPr sz="2400" b="0" i="0" u="none" strike="noStrike" cap="none">
                <a:solidFill>
                  <a:srgbClr val="FFFFFF"/>
                </a:solidFill>
                <a:latin typeface="Arvo"/>
                <a:ea typeface="Arvo"/>
                <a:cs typeface="Arvo"/>
                <a:sym typeface="Arvo"/>
              </a:defRPr>
            </a:lvl9pPr>
          </a:lstStyle>
          <a:p>
            <a:r>
              <a:rPr lang="en-GB" kern="0" err="1"/>
              <a:t>Kết</a:t>
            </a:r>
            <a:r>
              <a:rPr lang="en-GB" kern="0"/>
              <a:t> </a:t>
            </a:r>
            <a:r>
              <a:rPr lang="en-GB" kern="0" err="1"/>
              <a:t>quả</a:t>
            </a:r>
            <a:r>
              <a:rPr lang="en-GB" kern="0"/>
              <a:t> </a:t>
            </a:r>
            <a:r>
              <a:rPr lang="en-GB" kern="0" err="1"/>
              <a:t>thực</a:t>
            </a:r>
            <a:r>
              <a:rPr lang="en-GB" kern="0"/>
              <a:t> </a:t>
            </a:r>
            <a:r>
              <a:rPr lang="en-GB" kern="0" err="1"/>
              <a:t>nghiệm</a:t>
            </a:r>
            <a:endParaRPr lang="en-GB" kern="0"/>
          </a:p>
        </p:txBody>
      </p:sp>
      <p:sp>
        <p:nvSpPr>
          <p:cNvPr id="66" name="Google Shape;204;p33">
            <a:extLst>
              <a:ext uri="{FF2B5EF4-FFF2-40B4-BE49-F238E27FC236}">
                <a16:creationId xmlns:a16="http://schemas.microsoft.com/office/drawing/2014/main" id="{285B53E2-31D5-43E2-B323-5B0D5F667F42}"/>
              </a:ext>
            </a:extLst>
          </p:cNvPr>
          <p:cNvSpPr txBox="1">
            <a:spLocks/>
          </p:cNvSpPr>
          <p:nvPr/>
        </p:nvSpPr>
        <p:spPr>
          <a:xfrm>
            <a:off x="6249585" y="5685179"/>
            <a:ext cx="5942413" cy="770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Ubuntu Light"/>
              <a:buNone/>
              <a:defRPr sz="1600" b="0" i="0" u="none" strike="noStrike" cap="none">
                <a:solidFill>
                  <a:schemeClr val="lt2"/>
                </a:solidFill>
                <a:latin typeface="Ubuntu Light"/>
                <a:ea typeface="Ubuntu Light"/>
                <a:cs typeface="Ubuntu Light"/>
                <a:sym typeface="Ubuntu Light"/>
              </a:defRPr>
            </a:lvl1pPr>
            <a:lvl2pPr marL="914400" marR="0" lvl="1" indent="-317500" algn="l" rtl="0">
              <a:lnSpc>
                <a:spcPct val="100000"/>
              </a:lnSpc>
              <a:spcBef>
                <a:spcPts val="0"/>
              </a:spcBef>
              <a:spcAft>
                <a:spcPts val="0"/>
              </a:spcAft>
              <a:buClr>
                <a:schemeClr val="lt2"/>
              </a:buClr>
              <a:buSzPts val="1400"/>
              <a:buFont typeface="Ubuntu Light"/>
              <a:buNone/>
              <a:defRPr sz="1600" b="0" i="0" u="none" strike="noStrike" cap="none">
                <a:solidFill>
                  <a:schemeClr val="lt2"/>
                </a:solidFill>
                <a:latin typeface="Ubuntu Light"/>
                <a:ea typeface="Ubuntu Light"/>
                <a:cs typeface="Ubuntu Light"/>
                <a:sym typeface="Ubuntu Light"/>
              </a:defRPr>
            </a:lvl2pPr>
            <a:lvl3pPr marL="1371600" marR="0" lvl="2" indent="-311150" algn="l" rtl="0">
              <a:lnSpc>
                <a:spcPct val="100000"/>
              </a:lnSpc>
              <a:spcBef>
                <a:spcPts val="0"/>
              </a:spcBef>
              <a:spcAft>
                <a:spcPts val="0"/>
              </a:spcAft>
              <a:buClr>
                <a:schemeClr val="lt2"/>
              </a:buClr>
              <a:buSzPts val="1300"/>
              <a:buFont typeface="Ubuntu Light"/>
              <a:buNone/>
              <a:defRPr sz="1600" b="0" i="0" u="none" strike="noStrike" cap="none">
                <a:solidFill>
                  <a:schemeClr val="lt2"/>
                </a:solidFill>
                <a:latin typeface="Ubuntu Light"/>
                <a:ea typeface="Ubuntu Light"/>
                <a:cs typeface="Ubuntu Light"/>
                <a:sym typeface="Ubuntu Light"/>
              </a:defRPr>
            </a:lvl3pPr>
            <a:lvl4pPr marL="1828800" marR="0" lvl="3" indent="-311150" algn="l" rtl="0">
              <a:lnSpc>
                <a:spcPct val="100000"/>
              </a:lnSpc>
              <a:spcBef>
                <a:spcPts val="0"/>
              </a:spcBef>
              <a:spcAft>
                <a:spcPts val="0"/>
              </a:spcAft>
              <a:buClr>
                <a:schemeClr val="lt2"/>
              </a:buClr>
              <a:buSzPts val="1300"/>
              <a:buFont typeface="Ubuntu Light"/>
              <a:buNone/>
              <a:defRPr sz="1600" b="0" i="0" u="none" strike="noStrike" cap="none">
                <a:solidFill>
                  <a:schemeClr val="lt2"/>
                </a:solidFill>
                <a:latin typeface="Ubuntu Light"/>
                <a:ea typeface="Ubuntu Light"/>
                <a:cs typeface="Ubuntu Light"/>
                <a:sym typeface="Ubuntu Light"/>
              </a:defRPr>
            </a:lvl4pPr>
            <a:lvl5pPr marL="2286000" marR="0" lvl="4" indent="-304800" algn="l" rtl="0">
              <a:lnSpc>
                <a:spcPct val="100000"/>
              </a:lnSpc>
              <a:spcBef>
                <a:spcPts val="0"/>
              </a:spcBef>
              <a:spcAft>
                <a:spcPts val="0"/>
              </a:spcAft>
              <a:buClr>
                <a:schemeClr val="lt2"/>
              </a:buClr>
              <a:buSzPts val="1200"/>
              <a:buFont typeface="Ubuntu Light"/>
              <a:buNone/>
              <a:defRPr sz="1600" b="0" i="0" u="none" strike="noStrike" cap="none">
                <a:solidFill>
                  <a:schemeClr val="lt2"/>
                </a:solidFill>
                <a:latin typeface="Ubuntu Light"/>
                <a:ea typeface="Ubuntu Light"/>
                <a:cs typeface="Ubuntu Light"/>
                <a:sym typeface="Ubuntu Light"/>
              </a:defRPr>
            </a:lvl5pPr>
            <a:lvl6pPr marL="2743200" marR="0" lvl="5" indent="-304800" algn="l" rtl="0">
              <a:lnSpc>
                <a:spcPct val="100000"/>
              </a:lnSpc>
              <a:spcBef>
                <a:spcPts val="0"/>
              </a:spcBef>
              <a:spcAft>
                <a:spcPts val="0"/>
              </a:spcAft>
              <a:buClr>
                <a:schemeClr val="lt2"/>
              </a:buClr>
              <a:buSzPts val="1200"/>
              <a:buFont typeface="Ubuntu Light"/>
              <a:buNone/>
              <a:defRPr sz="1600" b="0" i="0" u="none" strike="noStrike" cap="none">
                <a:solidFill>
                  <a:schemeClr val="lt2"/>
                </a:solidFill>
                <a:latin typeface="Ubuntu Light"/>
                <a:ea typeface="Ubuntu Light"/>
                <a:cs typeface="Ubuntu Light"/>
                <a:sym typeface="Ubuntu Light"/>
              </a:defRPr>
            </a:lvl6pPr>
            <a:lvl7pPr marL="3200400" marR="0" lvl="6" indent="-298450" algn="l" rtl="0">
              <a:lnSpc>
                <a:spcPct val="100000"/>
              </a:lnSpc>
              <a:spcBef>
                <a:spcPts val="0"/>
              </a:spcBef>
              <a:spcAft>
                <a:spcPts val="0"/>
              </a:spcAft>
              <a:buClr>
                <a:schemeClr val="lt2"/>
              </a:buClr>
              <a:buSzPts val="1100"/>
              <a:buFont typeface="Ubuntu Light"/>
              <a:buNone/>
              <a:defRPr sz="1600" b="0" i="0" u="none" strike="noStrike" cap="none">
                <a:solidFill>
                  <a:schemeClr val="lt2"/>
                </a:solidFill>
                <a:latin typeface="Ubuntu Light"/>
                <a:ea typeface="Ubuntu Light"/>
                <a:cs typeface="Ubuntu Light"/>
                <a:sym typeface="Ubuntu Light"/>
              </a:defRPr>
            </a:lvl7pPr>
            <a:lvl8pPr marL="3657600" marR="0" lvl="7" indent="-298450" algn="l" rtl="0">
              <a:lnSpc>
                <a:spcPct val="100000"/>
              </a:lnSpc>
              <a:spcBef>
                <a:spcPts val="0"/>
              </a:spcBef>
              <a:spcAft>
                <a:spcPts val="0"/>
              </a:spcAft>
              <a:buClr>
                <a:schemeClr val="lt2"/>
              </a:buClr>
              <a:buSzPts val="1100"/>
              <a:buFont typeface="Ubuntu Light"/>
              <a:buNone/>
              <a:defRPr sz="1600" b="0" i="0" u="none" strike="noStrike" cap="none">
                <a:solidFill>
                  <a:schemeClr val="lt2"/>
                </a:solidFill>
                <a:latin typeface="Ubuntu Light"/>
                <a:ea typeface="Ubuntu Light"/>
                <a:cs typeface="Ubuntu Light"/>
                <a:sym typeface="Ubuntu Light"/>
              </a:defRPr>
            </a:lvl8pPr>
            <a:lvl9pPr marL="4114800" marR="0" lvl="8" indent="-292100" algn="l" rtl="0">
              <a:lnSpc>
                <a:spcPct val="100000"/>
              </a:lnSpc>
              <a:spcBef>
                <a:spcPts val="0"/>
              </a:spcBef>
              <a:spcAft>
                <a:spcPts val="0"/>
              </a:spcAft>
              <a:buClr>
                <a:schemeClr val="lt2"/>
              </a:buClr>
              <a:buSzPts val="1000"/>
              <a:buFont typeface="Ubuntu Light"/>
              <a:buNone/>
              <a:defRPr sz="1600" b="0" i="0" u="none" strike="noStrike" cap="none">
                <a:solidFill>
                  <a:schemeClr val="lt2"/>
                </a:solidFill>
                <a:latin typeface="Ubuntu Light"/>
                <a:ea typeface="Ubuntu Light"/>
                <a:cs typeface="Ubuntu Light"/>
                <a:sym typeface="Ubuntu Light"/>
              </a:defRPr>
            </a:lvl9pPr>
          </a:lstStyle>
          <a:p>
            <a:pPr marL="0" indent="0"/>
            <a:r>
              <a:rPr lang="en-US" kern="0" err="1"/>
              <a:t>Một</a:t>
            </a:r>
            <a:r>
              <a:rPr lang="en-US" kern="0"/>
              <a:t> </a:t>
            </a:r>
            <a:r>
              <a:rPr lang="en-US" kern="0" err="1"/>
              <a:t>số</a:t>
            </a:r>
            <a:r>
              <a:rPr lang="en-US" kern="0"/>
              <a:t> </a:t>
            </a:r>
            <a:r>
              <a:rPr lang="en-US" kern="0" err="1"/>
              <a:t>thông</a:t>
            </a:r>
            <a:r>
              <a:rPr lang="en-US" kern="0"/>
              <a:t> </a:t>
            </a:r>
            <a:r>
              <a:rPr lang="en-US" kern="0" err="1"/>
              <a:t>số</a:t>
            </a:r>
            <a:r>
              <a:rPr lang="en-US" kern="0"/>
              <a:t> </a:t>
            </a:r>
            <a:r>
              <a:rPr lang="en-US" kern="0" err="1"/>
              <a:t>khi</a:t>
            </a:r>
            <a:r>
              <a:rPr lang="en-US" kern="0"/>
              <a:t> </a:t>
            </a:r>
            <a:r>
              <a:rPr lang="en-US" kern="0" err="1"/>
              <a:t>chạy</a:t>
            </a:r>
            <a:r>
              <a:rPr lang="en-US" kern="0"/>
              <a:t> </a:t>
            </a:r>
            <a:r>
              <a:rPr lang="en-US" kern="0" err="1"/>
              <a:t>thử</a:t>
            </a:r>
            <a:r>
              <a:rPr lang="en-US" kern="0"/>
              <a:t> </a:t>
            </a:r>
            <a:r>
              <a:rPr lang="en-US" kern="0" err="1"/>
              <a:t>chương</a:t>
            </a:r>
            <a:r>
              <a:rPr lang="en-US" kern="0"/>
              <a:t> </a:t>
            </a:r>
            <a:r>
              <a:rPr lang="en-US" kern="0" err="1"/>
              <a:t>trình</a:t>
            </a:r>
            <a:r>
              <a:rPr lang="en-US" kern="0"/>
              <a:t> </a:t>
            </a:r>
            <a:endParaRPr lang="vi-VN" kern="0"/>
          </a:p>
        </p:txBody>
      </p:sp>
      <p:sp>
        <p:nvSpPr>
          <p:cNvPr id="67" name="Google Shape;207;p33">
            <a:extLst>
              <a:ext uri="{FF2B5EF4-FFF2-40B4-BE49-F238E27FC236}">
                <a16:creationId xmlns:a16="http://schemas.microsoft.com/office/drawing/2014/main" id="{65BAF6A7-1C70-404F-A1BD-BF5A535605BE}"/>
              </a:ext>
            </a:extLst>
          </p:cNvPr>
          <p:cNvSpPr txBox="1">
            <a:spLocks/>
          </p:cNvSpPr>
          <p:nvPr/>
        </p:nvSpPr>
        <p:spPr>
          <a:xfrm>
            <a:off x="4290813" y="5344453"/>
            <a:ext cx="1678400" cy="847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Ubuntu"/>
              <a:buNone/>
              <a:defRPr sz="3733"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2800"/>
              <a:buFont typeface="Arvo"/>
              <a:buNone/>
              <a:defRPr sz="3733" b="0" i="0" u="none" strike="noStrike" cap="none">
                <a:solidFill>
                  <a:schemeClr val="dk1"/>
                </a:solidFill>
                <a:latin typeface="Arvo"/>
                <a:ea typeface="Arvo"/>
                <a:cs typeface="Arvo"/>
                <a:sym typeface="Arvo"/>
              </a:defRPr>
            </a:lvl9pPr>
          </a:lstStyle>
          <a:p>
            <a:r>
              <a:rPr lang="es" sz="2800" kern="0"/>
              <a:t>5</a:t>
            </a:r>
          </a:p>
        </p:txBody>
      </p:sp>
    </p:spTree>
    <p:extLst>
      <p:ext uri="{BB962C8B-B14F-4D97-AF65-F5344CB8AC3E}">
        <p14:creationId xmlns:p14="http://schemas.microsoft.com/office/powerpoint/2010/main" val="195960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anim calcmode="lin" valueType="num">
                                      <p:cBhvr>
                                        <p:cTn id="8" dur="1000" fill="hold"/>
                                        <p:tgtEl>
                                          <p:spTgt spid="199"/>
                                        </p:tgtEl>
                                        <p:attrNameLst>
                                          <p:attrName>ppt_x</p:attrName>
                                        </p:attrNameLst>
                                      </p:cBhvr>
                                      <p:tavLst>
                                        <p:tav tm="0">
                                          <p:val>
                                            <p:strVal val="#ppt_x"/>
                                          </p:val>
                                        </p:tav>
                                        <p:tav tm="100000">
                                          <p:val>
                                            <p:strVal val="#ppt_x"/>
                                          </p:val>
                                        </p:tav>
                                      </p:tavLst>
                                    </p:anim>
                                    <p:anim calcmode="lin" valueType="num">
                                      <p:cBhvr>
                                        <p:cTn id="9" dur="1000" fill="hold"/>
                                        <p:tgtEl>
                                          <p:spTgt spid="199"/>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37" presetClass="entr" presetSubtype="0" fill="hold" grpId="0" nodeType="afterEffect">
                                  <p:stCondLst>
                                    <p:cond delay="500"/>
                                  </p:stCondLst>
                                  <p:childTnLst>
                                    <p:set>
                                      <p:cBhvr>
                                        <p:cTn id="12" dur="1" fill="hold">
                                          <p:stCondLst>
                                            <p:cond delay="0"/>
                                          </p:stCondLst>
                                        </p:cTn>
                                        <p:tgtEl>
                                          <p:spTgt spid="207"/>
                                        </p:tgtEl>
                                        <p:attrNameLst>
                                          <p:attrName>style.visibility</p:attrName>
                                        </p:attrNameLst>
                                      </p:cBhvr>
                                      <p:to>
                                        <p:strVal val="visible"/>
                                      </p:to>
                                    </p:set>
                                    <p:animEffect transition="in" filter="fade">
                                      <p:cBhvr>
                                        <p:cTn id="13" dur="750"/>
                                        <p:tgtEl>
                                          <p:spTgt spid="207"/>
                                        </p:tgtEl>
                                      </p:cBhvr>
                                    </p:animEffect>
                                    <p:anim calcmode="lin" valueType="num">
                                      <p:cBhvr>
                                        <p:cTn id="14" dur="750" fill="hold"/>
                                        <p:tgtEl>
                                          <p:spTgt spid="207"/>
                                        </p:tgtEl>
                                        <p:attrNameLst>
                                          <p:attrName>ppt_x</p:attrName>
                                        </p:attrNameLst>
                                      </p:cBhvr>
                                      <p:tavLst>
                                        <p:tav tm="0">
                                          <p:val>
                                            <p:strVal val="#ppt_x"/>
                                          </p:val>
                                        </p:tav>
                                        <p:tav tm="100000">
                                          <p:val>
                                            <p:strVal val="#ppt_x"/>
                                          </p:val>
                                        </p:tav>
                                      </p:tavLst>
                                    </p:anim>
                                    <p:anim calcmode="lin" valueType="num">
                                      <p:cBhvr>
                                        <p:cTn id="15" dur="675" decel="100000" fill="hold"/>
                                        <p:tgtEl>
                                          <p:spTgt spid="207"/>
                                        </p:tgtEl>
                                        <p:attrNameLst>
                                          <p:attrName>ppt_y</p:attrName>
                                        </p:attrNameLst>
                                      </p:cBhvr>
                                      <p:tavLst>
                                        <p:tav tm="0">
                                          <p:val>
                                            <p:strVal val="#ppt_y+1"/>
                                          </p:val>
                                        </p:tav>
                                        <p:tav tm="100000">
                                          <p:val>
                                            <p:strVal val="#ppt_y-.03"/>
                                          </p:val>
                                        </p:tav>
                                      </p:tavLst>
                                    </p:anim>
                                    <p:anim calcmode="lin" valueType="num">
                                      <p:cBhvr>
                                        <p:cTn id="16" dur="75" accel="100000" fill="hold">
                                          <p:stCondLst>
                                            <p:cond delay="675"/>
                                          </p:stCondLst>
                                        </p:cTn>
                                        <p:tgtEl>
                                          <p:spTgt spid="207"/>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750"/>
                                        <p:tgtEl>
                                          <p:spTgt spid="13"/>
                                        </p:tgtEl>
                                      </p:cBhvr>
                                    </p:animEffect>
                                    <p:anim calcmode="lin" valueType="num">
                                      <p:cBhvr>
                                        <p:cTn id="20" dur="750" fill="hold"/>
                                        <p:tgtEl>
                                          <p:spTgt spid="13"/>
                                        </p:tgtEl>
                                        <p:attrNameLst>
                                          <p:attrName>ppt_x</p:attrName>
                                        </p:attrNameLst>
                                      </p:cBhvr>
                                      <p:tavLst>
                                        <p:tav tm="0">
                                          <p:val>
                                            <p:strVal val="#ppt_x"/>
                                          </p:val>
                                        </p:tav>
                                        <p:tav tm="100000">
                                          <p:val>
                                            <p:strVal val="#ppt_x"/>
                                          </p:val>
                                        </p:tav>
                                      </p:tavLst>
                                    </p:anim>
                                    <p:anim calcmode="lin" valueType="num">
                                      <p:cBhvr>
                                        <p:cTn id="21" dur="675" decel="100000" fill="hold"/>
                                        <p:tgtEl>
                                          <p:spTgt spid="13"/>
                                        </p:tgtEl>
                                        <p:attrNameLst>
                                          <p:attrName>ppt_y</p:attrName>
                                        </p:attrNameLst>
                                      </p:cBhvr>
                                      <p:tavLst>
                                        <p:tav tm="0">
                                          <p:val>
                                            <p:strVal val="#ppt_y+1"/>
                                          </p:val>
                                        </p:tav>
                                        <p:tav tm="100000">
                                          <p:val>
                                            <p:strVal val="#ppt_y-.03"/>
                                          </p:val>
                                        </p:tav>
                                      </p:tavLst>
                                    </p:anim>
                                    <p:anim calcmode="lin" valueType="num">
                                      <p:cBhvr>
                                        <p:cTn id="22" dur="75" accel="100000" fill="hold">
                                          <p:stCondLst>
                                            <p:cond delay="675"/>
                                          </p:stCondLst>
                                        </p:cTn>
                                        <p:tgtEl>
                                          <p:spTgt spid="13"/>
                                        </p:tgtEl>
                                        <p:attrNameLst>
                                          <p:attrName>ppt_y</p:attrName>
                                        </p:attrNameLst>
                                      </p:cBhvr>
                                      <p:tavLst>
                                        <p:tav tm="0">
                                          <p:val>
                                            <p:strVal val="#ppt_y-.03"/>
                                          </p:val>
                                        </p:tav>
                                        <p:tav tm="100000">
                                          <p:val>
                                            <p:strVal val="#ppt_y"/>
                                          </p:val>
                                        </p:tav>
                                      </p:tavLst>
                                    </p:anim>
                                  </p:childTnLst>
                                </p:cTn>
                              </p:par>
                            </p:childTnLst>
                          </p:cTn>
                        </p:par>
                        <p:par>
                          <p:cTn id="23" fill="hold">
                            <p:stCondLst>
                              <p:cond delay="2750"/>
                            </p:stCondLst>
                            <p:childTnLst>
                              <p:par>
                                <p:cTn id="24" presetID="22" presetClass="entr" presetSubtype="8" fill="hold" grpId="0" nodeType="afterEffect">
                                  <p:stCondLst>
                                    <p:cond delay="300"/>
                                  </p:stCondLst>
                                  <p:childTnLst>
                                    <p:set>
                                      <p:cBhvr>
                                        <p:cTn id="25" dur="1" fill="hold">
                                          <p:stCondLst>
                                            <p:cond delay="0"/>
                                          </p:stCondLst>
                                        </p:cTn>
                                        <p:tgtEl>
                                          <p:spTgt spid="201"/>
                                        </p:tgtEl>
                                        <p:attrNameLst>
                                          <p:attrName>style.visibility</p:attrName>
                                        </p:attrNameLst>
                                      </p:cBhvr>
                                      <p:to>
                                        <p:strVal val="visible"/>
                                      </p:to>
                                    </p:set>
                                    <p:animEffect transition="in" filter="wipe(left)">
                                      <p:cBhvr>
                                        <p:cTn id="26" dur="500"/>
                                        <p:tgtEl>
                                          <p:spTgt spid="201"/>
                                        </p:tgtEl>
                                      </p:cBhvr>
                                    </p:animEffect>
                                  </p:childTnLst>
                                </p:cTn>
                              </p:par>
                              <p:par>
                                <p:cTn id="27" presetID="22" presetClass="entr" presetSubtype="8" fill="hold" grpId="0" nodeType="withEffect">
                                  <p:stCondLst>
                                    <p:cond delay="300"/>
                                  </p:stCondLst>
                                  <p:childTnLst>
                                    <p:set>
                                      <p:cBhvr>
                                        <p:cTn id="28" dur="1" fill="hold">
                                          <p:stCondLst>
                                            <p:cond delay="0"/>
                                          </p:stCondLst>
                                        </p:cTn>
                                        <p:tgtEl>
                                          <p:spTgt spid="204">
                                            <p:txEl>
                                              <p:pRg st="0" end="0"/>
                                            </p:txEl>
                                          </p:spTgt>
                                        </p:tgtEl>
                                        <p:attrNameLst>
                                          <p:attrName>style.visibility</p:attrName>
                                        </p:attrNameLst>
                                      </p:cBhvr>
                                      <p:to>
                                        <p:strVal val="visible"/>
                                      </p:to>
                                    </p:set>
                                    <p:animEffect transition="in" filter="wipe(left)">
                                      <p:cBhvr>
                                        <p:cTn id="29" dur="500"/>
                                        <p:tgtEl>
                                          <p:spTgt spid="204">
                                            <p:txEl>
                                              <p:pRg st="0" end="0"/>
                                            </p:txEl>
                                          </p:spTgt>
                                        </p:tgtEl>
                                      </p:cBhvr>
                                    </p:animEffect>
                                  </p:childTnLst>
                                </p:cTn>
                              </p:par>
                            </p:childTnLst>
                          </p:cTn>
                        </p:par>
                        <p:par>
                          <p:cTn id="30" fill="hold">
                            <p:stCondLst>
                              <p:cond delay="3550"/>
                            </p:stCondLst>
                            <p:childTnLst>
                              <p:par>
                                <p:cTn id="31" presetID="37" presetClass="entr" presetSubtype="0" fill="hold" grpId="0" nodeType="afterEffect">
                                  <p:stCondLst>
                                    <p:cond delay="50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750"/>
                                        <p:tgtEl>
                                          <p:spTgt spid="51"/>
                                        </p:tgtEl>
                                      </p:cBhvr>
                                    </p:animEffect>
                                    <p:anim calcmode="lin" valueType="num">
                                      <p:cBhvr>
                                        <p:cTn id="34" dur="750" fill="hold"/>
                                        <p:tgtEl>
                                          <p:spTgt spid="51"/>
                                        </p:tgtEl>
                                        <p:attrNameLst>
                                          <p:attrName>ppt_x</p:attrName>
                                        </p:attrNameLst>
                                      </p:cBhvr>
                                      <p:tavLst>
                                        <p:tav tm="0">
                                          <p:val>
                                            <p:strVal val="#ppt_x"/>
                                          </p:val>
                                        </p:tav>
                                        <p:tav tm="100000">
                                          <p:val>
                                            <p:strVal val="#ppt_x"/>
                                          </p:val>
                                        </p:tav>
                                      </p:tavLst>
                                    </p:anim>
                                    <p:anim calcmode="lin" valueType="num">
                                      <p:cBhvr>
                                        <p:cTn id="35" dur="675" decel="100000" fill="hold"/>
                                        <p:tgtEl>
                                          <p:spTgt spid="51"/>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51"/>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50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750"/>
                                        <p:tgtEl>
                                          <p:spTgt spid="48"/>
                                        </p:tgtEl>
                                      </p:cBhvr>
                                    </p:animEffect>
                                    <p:anim calcmode="lin" valueType="num">
                                      <p:cBhvr>
                                        <p:cTn id="40" dur="750" fill="hold"/>
                                        <p:tgtEl>
                                          <p:spTgt spid="48"/>
                                        </p:tgtEl>
                                        <p:attrNameLst>
                                          <p:attrName>ppt_x</p:attrName>
                                        </p:attrNameLst>
                                      </p:cBhvr>
                                      <p:tavLst>
                                        <p:tav tm="0">
                                          <p:val>
                                            <p:strVal val="#ppt_x"/>
                                          </p:val>
                                        </p:tav>
                                        <p:tav tm="100000">
                                          <p:val>
                                            <p:strVal val="#ppt_x"/>
                                          </p:val>
                                        </p:tav>
                                      </p:tavLst>
                                    </p:anim>
                                    <p:anim calcmode="lin" valueType="num">
                                      <p:cBhvr>
                                        <p:cTn id="41" dur="675" decel="100000" fill="hold"/>
                                        <p:tgtEl>
                                          <p:spTgt spid="48"/>
                                        </p:tgtEl>
                                        <p:attrNameLst>
                                          <p:attrName>ppt_y</p:attrName>
                                        </p:attrNameLst>
                                      </p:cBhvr>
                                      <p:tavLst>
                                        <p:tav tm="0">
                                          <p:val>
                                            <p:strVal val="#ppt_y+1"/>
                                          </p:val>
                                        </p:tav>
                                        <p:tav tm="100000">
                                          <p:val>
                                            <p:strVal val="#ppt_y-.03"/>
                                          </p:val>
                                        </p:tav>
                                      </p:tavLst>
                                    </p:anim>
                                    <p:anim calcmode="lin" valueType="num">
                                      <p:cBhvr>
                                        <p:cTn id="42" dur="75" accel="100000" fill="hold">
                                          <p:stCondLst>
                                            <p:cond delay="675"/>
                                          </p:stCondLst>
                                        </p:cTn>
                                        <p:tgtEl>
                                          <p:spTgt spid="48"/>
                                        </p:tgtEl>
                                        <p:attrNameLst>
                                          <p:attrName>ppt_y</p:attrName>
                                        </p:attrNameLst>
                                      </p:cBhvr>
                                      <p:tavLst>
                                        <p:tav tm="0">
                                          <p:val>
                                            <p:strVal val="#ppt_y-.03"/>
                                          </p:val>
                                        </p:tav>
                                        <p:tav tm="100000">
                                          <p:val>
                                            <p:strVal val="#ppt_y"/>
                                          </p:val>
                                        </p:tav>
                                      </p:tavLst>
                                    </p:anim>
                                  </p:childTnLst>
                                </p:cTn>
                              </p:par>
                            </p:childTnLst>
                          </p:cTn>
                        </p:par>
                        <p:par>
                          <p:cTn id="43" fill="hold">
                            <p:stCondLst>
                              <p:cond delay="4800"/>
                            </p:stCondLst>
                            <p:childTnLst>
                              <p:par>
                                <p:cTn id="44" presetID="22" presetClass="entr" presetSubtype="8" fill="hold" grpId="0" nodeType="afterEffect">
                                  <p:stCondLst>
                                    <p:cond delay="30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par>
                                <p:cTn id="47" presetID="22" presetClass="entr" presetSubtype="8" fill="hold" grpId="0" nodeType="withEffect">
                                  <p:stCondLst>
                                    <p:cond delay="300"/>
                                  </p:stCondLst>
                                  <p:childTnLst>
                                    <p:set>
                                      <p:cBhvr>
                                        <p:cTn id="48" dur="1" fill="hold">
                                          <p:stCondLst>
                                            <p:cond delay="0"/>
                                          </p:stCondLst>
                                        </p:cTn>
                                        <p:tgtEl>
                                          <p:spTgt spid="50">
                                            <p:txEl>
                                              <p:pRg st="0" end="0"/>
                                            </p:txEl>
                                          </p:spTgt>
                                        </p:tgtEl>
                                        <p:attrNameLst>
                                          <p:attrName>style.visibility</p:attrName>
                                        </p:attrNameLst>
                                      </p:cBhvr>
                                      <p:to>
                                        <p:strVal val="visible"/>
                                      </p:to>
                                    </p:set>
                                    <p:animEffect transition="in" filter="wipe(left)">
                                      <p:cBhvr>
                                        <p:cTn id="49" dur="500"/>
                                        <p:tgtEl>
                                          <p:spTgt spid="50">
                                            <p:txEl>
                                              <p:pRg st="0" end="0"/>
                                            </p:txEl>
                                          </p:spTgt>
                                        </p:tgtEl>
                                      </p:cBhvr>
                                    </p:animEffect>
                                  </p:childTnLst>
                                </p:cTn>
                              </p:par>
                            </p:childTnLst>
                          </p:cTn>
                        </p:par>
                        <p:par>
                          <p:cTn id="50" fill="hold">
                            <p:stCondLst>
                              <p:cond delay="5600"/>
                            </p:stCondLst>
                            <p:childTnLst>
                              <p:par>
                                <p:cTn id="51" presetID="37" presetClass="entr" presetSubtype="0" fill="hold" grpId="0" nodeType="afterEffect">
                                  <p:stCondLst>
                                    <p:cond delay="50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750"/>
                                        <p:tgtEl>
                                          <p:spTgt spid="55"/>
                                        </p:tgtEl>
                                      </p:cBhvr>
                                    </p:animEffect>
                                    <p:anim calcmode="lin" valueType="num">
                                      <p:cBhvr>
                                        <p:cTn id="54" dur="750" fill="hold"/>
                                        <p:tgtEl>
                                          <p:spTgt spid="55"/>
                                        </p:tgtEl>
                                        <p:attrNameLst>
                                          <p:attrName>ppt_x</p:attrName>
                                        </p:attrNameLst>
                                      </p:cBhvr>
                                      <p:tavLst>
                                        <p:tav tm="0">
                                          <p:val>
                                            <p:strVal val="#ppt_x"/>
                                          </p:val>
                                        </p:tav>
                                        <p:tav tm="100000">
                                          <p:val>
                                            <p:strVal val="#ppt_x"/>
                                          </p:val>
                                        </p:tav>
                                      </p:tavLst>
                                    </p:anim>
                                    <p:anim calcmode="lin" valueType="num">
                                      <p:cBhvr>
                                        <p:cTn id="55" dur="675" decel="100000" fill="hold"/>
                                        <p:tgtEl>
                                          <p:spTgt spid="55"/>
                                        </p:tgtEl>
                                        <p:attrNameLst>
                                          <p:attrName>ppt_y</p:attrName>
                                        </p:attrNameLst>
                                      </p:cBhvr>
                                      <p:tavLst>
                                        <p:tav tm="0">
                                          <p:val>
                                            <p:strVal val="#ppt_y+1"/>
                                          </p:val>
                                        </p:tav>
                                        <p:tav tm="100000">
                                          <p:val>
                                            <p:strVal val="#ppt_y-.03"/>
                                          </p:val>
                                        </p:tav>
                                      </p:tavLst>
                                    </p:anim>
                                    <p:anim calcmode="lin" valueType="num">
                                      <p:cBhvr>
                                        <p:cTn id="56" dur="75" accel="100000" fill="hold">
                                          <p:stCondLst>
                                            <p:cond delay="675"/>
                                          </p:stCondLst>
                                        </p:cTn>
                                        <p:tgtEl>
                                          <p:spTgt spid="55"/>
                                        </p:tgtEl>
                                        <p:attrNameLst>
                                          <p:attrName>ppt_y</p:attrName>
                                        </p:attrNameLst>
                                      </p:cBhvr>
                                      <p:tavLst>
                                        <p:tav tm="0">
                                          <p:val>
                                            <p:strVal val="#ppt_y-.03"/>
                                          </p:val>
                                        </p:tav>
                                        <p:tav tm="100000">
                                          <p:val>
                                            <p:strVal val="#ppt_y"/>
                                          </p:val>
                                        </p:tav>
                                      </p:tavLst>
                                    </p:anim>
                                  </p:childTnLst>
                                </p:cTn>
                              </p:par>
                              <p:par>
                                <p:cTn id="57" presetID="37" presetClass="entr" presetSubtype="0" fill="hold" grpId="0" nodeType="withEffect">
                                  <p:stCondLst>
                                    <p:cond delay="500"/>
                                  </p:stCondLst>
                                  <p:childTnLst>
                                    <p:set>
                                      <p:cBhvr>
                                        <p:cTn id="58" dur="1" fill="hold">
                                          <p:stCondLst>
                                            <p:cond delay="0"/>
                                          </p:stCondLst>
                                        </p:cTn>
                                        <p:tgtEl>
                                          <p:spTgt spid="52"/>
                                        </p:tgtEl>
                                        <p:attrNameLst>
                                          <p:attrName>style.visibility</p:attrName>
                                        </p:attrNameLst>
                                      </p:cBhvr>
                                      <p:to>
                                        <p:strVal val="visible"/>
                                      </p:to>
                                    </p:set>
                                    <p:animEffect transition="in" filter="fade">
                                      <p:cBhvr>
                                        <p:cTn id="59" dur="750"/>
                                        <p:tgtEl>
                                          <p:spTgt spid="52"/>
                                        </p:tgtEl>
                                      </p:cBhvr>
                                    </p:animEffect>
                                    <p:anim calcmode="lin" valueType="num">
                                      <p:cBhvr>
                                        <p:cTn id="60" dur="750" fill="hold"/>
                                        <p:tgtEl>
                                          <p:spTgt spid="52"/>
                                        </p:tgtEl>
                                        <p:attrNameLst>
                                          <p:attrName>ppt_x</p:attrName>
                                        </p:attrNameLst>
                                      </p:cBhvr>
                                      <p:tavLst>
                                        <p:tav tm="0">
                                          <p:val>
                                            <p:strVal val="#ppt_x"/>
                                          </p:val>
                                        </p:tav>
                                        <p:tav tm="100000">
                                          <p:val>
                                            <p:strVal val="#ppt_x"/>
                                          </p:val>
                                        </p:tav>
                                      </p:tavLst>
                                    </p:anim>
                                    <p:anim calcmode="lin" valueType="num">
                                      <p:cBhvr>
                                        <p:cTn id="61" dur="675" decel="100000" fill="hold"/>
                                        <p:tgtEl>
                                          <p:spTgt spid="52"/>
                                        </p:tgtEl>
                                        <p:attrNameLst>
                                          <p:attrName>ppt_y</p:attrName>
                                        </p:attrNameLst>
                                      </p:cBhvr>
                                      <p:tavLst>
                                        <p:tav tm="0">
                                          <p:val>
                                            <p:strVal val="#ppt_y+1"/>
                                          </p:val>
                                        </p:tav>
                                        <p:tav tm="100000">
                                          <p:val>
                                            <p:strVal val="#ppt_y-.03"/>
                                          </p:val>
                                        </p:tav>
                                      </p:tavLst>
                                    </p:anim>
                                    <p:anim calcmode="lin" valueType="num">
                                      <p:cBhvr>
                                        <p:cTn id="62" dur="75" accel="100000" fill="hold">
                                          <p:stCondLst>
                                            <p:cond delay="675"/>
                                          </p:stCondLst>
                                        </p:cTn>
                                        <p:tgtEl>
                                          <p:spTgt spid="52"/>
                                        </p:tgtEl>
                                        <p:attrNameLst>
                                          <p:attrName>ppt_y</p:attrName>
                                        </p:attrNameLst>
                                      </p:cBhvr>
                                      <p:tavLst>
                                        <p:tav tm="0">
                                          <p:val>
                                            <p:strVal val="#ppt_y-.03"/>
                                          </p:val>
                                        </p:tav>
                                        <p:tav tm="100000">
                                          <p:val>
                                            <p:strVal val="#ppt_y"/>
                                          </p:val>
                                        </p:tav>
                                      </p:tavLst>
                                    </p:anim>
                                  </p:childTnLst>
                                </p:cTn>
                              </p:par>
                            </p:childTnLst>
                          </p:cTn>
                        </p:par>
                        <p:par>
                          <p:cTn id="63" fill="hold">
                            <p:stCondLst>
                              <p:cond delay="6850"/>
                            </p:stCondLst>
                            <p:childTnLst>
                              <p:par>
                                <p:cTn id="64" presetID="22" presetClass="entr" presetSubtype="8" fill="hold" grpId="0" nodeType="afterEffect">
                                  <p:stCondLst>
                                    <p:cond delay="300"/>
                                  </p:stCondLst>
                                  <p:childTnLst>
                                    <p:set>
                                      <p:cBhvr>
                                        <p:cTn id="65" dur="1" fill="hold">
                                          <p:stCondLst>
                                            <p:cond delay="0"/>
                                          </p:stCondLst>
                                        </p:cTn>
                                        <p:tgtEl>
                                          <p:spTgt spid="53"/>
                                        </p:tgtEl>
                                        <p:attrNameLst>
                                          <p:attrName>style.visibility</p:attrName>
                                        </p:attrNameLst>
                                      </p:cBhvr>
                                      <p:to>
                                        <p:strVal val="visible"/>
                                      </p:to>
                                    </p:set>
                                    <p:animEffect transition="in" filter="wipe(left)">
                                      <p:cBhvr>
                                        <p:cTn id="66" dur="500"/>
                                        <p:tgtEl>
                                          <p:spTgt spid="53"/>
                                        </p:tgtEl>
                                      </p:cBhvr>
                                    </p:animEffect>
                                  </p:childTnLst>
                                </p:cTn>
                              </p:par>
                              <p:par>
                                <p:cTn id="67" presetID="22" presetClass="entr" presetSubtype="8" fill="hold" grpId="0" nodeType="withEffect">
                                  <p:stCondLst>
                                    <p:cond delay="300"/>
                                  </p:stCondLst>
                                  <p:childTnLst>
                                    <p:set>
                                      <p:cBhvr>
                                        <p:cTn id="68" dur="1" fill="hold">
                                          <p:stCondLst>
                                            <p:cond delay="0"/>
                                          </p:stCondLst>
                                        </p:cTn>
                                        <p:tgtEl>
                                          <p:spTgt spid="54">
                                            <p:txEl>
                                              <p:pRg st="0" end="0"/>
                                            </p:txEl>
                                          </p:spTgt>
                                        </p:tgtEl>
                                        <p:attrNameLst>
                                          <p:attrName>style.visibility</p:attrName>
                                        </p:attrNameLst>
                                      </p:cBhvr>
                                      <p:to>
                                        <p:strVal val="visible"/>
                                      </p:to>
                                    </p:set>
                                    <p:animEffect transition="in" filter="wipe(left)">
                                      <p:cBhvr>
                                        <p:cTn id="69" dur="500"/>
                                        <p:tgtEl>
                                          <p:spTgt spid="54">
                                            <p:txEl>
                                              <p:pRg st="0" end="0"/>
                                            </p:txEl>
                                          </p:spTgt>
                                        </p:tgtEl>
                                      </p:cBhvr>
                                    </p:animEffect>
                                  </p:childTnLst>
                                </p:cTn>
                              </p:par>
                            </p:childTnLst>
                          </p:cTn>
                        </p:par>
                        <p:par>
                          <p:cTn id="70" fill="hold">
                            <p:stCondLst>
                              <p:cond delay="7650"/>
                            </p:stCondLst>
                            <p:childTnLst>
                              <p:par>
                                <p:cTn id="71" presetID="37" presetClass="entr" presetSubtype="0" fill="hold" grpId="0" nodeType="afterEffect">
                                  <p:stCondLst>
                                    <p:cond delay="500"/>
                                  </p:stCondLst>
                                  <p:childTnLst>
                                    <p:set>
                                      <p:cBhvr>
                                        <p:cTn id="72" dur="1" fill="hold">
                                          <p:stCondLst>
                                            <p:cond delay="0"/>
                                          </p:stCondLst>
                                        </p:cTn>
                                        <p:tgtEl>
                                          <p:spTgt spid="59"/>
                                        </p:tgtEl>
                                        <p:attrNameLst>
                                          <p:attrName>style.visibility</p:attrName>
                                        </p:attrNameLst>
                                      </p:cBhvr>
                                      <p:to>
                                        <p:strVal val="visible"/>
                                      </p:to>
                                    </p:set>
                                    <p:animEffect transition="in" filter="fade">
                                      <p:cBhvr>
                                        <p:cTn id="73" dur="750"/>
                                        <p:tgtEl>
                                          <p:spTgt spid="59"/>
                                        </p:tgtEl>
                                      </p:cBhvr>
                                    </p:animEffect>
                                    <p:anim calcmode="lin" valueType="num">
                                      <p:cBhvr>
                                        <p:cTn id="74" dur="750" fill="hold"/>
                                        <p:tgtEl>
                                          <p:spTgt spid="59"/>
                                        </p:tgtEl>
                                        <p:attrNameLst>
                                          <p:attrName>ppt_x</p:attrName>
                                        </p:attrNameLst>
                                      </p:cBhvr>
                                      <p:tavLst>
                                        <p:tav tm="0">
                                          <p:val>
                                            <p:strVal val="#ppt_x"/>
                                          </p:val>
                                        </p:tav>
                                        <p:tav tm="100000">
                                          <p:val>
                                            <p:strVal val="#ppt_x"/>
                                          </p:val>
                                        </p:tav>
                                      </p:tavLst>
                                    </p:anim>
                                    <p:anim calcmode="lin" valueType="num">
                                      <p:cBhvr>
                                        <p:cTn id="75" dur="675" decel="100000" fill="hold"/>
                                        <p:tgtEl>
                                          <p:spTgt spid="59"/>
                                        </p:tgtEl>
                                        <p:attrNameLst>
                                          <p:attrName>ppt_y</p:attrName>
                                        </p:attrNameLst>
                                      </p:cBhvr>
                                      <p:tavLst>
                                        <p:tav tm="0">
                                          <p:val>
                                            <p:strVal val="#ppt_y+1"/>
                                          </p:val>
                                        </p:tav>
                                        <p:tav tm="100000">
                                          <p:val>
                                            <p:strVal val="#ppt_y-.03"/>
                                          </p:val>
                                        </p:tav>
                                      </p:tavLst>
                                    </p:anim>
                                    <p:anim calcmode="lin" valueType="num">
                                      <p:cBhvr>
                                        <p:cTn id="76" dur="75" accel="100000" fill="hold">
                                          <p:stCondLst>
                                            <p:cond delay="675"/>
                                          </p:stCondLst>
                                        </p:cTn>
                                        <p:tgtEl>
                                          <p:spTgt spid="59"/>
                                        </p:tgtEl>
                                        <p:attrNameLst>
                                          <p:attrName>ppt_y</p:attrName>
                                        </p:attrNameLst>
                                      </p:cBhvr>
                                      <p:tavLst>
                                        <p:tav tm="0">
                                          <p:val>
                                            <p:strVal val="#ppt_y-.03"/>
                                          </p:val>
                                        </p:tav>
                                        <p:tav tm="100000">
                                          <p:val>
                                            <p:strVal val="#ppt_y"/>
                                          </p:val>
                                        </p:tav>
                                      </p:tavLst>
                                    </p:anim>
                                  </p:childTnLst>
                                </p:cTn>
                              </p:par>
                              <p:par>
                                <p:cTn id="77" presetID="37" presetClass="entr" presetSubtype="0" fill="hold" grpId="0" nodeType="withEffect">
                                  <p:stCondLst>
                                    <p:cond delay="50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750"/>
                                        <p:tgtEl>
                                          <p:spTgt spid="56"/>
                                        </p:tgtEl>
                                      </p:cBhvr>
                                    </p:animEffect>
                                    <p:anim calcmode="lin" valueType="num">
                                      <p:cBhvr>
                                        <p:cTn id="80" dur="750" fill="hold"/>
                                        <p:tgtEl>
                                          <p:spTgt spid="56"/>
                                        </p:tgtEl>
                                        <p:attrNameLst>
                                          <p:attrName>ppt_x</p:attrName>
                                        </p:attrNameLst>
                                      </p:cBhvr>
                                      <p:tavLst>
                                        <p:tav tm="0">
                                          <p:val>
                                            <p:strVal val="#ppt_x"/>
                                          </p:val>
                                        </p:tav>
                                        <p:tav tm="100000">
                                          <p:val>
                                            <p:strVal val="#ppt_x"/>
                                          </p:val>
                                        </p:tav>
                                      </p:tavLst>
                                    </p:anim>
                                    <p:anim calcmode="lin" valueType="num">
                                      <p:cBhvr>
                                        <p:cTn id="81" dur="675" decel="100000" fill="hold"/>
                                        <p:tgtEl>
                                          <p:spTgt spid="56"/>
                                        </p:tgtEl>
                                        <p:attrNameLst>
                                          <p:attrName>ppt_y</p:attrName>
                                        </p:attrNameLst>
                                      </p:cBhvr>
                                      <p:tavLst>
                                        <p:tav tm="0">
                                          <p:val>
                                            <p:strVal val="#ppt_y+1"/>
                                          </p:val>
                                        </p:tav>
                                        <p:tav tm="100000">
                                          <p:val>
                                            <p:strVal val="#ppt_y-.03"/>
                                          </p:val>
                                        </p:tav>
                                      </p:tavLst>
                                    </p:anim>
                                    <p:anim calcmode="lin" valueType="num">
                                      <p:cBhvr>
                                        <p:cTn id="82" dur="75" accel="100000" fill="hold">
                                          <p:stCondLst>
                                            <p:cond delay="675"/>
                                          </p:stCondLst>
                                        </p:cTn>
                                        <p:tgtEl>
                                          <p:spTgt spid="56"/>
                                        </p:tgtEl>
                                        <p:attrNameLst>
                                          <p:attrName>ppt_y</p:attrName>
                                        </p:attrNameLst>
                                      </p:cBhvr>
                                      <p:tavLst>
                                        <p:tav tm="0">
                                          <p:val>
                                            <p:strVal val="#ppt_y-.03"/>
                                          </p:val>
                                        </p:tav>
                                        <p:tav tm="100000">
                                          <p:val>
                                            <p:strVal val="#ppt_y"/>
                                          </p:val>
                                        </p:tav>
                                      </p:tavLst>
                                    </p:anim>
                                  </p:childTnLst>
                                </p:cTn>
                              </p:par>
                            </p:childTnLst>
                          </p:cTn>
                        </p:par>
                        <p:par>
                          <p:cTn id="83" fill="hold">
                            <p:stCondLst>
                              <p:cond delay="8900"/>
                            </p:stCondLst>
                            <p:childTnLst>
                              <p:par>
                                <p:cTn id="84" presetID="22" presetClass="entr" presetSubtype="8" fill="hold" grpId="0" nodeType="afterEffect">
                                  <p:stCondLst>
                                    <p:cond delay="300"/>
                                  </p:stCondLst>
                                  <p:childTnLst>
                                    <p:set>
                                      <p:cBhvr>
                                        <p:cTn id="85" dur="1" fill="hold">
                                          <p:stCondLst>
                                            <p:cond delay="0"/>
                                          </p:stCondLst>
                                        </p:cTn>
                                        <p:tgtEl>
                                          <p:spTgt spid="57"/>
                                        </p:tgtEl>
                                        <p:attrNameLst>
                                          <p:attrName>style.visibility</p:attrName>
                                        </p:attrNameLst>
                                      </p:cBhvr>
                                      <p:to>
                                        <p:strVal val="visible"/>
                                      </p:to>
                                    </p:set>
                                    <p:animEffect transition="in" filter="wipe(left)">
                                      <p:cBhvr>
                                        <p:cTn id="86" dur="500"/>
                                        <p:tgtEl>
                                          <p:spTgt spid="57"/>
                                        </p:tgtEl>
                                      </p:cBhvr>
                                    </p:animEffect>
                                  </p:childTnLst>
                                </p:cTn>
                              </p:par>
                              <p:par>
                                <p:cTn id="87" presetID="22" presetClass="entr" presetSubtype="8" fill="hold" grpId="0" nodeType="withEffect">
                                  <p:stCondLst>
                                    <p:cond delay="300"/>
                                  </p:stCondLst>
                                  <p:childTnLst>
                                    <p:set>
                                      <p:cBhvr>
                                        <p:cTn id="88" dur="1" fill="hold">
                                          <p:stCondLst>
                                            <p:cond delay="0"/>
                                          </p:stCondLst>
                                        </p:cTn>
                                        <p:tgtEl>
                                          <p:spTgt spid="58">
                                            <p:txEl>
                                              <p:pRg st="0" end="0"/>
                                            </p:txEl>
                                          </p:spTgt>
                                        </p:tgtEl>
                                        <p:attrNameLst>
                                          <p:attrName>style.visibility</p:attrName>
                                        </p:attrNameLst>
                                      </p:cBhvr>
                                      <p:to>
                                        <p:strVal val="visible"/>
                                      </p:to>
                                    </p:set>
                                    <p:animEffect transition="in" filter="wipe(left)">
                                      <p:cBhvr>
                                        <p:cTn id="89" dur="500"/>
                                        <p:tgtEl>
                                          <p:spTgt spid="58">
                                            <p:txEl>
                                              <p:pRg st="0" end="0"/>
                                            </p:txEl>
                                          </p:spTgt>
                                        </p:tgtEl>
                                      </p:cBhvr>
                                    </p:animEffect>
                                  </p:childTnLst>
                                </p:cTn>
                              </p:par>
                            </p:childTnLst>
                          </p:cTn>
                        </p:par>
                        <p:par>
                          <p:cTn id="90" fill="hold">
                            <p:stCondLst>
                              <p:cond delay="9700"/>
                            </p:stCondLst>
                            <p:childTnLst>
                              <p:par>
                                <p:cTn id="91" presetID="37" presetClass="entr" presetSubtype="0" fill="hold" grpId="0" nodeType="afterEffect">
                                  <p:stCondLst>
                                    <p:cond delay="500"/>
                                  </p:stCondLst>
                                  <p:childTnLst>
                                    <p:set>
                                      <p:cBhvr>
                                        <p:cTn id="92" dur="1" fill="hold">
                                          <p:stCondLst>
                                            <p:cond delay="0"/>
                                          </p:stCondLst>
                                        </p:cTn>
                                        <p:tgtEl>
                                          <p:spTgt spid="67"/>
                                        </p:tgtEl>
                                        <p:attrNameLst>
                                          <p:attrName>style.visibility</p:attrName>
                                        </p:attrNameLst>
                                      </p:cBhvr>
                                      <p:to>
                                        <p:strVal val="visible"/>
                                      </p:to>
                                    </p:set>
                                    <p:animEffect transition="in" filter="fade">
                                      <p:cBhvr>
                                        <p:cTn id="93" dur="750"/>
                                        <p:tgtEl>
                                          <p:spTgt spid="67"/>
                                        </p:tgtEl>
                                      </p:cBhvr>
                                    </p:animEffect>
                                    <p:anim calcmode="lin" valueType="num">
                                      <p:cBhvr>
                                        <p:cTn id="94" dur="750" fill="hold"/>
                                        <p:tgtEl>
                                          <p:spTgt spid="67"/>
                                        </p:tgtEl>
                                        <p:attrNameLst>
                                          <p:attrName>ppt_x</p:attrName>
                                        </p:attrNameLst>
                                      </p:cBhvr>
                                      <p:tavLst>
                                        <p:tav tm="0">
                                          <p:val>
                                            <p:strVal val="#ppt_x"/>
                                          </p:val>
                                        </p:tav>
                                        <p:tav tm="100000">
                                          <p:val>
                                            <p:strVal val="#ppt_x"/>
                                          </p:val>
                                        </p:tav>
                                      </p:tavLst>
                                    </p:anim>
                                    <p:anim calcmode="lin" valueType="num">
                                      <p:cBhvr>
                                        <p:cTn id="95" dur="675" decel="100000" fill="hold"/>
                                        <p:tgtEl>
                                          <p:spTgt spid="67"/>
                                        </p:tgtEl>
                                        <p:attrNameLst>
                                          <p:attrName>ppt_y</p:attrName>
                                        </p:attrNameLst>
                                      </p:cBhvr>
                                      <p:tavLst>
                                        <p:tav tm="0">
                                          <p:val>
                                            <p:strVal val="#ppt_y+1"/>
                                          </p:val>
                                        </p:tav>
                                        <p:tav tm="100000">
                                          <p:val>
                                            <p:strVal val="#ppt_y-.03"/>
                                          </p:val>
                                        </p:tav>
                                      </p:tavLst>
                                    </p:anim>
                                    <p:anim calcmode="lin" valueType="num">
                                      <p:cBhvr>
                                        <p:cTn id="96" dur="75" accel="100000" fill="hold">
                                          <p:stCondLst>
                                            <p:cond delay="675"/>
                                          </p:stCondLst>
                                        </p:cTn>
                                        <p:tgtEl>
                                          <p:spTgt spid="67"/>
                                        </p:tgtEl>
                                        <p:attrNameLst>
                                          <p:attrName>ppt_y</p:attrName>
                                        </p:attrNameLst>
                                      </p:cBhvr>
                                      <p:tavLst>
                                        <p:tav tm="0">
                                          <p:val>
                                            <p:strVal val="#ppt_y-.03"/>
                                          </p:val>
                                        </p:tav>
                                        <p:tav tm="100000">
                                          <p:val>
                                            <p:strVal val="#ppt_y"/>
                                          </p:val>
                                        </p:tav>
                                      </p:tavLst>
                                    </p:anim>
                                  </p:childTnLst>
                                </p:cTn>
                              </p:par>
                              <p:par>
                                <p:cTn id="97" presetID="37" presetClass="entr" presetSubtype="0" fill="hold" grpId="0" nodeType="withEffect">
                                  <p:stCondLst>
                                    <p:cond delay="500"/>
                                  </p:stCondLst>
                                  <p:childTnLst>
                                    <p:set>
                                      <p:cBhvr>
                                        <p:cTn id="98" dur="1" fill="hold">
                                          <p:stCondLst>
                                            <p:cond delay="0"/>
                                          </p:stCondLst>
                                        </p:cTn>
                                        <p:tgtEl>
                                          <p:spTgt spid="64"/>
                                        </p:tgtEl>
                                        <p:attrNameLst>
                                          <p:attrName>style.visibility</p:attrName>
                                        </p:attrNameLst>
                                      </p:cBhvr>
                                      <p:to>
                                        <p:strVal val="visible"/>
                                      </p:to>
                                    </p:set>
                                    <p:animEffect transition="in" filter="fade">
                                      <p:cBhvr>
                                        <p:cTn id="99" dur="750"/>
                                        <p:tgtEl>
                                          <p:spTgt spid="64"/>
                                        </p:tgtEl>
                                      </p:cBhvr>
                                    </p:animEffect>
                                    <p:anim calcmode="lin" valueType="num">
                                      <p:cBhvr>
                                        <p:cTn id="100" dur="750" fill="hold"/>
                                        <p:tgtEl>
                                          <p:spTgt spid="64"/>
                                        </p:tgtEl>
                                        <p:attrNameLst>
                                          <p:attrName>ppt_x</p:attrName>
                                        </p:attrNameLst>
                                      </p:cBhvr>
                                      <p:tavLst>
                                        <p:tav tm="0">
                                          <p:val>
                                            <p:strVal val="#ppt_x"/>
                                          </p:val>
                                        </p:tav>
                                        <p:tav tm="100000">
                                          <p:val>
                                            <p:strVal val="#ppt_x"/>
                                          </p:val>
                                        </p:tav>
                                      </p:tavLst>
                                    </p:anim>
                                    <p:anim calcmode="lin" valueType="num">
                                      <p:cBhvr>
                                        <p:cTn id="101" dur="675" decel="100000" fill="hold"/>
                                        <p:tgtEl>
                                          <p:spTgt spid="64"/>
                                        </p:tgtEl>
                                        <p:attrNameLst>
                                          <p:attrName>ppt_y</p:attrName>
                                        </p:attrNameLst>
                                      </p:cBhvr>
                                      <p:tavLst>
                                        <p:tav tm="0">
                                          <p:val>
                                            <p:strVal val="#ppt_y+1"/>
                                          </p:val>
                                        </p:tav>
                                        <p:tav tm="100000">
                                          <p:val>
                                            <p:strVal val="#ppt_y-.03"/>
                                          </p:val>
                                        </p:tav>
                                      </p:tavLst>
                                    </p:anim>
                                    <p:anim calcmode="lin" valueType="num">
                                      <p:cBhvr>
                                        <p:cTn id="102" dur="75" accel="100000" fill="hold">
                                          <p:stCondLst>
                                            <p:cond delay="675"/>
                                          </p:stCondLst>
                                        </p:cTn>
                                        <p:tgtEl>
                                          <p:spTgt spid="64"/>
                                        </p:tgtEl>
                                        <p:attrNameLst>
                                          <p:attrName>ppt_y</p:attrName>
                                        </p:attrNameLst>
                                      </p:cBhvr>
                                      <p:tavLst>
                                        <p:tav tm="0">
                                          <p:val>
                                            <p:strVal val="#ppt_y-.03"/>
                                          </p:val>
                                        </p:tav>
                                        <p:tav tm="100000">
                                          <p:val>
                                            <p:strVal val="#ppt_y"/>
                                          </p:val>
                                        </p:tav>
                                      </p:tavLst>
                                    </p:anim>
                                  </p:childTnLst>
                                </p:cTn>
                              </p:par>
                            </p:childTnLst>
                          </p:cTn>
                        </p:par>
                        <p:par>
                          <p:cTn id="103" fill="hold">
                            <p:stCondLst>
                              <p:cond delay="10950"/>
                            </p:stCondLst>
                            <p:childTnLst>
                              <p:par>
                                <p:cTn id="104" presetID="22" presetClass="entr" presetSubtype="8" fill="hold" grpId="0" nodeType="afterEffect">
                                  <p:stCondLst>
                                    <p:cond delay="300"/>
                                  </p:stCondLst>
                                  <p:childTnLst>
                                    <p:set>
                                      <p:cBhvr>
                                        <p:cTn id="105" dur="1" fill="hold">
                                          <p:stCondLst>
                                            <p:cond delay="0"/>
                                          </p:stCondLst>
                                        </p:cTn>
                                        <p:tgtEl>
                                          <p:spTgt spid="65"/>
                                        </p:tgtEl>
                                        <p:attrNameLst>
                                          <p:attrName>style.visibility</p:attrName>
                                        </p:attrNameLst>
                                      </p:cBhvr>
                                      <p:to>
                                        <p:strVal val="visible"/>
                                      </p:to>
                                    </p:set>
                                    <p:animEffect transition="in" filter="wipe(left)">
                                      <p:cBhvr>
                                        <p:cTn id="106" dur="500"/>
                                        <p:tgtEl>
                                          <p:spTgt spid="65"/>
                                        </p:tgtEl>
                                      </p:cBhvr>
                                    </p:animEffect>
                                  </p:childTnLst>
                                </p:cTn>
                              </p:par>
                              <p:par>
                                <p:cTn id="107" presetID="22" presetClass="entr" presetSubtype="8" fill="hold" grpId="0" nodeType="withEffect">
                                  <p:stCondLst>
                                    <p:cond delay="300"/>
                                  </p:stCondLst>
                                  <p:childTnLst>
                                    <p:set>
                                      <p:cBhvr>
                                        <p:cTn id="108" dur="1" fill="hold">
                                          <p:stCondLst>
                                            <p:cond delay="0"/>
                                          </p:stCondLst>
                                        </p:cTn>
                                        <p:tgtEl>
                                          <p:spTgt spid="66">
                                            <p:txEl>
                                              <p:pRg st="0" end="0"/>
                                            </p:txEl>
                                          </p:spTgt>
                                        </p:tgtEl>
                                        <p:attrNameLst>
                                          <p:attrName>style.visibility</p:attrName>
                                        </p:attrNameLst>
                                      </p:cBhvr>
                                      <p:to>
                                        <p:strVal val="visible"/>
                                      </p:to>
                                    </p:set>
                                    <p:animEffect transition="in" filter="wipe(left)">
                                      <p:cBhvr>
                                        <p:cTn id="109" dur="50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P spid="13" grpId="0" animBg="1"/>
      <p:bldP spid="201" grpId="0"/>
      <p:bldP spid="204" grpId="0" build="p"/>
      <p:bldP spid="207" grpId="0"/>
      <p:bldP spid="48" grpId="0" animBg="1"/>
      <p:bldP spid="49" grpId="0"/>
      <p:bldP spid="50" grpId="0" build="p"/>
      <p:bldP spid="51" grpId="0"/>
      <p:bldP spid="52" grpId="0" animBg="1"/>
      <p:bldP spid="53" grpId="0"/>
      <p:bldP spid="54" grpId="0" build="p"/>
      <p:bldP spid="55" grpId="0"/>
      <p:bldP spid="56" grpId="0" animBg="1"/>
      <p:bldP spid="57" grpId="0"/>
      <p:bldP spid="58" grpId="0" build="p"/>
      <p:bldP spid="59" grpId="0"/>
      <p:bldP spid="64" grpId="0" animBg="1"/>
      <p:bldP spid="65" grpId="0"/>
      <p:bldP spid="66" grpId="0" build="p"/>
      <p:bldP spid="6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6236969" y="1989067"/>
            <a:ext cx="4791600" cy="1608800"/>
          </a:xfrm>
          <a:prstGeom prst="rect">
            <a:avLst/>
          </a:prstGeom>
        </p:spPr>
        <p:txBody>
          <a:bodyPr spcFirstLastPara="1" wrap="square" lIns="121900" tIns="121900" rIns="121900" bIns="121900" anchor="b" anchorCtr="0">
            <a:noAutofit/>
          </a:bodyPr>
          <a:lstStyle/>
          <a:p>
            <a:pPr>
              <a:buClr>
                <a:srgbClr val="000000"/>
              </a:buClr>
              <a:buSzPts val="1100"/>
            </a:pPr>
            <a:r>
              <a:rPr lang="es" sz="3200">
                <a:solidFill>
                  <a:srgbClr val="434343"/>
                </a:solidFill>
              </a:rPr>
              <a:t>5. Kết quả thực nghiệm</a:t>
            </a:r>
            <a:endParaRPr sz="3200" dirty="0">
              <a:solidFill>
                <a:srgbClr val="434343"/>
              </a:solidFill>
            </a:endParaRPr>
          </a:p>
        </p:txBody>
      </p:sp>
      <p:sp>
        <p:nvSpPr>
          <p:cNvPr id="238" name="Google Shape;238;p37"/>
          <p:cNvSpPr txBox="1">
            <a:spLocks noGrp="1"/>
          </p:cNvSpPr>
          <p:nvPr>
            <p:ph type="subTitle" idx="1"/>
          </p:nvPr>
        </p:nvSpPr>
        <p:spPr>
          <a:xfrm>
            <a:off x="6236969" y="3947078"/>
            <a:ext cx="5385536" cy="2120000"/>
          </a:xfrm>
          <a:prstGeom prst="rect">
            <a:avLst/>
          </a:prstGeom>
        </p:spPr>
        <p:txBody>
          <a:bodyPr spcFirstLastPara="1" wrap="square" lIns="121900" tIns="121900" rIns="121900" bIns="121900" anchor="t" anchorCtr="0">
            <a:noAutofit/>
          </a:bodyPr>
          <a:lstStyle/>
          <a:p>
            <a:pPr marL="0" indent="0"/>
            <a:r>
              <a:rPr lang="vi-VN" sz="2000"/>
              <a:t>Một số thông số khi chạy thử chương trình </a:t>
            </a:r>
            <a:endParaRPr lang="vi-VN" sz="2000" dirty="0"/>
          </a:p>
        </p:txBody>
      </p:sp>
    </p:spTree>
    <p:extLst>
      <p:ext uri="{BB962C8B-B14F-4D97-AF65-F5344CB8AC3E}">
        <p14:creationId xmlns:p14="http://schemas.microsoft.com/office/powerpoint/2010/main" val="248732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anim calcmode="lin" valueType="num">
                                      <p:cBhvr>
                                        <p:cTn id="8" dur="500" fill="hold"/>
                                        <p:tgtEl>
                                          <p:spTgt spid="237"/>
                                        </p:tgtEl>
                                        <p:attrNameLst>
                                          <p:attrName>ppt_x</p:attrName>
                                        </p:attrNameLst>
                                      </p:cBhvr>
                                      <p:tavLst>
                                        <p:tav tm="0">
                                          <p:val>
                                            <p:strVal val="#ppt_x"/>
                                          </p:val>
                                        </p:tav>
                                        <p:tav tm="100000">
                                          <p:val>
                                            <p:strVal val="#ppt_x"/>
                                          </p:val>
                                        </p:tav>
                                      </p:tavLst>
                                    </p:anim>
                                    <p:anim calcmode="lin" valueType="num">
                                      <p:cBhvr>
                                        <p:cTn id="9" dur="500" fill="hold"/>
                                        <p:tgtEl>
                                          <p:spTgt spid="23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500"/>
                                  </p:stCondLst>
                                  <p:childTnLst>
                                    <p:set>
                                      <p:cBhvr>
                                        <p:cTn id="12" dur="1" fill="hold">
                                          <p:stCondLst>
                                            <p:cond delay="0"/>
                                          </p:stCondLst>
                                        </p:cTn>
                                        <p:tgtEl>
                                          <p:spTgt spid="238">
                                            <p:txEl>
                                              <p:pRg st="0" end="0"/>
                                            </p:txEl>
                                          </p:spTgt>
                                        </p:tgtEl>
                                        <p:attrNameLst>
                                          <p:attrName>style.visibility</p:attrName>
                                        </p:attrNameLst>
                                      </p:cBhvr>
                                      <p:to>
                                        <p:strVal val="visible"/>
                                      </p:to>
                                    </p:set>
                                    <p:animEffect transition="in" filter="fade">
                                      <p:cBhvr>
                                        <p:cTn id="13" dur="500"/>
                                        <p:tgtEl>
                                          <p:spTgt spid="238">
                                            <p:txEl>
                                              <p:pRg st="0" end="0"/>
                                            </p:txEl>
                                          </p:spTgt>
                                        </p:tgtEl>
                                      </p:cBhvr>
                                    </p:animEffect>
                                    <p:anim calcmode="lin" valueType="num">
                                      <p:cBhvr>
                                        <p:cTn id="14" dur="500" fill="hold"/>
                                        <p:tgtEl>
                                          <p:spTgt spid="238">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3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P spid="23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16" name="Google Shape;243;p38">
            <a:extLst>
              <a:ext uri="{FF2B5EF4-FFF2-40B4-BE49-F238E27FC236}">
                <a16:creationId xmlns:a16="http://schemas.microsoft.com/office/drawing/2014/main" id="{E7EB80AA-C247-4D90-BB90-7825FD4FE20F}"/>
              </a:ext>
            </a:extLst>
          </p:cNvPr>
          <p:cNvSpPr txBox="1">
            <a:spLocks/>
          </p:cNvSpPr>
          <p:nvPr/>
        </p:nvSpPr>
        <p:spPr>
          <a:xfrm>
            <a:off x="547124" y="1856050"/>
            <a:ext cx="11097749" cy="75223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l">
              <a:buFont typeface="Ubuntu Light"/>
              <a:buNone/>
            </a:pPr>
            <a:r>
              <a:rPr lang="en-US" sz="2200" b="1" kern="0">
                <a:solidFill>
                  <a:srgbClr val="666666"/>
                </a:solidFill>
                <a:latin typeface="Ubuntu"/>
                <a:sym typeface="Ubuntu"/>
              </a:rPr>
              <a:t>Chương trình đã được thử nghiệm trên một số tập dữ liệu sau:</a:t>
            </a:r>
            <a:endParaRPr lang="en-US" sz="2200" b="1" kern="0" dirty="0">
              <a:solidFill>
                <a:srgbClr val="666666"/>
              </a:solidFill>
              <a:latin typeface="Ubuntu"/>
              <a:sym typeface="Ubuntu"/>
            </a:endParaRPr>
          </a:p>
        </p:txBody>
      </p:sp>
      <p:sp>
        <p:nvSpPr>
          <p:cNvPr id="243" name="Google Shape;243;p38"/>
          <p:cNvSpPr txBox="1">
            <a:spLocks noGrp="1"/>
          </p:cNvSpPr>
          <p:nvPr>
            <p:ph type="body" idx="1"/>
          </p:nvPr>
        </p:nvSpPr>
        <p:spPr>
          <a:xfrm>
            <a:off x="1398421" y="2395655"/>
            <a:ext cx="9395158" cy="1055805"/>
          </a:xfrm>
          <a:prstGeom prst="rect">
            <a:avLst/>
          </a:prstGeom>
        </p:spPr>
        <p:txBody>
          <a:bodyPr spcFirstLastPara="1" wrap="square" lIns="121900" tIns="121900" rIns="121900" bIns="121900" anchor="t" anchorCtr="0">
            <a:noAutofit/>
          </a:bodyPr>
          <a:lstStyle/>
          <a:p>
            <a:pPr indent="0" algn="just">
              <a:lnSpc>
                <a:spcPct val="150000"/>
              </a:lnSpc>
              <a:buNone/>
            </a:pPr>
            <a:r>
              <a:rPr lang="en-US" sz="2000" b="1" dirty="0">
                <a:solidFill>
                  <a:srgbClr val="666666"/>
                </a:solidFill>
                <a:latin typeface="Ubuntu"/>
                <a:ea typeface="Ubuntu"/>
                <a:cs typeface="Ubuntu"/>
                <a:sym typeface="Ubuntu"/>
              </a:rPr>
              <a:t>Train1: </a:t>
            </a:r>
            <a:r>
              <a:rPr lang="en-US" sz="2000" b="1" dirty="0" err="1">
                <a:solidFill>
                  <a:srgbClr val="666666"/>
                </a:solidFill>
                <a:latin typeface="Ubuntu"/>
                <a:ea typeface="Ubuntu"/>
                <a:cs typeface="Ubuntu"/>
                <a:sym typeface="Ubuntu"/>
              </a:rPr>
              <a:t>Trích</a:t>
            </a:r>
            <a:r>
              <a:rPr lang="en-US" sz="2000" b="1" dirty="0">
                <a:solidFill>
                  <a:srgbClr val="666666"/>
                </a:solidFill>
                <a:latin typeface="Ubuntu"/>
                <a:ea typeface="Ubuntu"/>
                <a:cs typeface="Ubuntu"/>
                <a:sym typeface="Ubuntu"/>
              </a:rPr>
              <a:t> ra </a:t>
            </a:r>
            <a:r>
              <a:rPr lang="en-US" sz="2000" b="1" dirty="0" err="1">
                <a:solidFill>
                  <a:srgbClr val="666666"/>
                </a:solidFill>
                <a:latin typeface="Ubuntu"/>
                <a:ea typeface="Ubuntu"/>
                <a:cs typeface="Ubuntu"/>
                <a:sym typeface="Ubuntu"/>
              </a:rPr>
              <a:t>từ</a:t>
            </a:r>
            <a:r>
              <a:rPr lang="en-US" sz="2000" b="1" dirty="0">
                <a:solidFill>
                  <a:srgbClr val="666666"/>
                </a:solidFill>
                <a:latin typeface="Ubuntu"/>
                <a:ea typeface="Ubuntu"/>
                <a:cs typeface="Ubuntu"/>
                <a:sym typeface="Ubuntu"/>
              </a:rPr>
              <a:t> tập </a:t>
            </a:r>
            <a:r>
              <a:rPr lang="en-US" sz="2000" b="1" dirty="0" err="1">
                <a:solidFill>
                  <a:srgbClr val="666666"/>
                </a:solidFill>
                <a:latin typeface="Ubuntu"/>
                <a:ea typeface="Ubuntu"/>
                <a:cs typeface="Ubuntu"/>
                <a:sym typeface="Ubuntu"/>
              </a:rPr>
              <a:t>dữ</a:t>
            </a:r>
            <a:r>
              <a:rPr lang="en-US" sz="2000" b="1" dirty="0">
                <a:solidFill>
                  <a:srgbClr val="666666"/>
                </a:solidFill>
                <a:latin typeface="Ubuntu"/>
                <a:ea typeface="Ubuntu"/>
                <a:cs typeface="Ubuntu"/>
                <a:sym typeface="Ubuntu"/>
              </a:rPr>
              <a:t> </a:t>
            </a:r>
            <a:r>
              <a:rPr lang="en-US" sz="2000" b="1" dirty="0" err="1">
                <a:solidFill>
                  <a:srgbClr val="666666"/>
                </a:solidFill>
                <a:latin typeface="Ubuntu"/>
                <a:ea typeface="Ubuntu"/>
                <a:cs typeface="Ubuntu"/>
                <a:sym typeface="Ubuntu"/>
              </a:rPr>
              <a:t>liệu</a:t>
            </a:r>
            <a:r>
              <a:rPr lang="en-US" sz="2000" b="1" dirty="0">
                <a:solidFill>
                  <a:srgbClr val="666666"/>
                </a:solidFill>
                <a:latin typeface="Ubuntu"/>
                <a:ea typeface="Ubuntu"/>
                <a:cs typeface="Ubuntu"/>
                <a:sym typeface="Ubuntu"/>
              </a:rPr>
              <a:t> </a:t>
            </a:r>
            <a:r>
              <a:rPr lang="en-US" sz="2000" b="1" dirty="0">
                <a:solidFill>
                  <a:srgbClr val="666666"/>
                </a:solidFill>
                <a:latin typeface="Consolas" panose="020B0609020204030204" pitchFamily="49" charset="0"/>
                <a:ea typeface="Ubuntu"/>
                <a:cs typeface="Ubuntu"/>
                <a:sym typeface="Ubuntu"/>
              </a:rPr>
              <a:t>“new train”</a:t>
            </a:r>
            <a:r>
              <a:rPr lang="en-US" sz="2000" b="1" dirty="0">
                <a:solidFill>
                  <a:srgbClr val="666666"/>
                </a:solidFill>
                <a:latin typeface="Ubuntu"/>
                <a:ea typeface="Ubuntu"/>
                <a:cs typeface="Ubuntu"/>
                <a:sym typeface="Ubuntu"/>
              </a:rPr>
              <a:t> </a:t>
            </a:r>
            <a:r>
              <a:rPr lang="en-US" sz="2000" b="1" dirty="0" err="1">
                <a:solidFill>
                  <a:srgbClr val="666666"/>
                </a:solidFill>
                <a:latin typeface="Ubuntu"/>
                <a:ea typeface="Ubuntu"/>
                <a:cs typeface="Ubuntu"/>
                <a:sym typeface="Ubuntu"/>
              </a:rPr>
              <a:t>đề</a:t>
            </a:r>
            <a:r>
              <a:rPr lang="en-US" sz="2000" b="1" dirty="0">
                <a:solidFill>
                  <a:srgbClr val="666666"/>
                </a:solidFill>
                <a:latin typeface="Ubuntu"/>
                <a:ea typeface="Ubuntu"/>
                <a:cs typeface="Ubuntu"/>
                <a:sym typeface="Ubuntu"/>
              </a:rPr>
              <a:t> </a:t>
            </a:r>
            <a:r>
              <a:rPr lang="en-US" sz="2000" b="1" dirty="0" err="1">
                <a:solidFill>
                  <a:srgbClr val="666666"/>
                </a:solidFill>
                <a:latin typeface="Ubuntu"/>
                <a:ea typeface="Ubuntu"/>
                <a:cs typeface="Ubuntu"/>
                <a:sym typeface="Ubuntu"/>
              </a:rPr>
              <a:t>cho</a:t>
            </a:r>
            <a:r>
              <a:rPr lang="en-US" sz="2000" b="1" dirty="0">
                <a:solidFill>
                  <a:srgbClr val="666666"/>
                </a:solidFill>
                <a:latin typeface="Ubuntu"/>
                <a:ea typeface="Ubuntu"/>
                <a:cs typeface="Ubuntu"/>
                <a:sym typeface="Ubuntu"/>
              </a:rPr>
              <a:t>, </a:t>
            </a:r>
            <a:r>
              <a:rPr lang="en-US" sz="2000" b="1" dirty="0" err="1">
                <a:solidFill>
                  <a:srgbClr val="666666"/>
                </a:solidFill>
                <a:latin typeface="Ubuntu"/>
                <a:ea typeface="Ubuntu"/>
                <a:cs typeface="Ubuntu"/>
                <a:sym typeface="Ubuntu"/>
              </a:rPr>
              <a:t>gồm</a:t>
            </a:r>
            <a:r>
              <a:rPr lang="en-US" sz="2000" b="1" dirty="0">
                <a:solidFill>
                  <a:srgbClr val="666666"/>
                </a:solidFill>
                <a:latin typeface="Ubuntu"/>
                <a:ea typeface="Ubuntu"/>
                <a:cs typeface="Ubuntu"/>
                <a:sym typeface="Ubuntu"/>
              </a:rPr>
              <a:t> 5 chủ </a:t>
            </a:r>
            <a:r>
              <a:rPr lang="en-US" sz="2000" b="1" dirty="0" err="1">
                <a:solidFill>
                  <a:srgbClr val="666666"/>
                </a:solidFill>
                <a:latin typeface="Ubuntu"/>
                <a:ea typeface="Ubuntu"/>
                <a:cs typeface="Ubuntu"/>
                <a:sym typeface="Ubuntu"/>
              </a:rPr>
              <a:t>đề</a:t>
            </a:r>
            <a:r>
              <a:rPr lang="en-US" sz="2000" b="1" dirty="0">
                <a:solidFill>
                  <a:srgbClr val="666666"/>
                </a:solidFill>
                <a:latin typeface="Ubuntu"/>
                <a:ea typeface="Ubuntu"/>
                <a:cs typeface="Ubuntu"/>
                <a:sym typeface="Ubuntu"/>
              </a:rPr>
              <a:t>, 2852 </a:t>
            </a:r>
            <a:r>
              <a:rPr lang="en-US" sz="2000" b="1" dirty="0" err="1">
                <a:solidFill>
                  <a:srgbClr val="666666"/>
                </a:solidFill>
                <a:latin typeface="Ubuntu"/>
                <a:ea typeface="Ubuntu"/>
                <a:cs typeface="Ubuntu"/>
                <a:sym typeface="Ubuntu"/>
              </a:rPr>
              <a:t>văn</a:t>
            </a:r>
            <a:r>
              <a:rPr lang="en-US" sz="2000" b="1" dirty="0">
                <a:solidFill>
                  <a:srgbClr val="666666"/>
                </a:solidFill>
                <a:latin typeface="Ubuntu"/>
                <a:ea typeface="Ubuntu"/>
                <a:cs typeface="Ubuntu"/>
                <a:sym typeface="Ubuntu"/>
              </a:rPr>
              <a:t> </a:t>
            </a:r>
            <a:r>
              <a:rPr lang="en-US" sz="2000" b="1" dirty="0" err="1">
                <a:solidFill>
                  <a:srgbClr val="666666"/>
                </a:solidFill>
                <a:latin typeface="Ubuntu"/>
                <a:ea typeface="Ubuntu"/>
                <a:cs typeface="Ubuntu"/>
                <a:sym typeface="Ubuntu"/>
              </a:rPr>
              <a:t>bản</a:t>
            </a:r>
            <a:r>
              <a:rPr lang="en-US" sz="2000" b="1" dirty="0">
                <a:solidFill>
                  <a:srgbClr val="666666"/>
                </a:solidFill>
                <a:latin typeface="Ubuntu"/>
                <a:ea typeface="Ubuntu"/>
                <a:cs typeface="Ubuntu"/>
                <a:sym typeface="Ubuntu"/>
              </a:rPr>
              <a:t> </a:t>
            </a:r>
            <a:r>
              <a:rPr lang="en-US" sz="2000" b="1" dirty="0" err="1">
                <a:solidFill>
                  <a:srgbClr val="666666"/>
                </a:solidFill>
                <a:latin typeface="Ubuntu"/>
                <a:ea typeface="Ubuntu"/>
                <a:cs typeface="Ubuntu"/>
                <a:sym typeface="Ubuntu"/>
              </a:rPr>
              <a:t>và</a:t>
            </a:r>
            <a:r>
              <a:rPr lang="en-US" sz="2000" b="1" dirty="0">
                <a:solidFill>
                  <a:srgbClr val="666666"/>
                </a:solidFill>
                <a:latin typeface="Ubuntu"/>
                <a:ea typeface="Ubuntu"/>
                <a:cs typeface="Ubuntu"/>
                <a:sym typeface="Ubuntu"/>
              </a:rPr>
              <a:t> </a:t>
            </a:r>
            <a:r>
              <a:rPr lang="en-US" sz="2000" b="1" dirty="0" err="1">
                <a:solidFill>
                  <a:srgbClr val="666666"/>
                </a:solidFill>
                <a:latin typeface="Ubuntu"/>
                <a:ea typeface="Ubuntu"/>
                <a:cs typeface="Ubuntu"/>
                <a:sym typeface="Ubuntu"/>
              </a:rPr>
              <a:t>kích</a:t>
            </a:r>
            <a:r>
              <a:rPr lang="en-US" sz="2000" b="1" dirty="0">
                <a:solidFill>
                  <a:srgbClr val="666666"/>
                </a:solidFill>
                <a:latin typeface="Ubuntu"/>
                <a:ea typeface="Ubuntu"/>
                <a:cs typeface="Ubuntu"/>
                <a:sym typeface="Ubuntu"/>
              </a:rPr>
              <a:t> </a:t>
            </a:r>
            <a:r>
              <a:rPr lang="en-US" sz="2000" b="1" dirty="0" err="1">
                <a:solidFill>
                  <a:srgbClr val="666666"/>
                </a:solidFill>
                <a:latin typeface="Ubuntu"/>
                <a:ea typeface="Ubuntu"/>
                <a:cs typeface="Ubuntu"/>
                <a:sym typeface="Ubuntu"/>
              </a:rPr>
              <a:t>thước</a:t>
            </a:r>
            <a:r>
              <a:rPr lang="en-US" sz="2000" b="1" dirty="0">
                <a:solidFill>
                  <a:srgbClr val="666666"/>
                </a:solidFill>
                <a:latin typeface="Ubuntu"/>
                <a:ea typeface="Ubuntu"/>
                <a:cs typeface="Ubuntu"/>
                <a:sym typeface="Ubuntu"/>
              </a:rPr>
              <a:t> </a:t>
            </a:r>
            <a:r>
              <a:rPr lang="en-US" sz="2000" b="1" dirty="0" err="1">
                <a:solidFill>
                  <a:srgbClr val="666666"/>
                </a:solidFill>
                <a:latin typeface="Ubuntu"/>
                <a:ea typeface="Ubuntu"/>
                <a:cs typeface="Ubuntu"/>
                <a:sym typeface="Ubuntu"/>
              </a:rPr>
              <a:t>khoảng</a:t>
            </a:r>
            <a:r>
              <a:rPr lang="en-US" sz="2000" b="1" dirty="0">
                <a:solidFill>
                  <a:srgbClr val="666666"/>
                </a:solidFill>
                <a:latin typeface="Ubuntu"/>
                <a:ea typeface="Ubuntu"/>
                <a:cs typeface="Ubuntu"/>
                <a:sym typeface="Ubuntu"/>
              </a:rPr>
              <a:t> </a:t>
            </a:r>
            <a:r>
              <a:rPr lang="en-US" sz="2000" b="1">
                <a:solidFill>
                  <a:srgbClr val="666666"/>
                </a:solidFill>
                <a:latin typeface="Ubuntu"/>
                <a:ea typeface="Ubuntu"/>
                <a:cs typeface="Ubuntu"/>
                <a:sym typeface="Ubuntu"/>
              </a:rPr>
              <a:t>20 MB. </a:t>
            </a:r>
            <a:endParaRPr sz="2000" dirty="0">
              <a:solidFill>
                <a:srgbClr val="999999"/>
              </a:solidFill>
            </a:endParaRPr>
          </a:p>
        </p:txBody>
      </p:sp>
      <p:sp>
        <p:nvSpPr>
          <p:cNvPr id="244" name="Google Shape;244;p38"/>
          <p:cNvSpPr txBox="1">
            <a:spLocks noGrp="1"/>
          </p:cNvSpPr>
          <p:nvPr>
            <p:ph type="title"/>
          </p:nvPr>
        </p:nvSpPr>
        <p:spPr>
          <a:xfrm>
            <a:off x="0" y="288300"/>
            <a:ext cx="12192000" cy="1218400"/>
          </a:xfrm>
          <a:prstGeom prst="rect">
            <a:avLst/>
          </a:prstGeom>
        </p:spPr>
        <p:txBody>
          <a:bodyPr spcFirstLastPara="1" wrap="square" lIns="121900" tIns="121900" rIns="121900" bIns="121900" anchor="b" anchorCtr="0">
            <a:noAutofit/>
          </a:bodyPr>
          <a:lstStyle/>
          <a:p>
            <a:r>
              <a:rPr lang="es" sz="3200"/>
              <a:t>Tập dữ liệu</a:t>
            </a:r>
            <a:endParaRPr sz="3200" dirty="0">
              <a:solidFill>
                <a:srgbClr val="434343"/>
              </a:solidFill>
            </a:endParaRPr>
          </a:p>
        </p:txBody>
      </p:sp>
      <p:sp>
        <p:nvSpPr>
          <p:cNvPr id="245" name="Google Shape;245;p38"/>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21</a:t>
            </a:fld>
            <a:endParaRPr kern="0">
              <a:solidFill>
                <a:srgbClr val="999999"/>
              </a:solidFill>
            </a:endParaRPr>
          </a:p>
        </p:txBody>
      </p:sp>
      <p:sp>
        <p:nvSpPr>
          <p:cNvPr id="6" name="Google Shape;3302;p32">
            <a:extLst>
              <a:ext uri="{FF2B5EF4-FFF2-40B4-BE49-F238E27FC236}">
                <a16:creationId xmlns:a16="http://schemas.microsoft.com/office/drawing/2014/main" id="{38CB7421-8221-4FE6-A6B8-83A0033498C5}"/>
              </a:ext>
            </a:extLst>
          </p:cNvPr>
          <p:cNvSpPr/>
          <p:nvPr/>
        </p:nvSpPr>
        <p:spPr>
          <a:xfrm rot="20483121">
            <a:off x="1447229" y="2632170"/>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3;p38">
            <a:extLst>
              <a:ext uri="{FF2B5EF4-FFF2-40B4-BE49-F238E27FC236}">
                <a16:creationId xmlns:a16="http://schemas.microsoft.com/office/drawing/2014/main" id="{756317B7-19E3-4A97-B3CA-7BA0C83F29D7}"/>
              </a:ext>
            </a:extLst>
          </p:cNvPr>
          <p:cNvSpPr txBox="1">
            <a:spLocks/>
          </p:cNvSpPr>
          <p:nvPr/>
        </p:nvSpPr>
        <p:spPr>
          <a:xfrm>
            <a:off x="1398420" y="3508199"/>
            <a:ext cx="9395158" cy="105580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None/>
            </a:pPr>
            <a:r>
              <a:rPr lang="en-US" sz="2000" b="1" kern="0" dirty="0">
                <a:solidFill>
                  <a:srgbClr val="666666"/>
                </a:solidFill>
                <a:latin typeface="Ubuntu"/>
                <a:ea typeface="Ubuntu"/>
                <a:cs typeface="Ubuntu"/>
                <a:sym typeface="Ubuntu"/>
              </a:rPr>
              <a:t>Train2: </a:t>
            </a:r>
            <a:r>
              <a:rPr lang="en-US" sz="2000" b="1" kern="0" dirty="0" err="1">
                <a:solidFill>
                  <a:srgbClr val="666666"/>
                </a:solidFill>
                <a:latin typeface="Ubuntu"/>
                <a:ea typeface="Ubuntu"/>
                <a:cs typeface="Ubuntu"/>
                <a:sym typeface="Ubuntu"/>
              </a:rPr>
              <a:t>Trích</a:t>
            </a:r>
            <a:r>
              <a:rPr lang="en-US" sz="2000" b="1" kern="0" dirty="0">
                <a:solidFill>
                  <a:srgbClr val="666666"/>
                </a:solidFill>
                <a:latin typeface="Ubuntu"/>
                <a:ea typeface="Ubuntu"/>
                <a:cs typeface="Ubuntu"/>
                <a:sym typeface="Ubuntu"/>
              </a:rPr>
              <a:t> ra </a:t>
            </a:r>
            <a:r>
              <a:rPr lang="en-US" sz="2000" b="1" kern="0" dirty="0" err="1">
                <a:solidFill>
                  <a:srgbClr val="666666"/>
                </a:solidFill>
                <a:latin typeface="Ubuntu"/>
                <a:ea typeface="Ubuntu"/>
                <a:cs typeface="Ubuntu"/>
                <a:sym typeface="Ubuntu"/>
              </a:rPr>
              <a:t>từ</a:t>
            </a:r>
            <a:r>
              <a:rPr lang="en-US" sz="2000" b="1" kern="0" dirty="0">
                <a:solidFill>
                  <a:srgbClr val="666666"/>
                </a:solidFill>
                <a:latin typeface="Ubuntu"/>
                <a:ea typeface="Ubuntu"/>
                <a:cs typeface="Ubuntu"/>
                <a:sym typeface="Ubuntu"/>
              </a:rPr>
              <a:t> tập </a:t>
            </a:r>
            <a:r>
              <a:rPr lang="en-US" sz="2000" b="1" kern="0" dirty="0" err="1">
                <a:solidFill>
                  <a:srgbClr val="666666"/>
                </a:solidFill>
                <a:latin typeface="Ubuntu"/>
                <a:ea typeface="Ubuntu"/>
                <a:cs typeface="Ubuntu"/>
                <a:sym typeface="Ubuntu"/>
              </a:rPr>
              <a:t>dữ</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liệu</a:t>
            </a:r>
            <a:r>
              <a:rPr lang="en-US" sz="2000" b="1" kern="0" dirty="0">
                <a:solidFill>
                  <a:srgbClr val="666666"/>
                </a:solidFill>
                <a:latin typeface="Ubuntu"/>
                <a:ea typeface="Ubuntu"/>
                <a:cs typeface="Ubuntu"/>
                <a:sym typeface="Ubuntu"/>
              </a:rPr>
              <a:t> </a:t>
            </a:r>
            <a:r>
              <a:rPr lang="en-US" sz="2000" b="1" kern="0" dirty="0">
                <a:solidFill>
                  <a:srgbClr val="666666"/>
                </a:solidFill>
                <a:latin typeface="Consolas" panose="020B0609020204030204" pitchFamily="49" charset="0"/>
                <a:ea typeface="Ubuntu"/>
                <a:cs typeface="Ubuntu"/>
                <a:sym typeface="Ubuntu"/>
              </a:rPr>
              <a:t>“new train”</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đề</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cho</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gồm</a:t>
            </a:r>
            <a:r>
              <a:rPr lang="en-US" sz="2000" b="1" kern="0" dirty="0">
                <a:solidFill>
                  <a:srgbClr val="666666"/>
                </a:solidFill>
                <a:latin typeface="Ubuntu"/>
                <a:ea typeface="Ubuntu"/>
                <a:cs typeface="Ubuntu"/>
                <a:sym typeface="Ubuntu"/>
              </a:rPr>
              <a:t> 15 chủ </a:t>
            </a:r>
            <a:r>
              <a:rPr lang="en-US" sz="2000" b="1" kern="0" dirty="0" err="1">
                <a:solidFill>
                  <a:srgbClr val="666666"/>
                </a:solidFill>
                <a:latin typeface="Ubuntu"/>
                <a:ea typeface="Ubuntu"/>
                <a:cs typeface="Ubuntu"/>
                <a:sym typeface="Ubuntu"/>
              </a:rPr>
              <a:t>đề</a:t>
            </a:r>
            <a:r>
              <a:rPr lang="en-US" sz="2000" b="1" kern="0" dirty="0">
                <a:solidFill>
                  <a:srgbClr val="666666"/>
                </a:solidFill>
                <a:latin typeface="Ubuntu"/>
                <a:ea typeface="Ubuntu"/>
                <a:cs typeface="Ubuntu"/>
                <a:sym typeface="Ubuntu"/>
              </a:rPr>
              <a:t>, 5874 </a:t>
            </a:r>
            <a:r>
              <a:rPr lang="en-US" sz="2000" b="1" kern="0" dirty="0" err="1">
                <a:solidFill>
                  <a:srgbClr val="666666"/>
                </a:solidFill>
                <a:latin typeface="Ubuntu"/>
                <a:ea typeface="Ubuntu"/>
                <a:cs typeface="Ubuntu"/>
                <a:sym typeface="Ubuntu"/>
              </a:rPr>
              <a:t>văn</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bản</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và</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kích</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thước</a:t>
            </a:r>
            <a:r>
              <a:rPr lang="en-US" sz="2000" b="1" kern="0" dirty="0">
                <a:solidFill>
                  <a:srgbClr val="666666"/>
                </a:solidFill>
                <a:latin typeface="Ubuntu"/>
                <a:ea typeface="Ubuntu"/>
                <a:cs typeface="Ubuntu"/>
                <a:sym typeface="Ubuntu"/>
              </a:rPr>
              <a:t> </a:t>
            </a:r>
            <a:r>
              <a:rPr lang="en-US" sz="2000" b="1" kern="0" err="1">
                <a:solidFill>
                  <a:srgbClr val="666666"/>
                </a:solidFill>
                <a:latin typeface="Ubuntu"/>
                <a:ea typeface="Ubuntu"/>
                <a:cs typeface="Ubuntu"/>
                <a:sym typeface="Ubuntu"/>
              </a:rPr>
              <a:t>khoảng</a:t>
            </a:r>
            <a:r>
              <a:rPr lang="en-US" sz="2000" b="1" kern="0">
                <a:solidFill>
                  <a:srgbClr val="666666"/>
                </a:solidFill>
                <a:latin typeface="Ubuntu"/>
                <a:ea typeface="Ubuntu"/>
                <a:cs typeface="Ubuntu"/>
                <a:sym typeface="Ubuntu"/>
              </a:rPr>
              <a:t> 35 MB. </a:t>
            </a:r>
            <a:endParaRPr lang="en-US" sz="2000" kern="0" dirty="0">
              <a:solidFill>
                <a:srgbClr val="999999"/>
              </a:solidFill>
            </a:endParaRPr>
          </a:p>
        </p:txBody>
      </p:sp>
      <p:sp>
        <p:nvSpPr>
          <p:cNvPr id="8" name="Google Shape;3302;p32">
            <a:extLst>
              <a:ext uri="{FF2B5EF4-FFF2-40B4-BE49-F238E27FC236}">
                <a16:creationId xmlns:a16="http://schemas.microsoft.com/office/drawing/2014/main" id="{2D21B819-687C-4398-9489-46A6F0E73A56}"/>
              </a:ext>
            </a:extLst>
          </p:cNvPr>
          <p:cNvSpPr/>
          <p:nvPr/>
        </p:nvSpPr>
        <p:spPr>
          <a:xfrm rot="20483121">
            <a:off x="1447231" y="3698656"/>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EA7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3;p38">
            <a:extLst>
              <a:ext uri="{FF2B5EF4-FFF2-40B4-BE49-F238E27FC236}">
                <a16:creationId xmlns:a16="http://schemas.microsoft.com/office/drawing/2014/main" id="{B8548012-162E-4CAC-9B8B-AC7F2DFE9081}"/>
              </a:ext>
            </a:extLst>
          </p:cNvPr>
          <p:cNvSpPr txBox="1">
            <a:spLocks/>
          </p:cNvSpPr>
          <p:nvPr/>
        </p:nvSpPr>
        <p:spPr>
          <a:xfrm>
            <a:off x="1398420" y="4659090"/>
            <a:ext cx="9395158" cy="105580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Font typeface="Ubuntu Light"/>
              <a:buNone/>
            </a:pPr>
            <a:r>
              <a:rPr lang="en-US" sz="2000" b="1" kern="0" dirty="0">
                <a:solidFill>
                  <a:srgbClr val="666666"/>
                </a:solidFill>
                <a:latin typeface="Ubuntu"/>
                <a:ea typeface="Ubuntu"/>
                <a:cs typeface="Ubuntu"/>
                <a:sym typeface="Ubuntu"/>
              </a:rPr>
              <a:t>Train3: Tập </a:t>
            </a:r>
            <a:r>
              <a:rPr lang="en-US" sz="2000" b="1" kern="0" dirty="0" err="1">
                <a:solidFill>
                  <a:srgbClr val="666666"/>
                </a:solidFill>
                <a:latin typeface="Ubuntu"/>
                <a:ea typeface="Ubuntu"/>
                <a:cs typeface="Ubuntu"/>
                <a:sym typeface="Ubuntu"/>
              </a:rPr>
              <a:t>dữ</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liệu</a:t>
            </a:r>
            <a:r>
              <a:rPr lang="en-US" sz="2000" b="1" kern="0" dirty="0">
                <a:solidFill>
                  <a:srgbClr val="666666"/>
                </a:solidFill>
                <a:latin typeface="Ubuntu"/>
                <a:ea typeface="Ubuntu"/>
                <a:cs typeface="Ubuntu"/>
                <a:sym typeface="Ubuntu"/>
              </a:rPr>
              <a:t> </a:t>
            </a:r>
            <a:r>
              <a:rPr lang="en-US" sz="2000" b="1" kern="0" dirty="0">
                <a:solidFill>
                  <a:srgbClr val="666666"/>
                </a:solidFill>
                <a:latin typeface="Consolas" panose="020B0609020204030204" pitchFamily="49" charset="0"/>
                <a:ea typeface="Ubuntu"/>
                <a:cs typeface="Ubuntu"/>
                <a:sym typeface="Ubuntu"/>
              </a:rPr>
              <a:t>“new train”</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đề</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cho</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gồm</a:t>
            </a:r>
            <a:r>
              <a:rPr lang="en-US" sz="2000" b="1" kern="0" dirty="0">
                <a:solidFill>
                  <a:srgbClr val="666666"/>
                </a:solidFill>
                <a:latin typeface="Ubuntu"/>
                <a:ea typeface="Ubuntu"/>
                <a:cs typeface="Ubuntu"/>
                <a:sym typeface="Ubuntu"/>
              </a:rPr>
              <a:t> 27 chủ </a:t>
            </a:r>
            <a:r>
              <a:rPr lang="en-US" sz="2000" b="1" kern="0" dirty="0" err="1">
                <a:solidFill>
                  <a:srgbClr val="666666"/>
                </a:solidFill>
                <a:latin typeface="Ubuntu"/>
                <a:ea typeface="Ubuntu"/>
                <a:cs typeface="Ubuntu"/>
                <a:sym typeface="Ubuntu"/>
              </a:rPr>
              <a:t>đề</a:t>
            </a:r>
            <a:r>
              <a:rPr lang="en-US" sz="2000" b="1" kern="0" dirty="0">
                <a:solidFill>
                  <a:srgbClr val="666666"/>
                </a:solidFill>
                <a:latin typeface="Ubuntu"/>
                <a:ea typeface="Ubuntu"/>
                <a:cs typeface="Ubuntu"/>
                <a:sym typeface="Ubuntu"/>
              </a:rPr>
              <a:t>, 14375 </a:t>
            </a:r>
            <a:r>
              <a:rPr lang="en-US" sz="2000" b="1" kern="0" dirty="0" err="1">
                <a:solidFill>
                  <a:srgbClr val="666666"/>
                </a:solidFill>
                <a:latin typeface="Ubuntu"/>
                <a:ea typeface="Ubuntu"/>
                <a:cs typeface="Ubuntu"/>
                <a:sym typeface="Ubuntu"/>
              </a:rPr>
              <a:t>văn</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bản</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và</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kích</a:t>
            </a:r>
            <a:r>
              <a:rPr lang="en-US" sz="2000" b="1" kern="0" dirty="0">
                <a:solidFill>
                  <a:srgbClr val="666666"/>
                </a:solidFill>
                <a:latin typeface="Ubuntu"/>
                <a:ea typeface="Ubuntu"/>
                <a:cs typeface="Ubuntu"/>
                <a:sym typeface="Ubuntu"/>
              </a:rPr>
              <a:t> </a:t>
            </a:r>
            <a:r>
              <a:rPr lang="en-US" sz="2000" b="1" kern="0" dirty="0" err="1">
                <a:solidFill>
                  <a:srgbClr val="666666"/>
                </a:solidFill>
                <a:latin typeface="Ubuntu"/>
                <a:ea typeface="Ubuntu"/>
                <a:cs typeface="Ubuntu"/>
                <a:sym typeface="Ubuntu"/>
              </a:rPr>
              <a:t>thước</a:t>
            </a:r>
            <a:r>
              <a:rPr lang="en-US" sz="2000" b="1" kern="0" dirty="0">
                <a:solidFill>
                  <a:srgbClr val="666666"/>
                </a:solidFill>
                <a:latin typeface="Ubuntu"/>
                <a:ea typeface="Ubuntu"/>
                <a:cs typeface="Ubuntu"/>
                <a:sym typeface="Ubuntu"/>
              </a:rPr>
              <a:t> </a:t>
            </a:r>
            <a:r>
              <a:rPr lang="en-US" sz="2000" b="1" kern="0" err="1">
                <a:solidFill>
                  <a:srgbClr val="666666"/>
                </a:solidFill>
                <a:latin typeface="Ubuntu"/>
                <a:ea typeface="Ubuntu"/>
                <a:cs typeface="Ubuntu"/>
                <a:sym typeface="Ubuntu"/>
              </a:rPr>
              <a:t>khoảng</a:t>
            </a:r>
            <a:r>
              <a:rPr lang="en-US" sz="2000" b="1" kern="0">
                <a:solidFill>
                  <a:srgbClr val="666666"/>
                </a:solidFill>
                <a:latin typeface="Ubuntu"/>
                <a:ea typeface="Ubuntu"/>
                <a:cs typeface="Ubuntu"/>
                <a:sym typeface="Ubuntu"/>
              </a:rPr>
              <a:t> 70 MB. </a:t>
            </a:r>
            <a:endParaRPr lang="en-US" sz="2000" kern="0" dirty="0">
              <a:solidFill>
                <a:srgbClr val="999999"/>
              </a:solidFill>
            </a:endParaRPr>
          </a:p>
        </p:txBody>
      </p:sp>
      <p:sp>
        <p:nvSpPr>
          <p:cNvPr id="10" name="Google Shape;3302;p32">
            <a:extLst>
              <a:ext uri="{FF2B5EF4-FFF2-40B4-BE49-F238E27FC236}">
                <a16:creationId xmlns:a16="http://schemas.microsoft.com/office/drawing/2014/main" id="{141D1A8F-E979-4806-AE2C-2608ED713289}"/>
              </a:ext>
            </a:extLst>
          </p:cNvPr>
          <p:cNvSpPr/>
          <p:nvPr/>
        </p:nvSpPr>
        <p:spPr>
          <a:xfrm rot="20483121">
            <a:off x="1447230" y="4867448"/>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00"/>
              </a:solidFill>
            </a:endParaRPr>
          </a:p>
        </p:txBody>
      </p:sp>
    </p:spTree>
    <p:extLst>
      <p:ext uri="{BB962C8B-B14F-4D97-AF65-F5344CB8AC3E}">
        <p14:creationId xmlns:p14="http://schemas.microsoft.com/office/powerpoint/2010/main" val="335606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anim calcmode="lin" valueType="num">
                                      <p:cBhvr>
                                        <p:cTn id="8" dur="500" fill="hold"/>
                                        <p:tgtEl>
                                          <p:spTgt spid="244"/>
                                        </p:tgtEl>
                                        <p:attrNameLst>
                                          <p:attrName>ppt_x</p:attrName>
                                        </p:attrNameLst>
                                      </p:cBhvr>
                                      <p:tavLst>
                                        <p:tav tm="0">
                                          <p:val>
                                            <p:strVal val="#ppt_x"/>
                                          </p:val>
                                        </p:tav>
                                        <p:tav tm="100000">
                                          <p:val>
                                            <p:strVal val="#ppt_x"/>
                                          </p:val>
                                        </p:tav>
                                      </p:tavLst>
                                    </p:anim>
                                    <p:anim calcmode="lin" valueType="num">
                                      <p:cBhvr>
                                        <p:cTn id="9" dur="500" fill="hold"/>
                                        <p:tgtEl>
                                          <p:spTgt spid="2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32"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out)">
                                      <p:cBhvr>
                                        <p:cTn id="21" dur="1000"/>
                                        <p:tgtEl>
                                          <p:spTgt spid="6"/>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43">
                                            <p:txEl>
                                              <p:pRg st="0" end="0"/>
                                            </p:txEl>
                                          </p:spTgt>
                                        </p:tgtEl>
                                        <p:attrNameLst>
                                          <p:attrName>style.visibility</p:attrName>
                                        </p:attrNameLst>
                                      </p:cBhvr>
                                      <p:to>
                                        <p:strVal val="visible"/>
                                      </p:to>
                                    </p:set>
                                    <p:animEffect transition="in" filter="wipe(left)">
                                      <p:cBhvr>
                                        <p:cTn id="25" dur="1000"/>
                                        <p:tgtEl>
                                          <p:spTgt spid="24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32"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out)">
                                      <p:cBhvr>
                                        <p:cTn id="30" dur="1000"/>
                                        <p:tgtEl>
                                          <p:spTgt spid="8"/>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10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32"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circle(out)">
                                      <p:cBhvr>
                                        <p:cTn id="39" dur="1000"/>
                                        <p:tgtEl>
                                          <p:spTgt spid="10"/>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3" grpId="0" build="p"/>
      <p:bldP spid="244" grpId="0"/>
      <p:bldP spid="6" grpId="0" animBg="1"/>
      <p:bldP spid="7" grpId="0"/>
      <p:bldP spid="8" grpId="0" animBg="1"/>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0" y="739832"/>
            <a:ext cx="12192000" cy="766867"/>
          </a:xfrm>
          <a:prstGeom prst="rect">
            <a:avLst/>
          </a:prstGeom>
        </p:spPr>
        <p:txBody>
          <a:bodyPr spcFirstLastPara="1" wrap="square" lIns="121900" tIns="121900" rIns="121900" bIns="121900" anchor="b" anchorCtr="0">
            <a:noAutofit/>
          </a:bodyPr>
          <a:lstStyle/>
          <a:p>
            <a:r>
              <a:rPr lang="es" sz="3200" dirty="0"/>
              <a:t>Xây dựng dữ liệu  thư viện</a:t>
            </a:r>
            <a:endParaRPr sz="3200" dirty="0">
              <a:solidFill>
                <a:srgbClr val="434343"/>
              </a:solidFill>
            </a:endParaRPr>
          </a:p>
        </p:txBody>
      </p:sp>
      <p:sp>
        <p:nvSpPr>
          <p:cNvPr id="245" name="Google Shape;245;p38"/>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22</a:t>
            </a:fld>
            <a:endParaRPr kern="0">
              <a:solidFill>
                <a:srgbClr val="999999"/>
              </a:solidFill>
            </a:endParaRPr>
          </a:p>
        </p:txBody>
      </p:sp>
      <p:graphicFrame>
        <p:nvGraphicFramePr>
          <p:cNvPr id="4" name="Table 4">
            <a:extLst>
              <a:ext uri="{FF2B5EF4-FFF2-40B4-BE49-F238E27FC236}">
                <a16:creationId xmlns:a16="http://schemas.microsoft.com/office/drawing/2014/main" id="{2081B401-2A5A-4D35-A36C-CD6C1981C58A}"/>
              </a:ext>
            </a:extLst>
          </p:cNvPr>
          <p:cNvGraphicFramePr>
            <a:graphicFrameLocks noGrp="1"/>
          </p:cNvGraphicFramePr>
          <p:nvPr/>
        </p:nvGraphicFramePr>
        <p:xfrm>
          <a:off x="1066800" y="1872834"/>
          <a:ext cx="10058400" cy="39319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22335857"/>
                    </a:ext>
                  </a:extLst>
                </a:gridCol>
                <a:gridCol w="2743200">
                  <a:extLst>
                    <a:ext uri="{9D8B030D-6E8A-4147-A177-3AD203B41FA5}">
                      <a16:colId xmlns:a16="http://schemas.microsoft.com/office/drawing/2014/main" val="2528120710"/>
                    </a:ext>
                  </a:extLst>
                </a:gridCol>
                <a:gridCol w="2743200">
                  <a:extLst>
                    <a:ext uri="{9D8B030D-6E8A-4147-A177-3AD203B41FA5}">
                      <a16:colId xmlns:a16="http://schemas.microsoft.com/office/drawing/2014/main" val="1906039465"/>
                    </a:ext>
                  </a:extLst>
                </a:gridCol>
                <a:gridCol w="2743200">
                  <a:extLst>
                    <a:ext uri="{9D8B030D-6E8A-4147-A177-3AD203B41FA5}">
                      <a16:colId xmlns:a16="http://schemas.microsoft.com/office/drawing/2014/main" val="3842340442"/>
                    </a:ext>
                  </a:extLst>
                </a:gridCol>
              </a:tblGrid>
              <a:tr h="640080">
                <a:tc>
                  <a:txBody>
                    <a:bodyPr/>
                    <a:lstStyle/>
                    <a:p>
                      <a:pPr algn="ctr"/>
                      <a:r>
                        <a:rPr lang="en-US" sz="2000" b="1">
                          <a:solidFill>
                            <a:schemeClr val="tx1"/>
                          </a:solidFill>
                        </a:rPr>
                        <a:t>Lần thử</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867228829"/>
                  </a:ext>
                </a:extLst>
              </a:tr>
              <a:tr h="548640">
                <a:tc>
                  <a:txBody>
                    <a:bodyPr/>
                    <a:lstStyle/>
                    <a:p>
                      <a:pPr algn="ctr"/>
                      <a:r>
                        <a:rPr lang="en-US" sz="2000" b="1" i="0" u="none" strike="noStrike" cap="none" dirty="0">
                          <a:solidFill>
                            <a:schemeClr val="tx1"/>
                          </a:solidFill>
                          <a:effectLst/>
                          <a:latin typeface="+mn-lt"/>
                          <a:ea typeface="+mn-ea"/>
                          <a:cs typeface="+mn-cs"/>
                          <a:sym typeface="Arial"/>
                        </a:rPr>
                        <a:t>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dirty="0">
                          <a:solidFill>
                            <a:schemeClr val="tx1"/>
                          </a:solidFill>
                        </a:rPr>
                        <a:t>1.726</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2.741</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6.217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221394828"/>
                  </a:ext>
                </a:extLst>
              </a:tr>
              <a:tr h="548640">
                <a:tc>
                  <a:txBody>
                    <a:bodyPr/>
                    <a:lstStyle/>
                    <a:p>
                      <a:pPr algn="ctr"/>
                      <a:r>
                        <a:rPr lang="en-US" sz="2000" b="1" i="0" u="none" strike="noStrike" cap="none">
                          <a:solidFill>
                            <a:schemeClr val="tx1"/>
                          </a:solidFill>
                          <a:effectLst/>
                          <a:latin typeface="+mn-lt"/>
                          <a:ea typeface="+mn-ea"/>
                          <a:cs typeface="+mn-cs"/>
                          <a:sym typeface="Arial"/>
                        </a:rPr>
                        <a:t>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1.658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2.746</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6.230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59614554"/>
                  </a:ext>
                </a:extLst>
              </a:tr>
              <a:tr h="548640">
                <a:tc>
                  <a:txBody>
                    <a:bodyPr/>
                    <a:lstStyle/>
                    <a:p>
                      <a:pPr algn="ctr"/>
                      <a:r>
                        <a:rPr lang="en-US" sz="2000" b="1">
                          <a:solidFill>
                            <a:schemeClr val="tx1"/>
                          </a:solidFill>
                        </a:rPr>
                        <a:t>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1.642</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2.769</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6.170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152277032"/>
                  </a:ext>
                </a:extLst>
              </a:tr>
              <a:tr h="548640">
                <a:tc>
                  <a:txBody>
                    <a:bodyPr/>
                    <a:lstStyle/>
                    <a:p>
                      <a:pPr algn="ctr"/>
                      <a:r>
                        <a:rPr lang="en-US" sz="2000" b="1">
                          <a:solidFill>
                            <a:schemeClr val="tx1"/>
                          </a:solidFill>
                        </a:rPr>
                        <a:t>4</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1.631</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2.829</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6.180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210638946"/>
                  </a:ext>
                </a:extLst>
              </a:tr>
              <a:tr h="548640">
                <a:tc>
                  <a:txBody>
                    <a:bodyPr/>
                    <a:lstStyle/>
                    <a:p>
                      <a:pPr algn="ctr"/>
                      <a:r>
                        <a:rPr lang="en-US" sz="2000" b="1">
                          <a:solidFill>
                            <a:schemeClr val="tx1"/>
                          </a:solidFill>
                        </a:rPr>
                        <a:t>5</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1.637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2.732</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6.145</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2429487"/>
                  </a:ext>
                </a:extLst>
              </a:tr>
              <a:tr h="548640">
                <a:tc>
                  <a:txBody>
                    <a:bodyPr/>
                    <a:lstStyle/>
                    <a:p>
                      <a:pPr algn="ctr"/>
                      <a:r>
                        <a:rPr lang="en-US" sz="2000" b="1">
                          <a:solidFill>
                            <a:schemeClr val="tx1"/>
                          </a:solidFill>
                        </a:rPr>
                        <a:t>Trung bình</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1.659</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2.763</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6.188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652821058"/>
                  </a:ext>
                </a:extLst>
              </a:tr>
            </a:tbl>
          </a:graphicData>
        </a:graphic>
      </p:graphicFrame>
      <p:sp>
        <p:nvSpPr>
          <p:cNvPr id="6" name="TextBox 5">
            <a:extLst>
              <a:ext uri="{FF2B5EF4-FFF2-40B4-BE49-F238E27FC236}">
                <a16:creationId xmlns:a16="http://schemas.microsoft.com/office/drawing/2014/main" id="{5BE57A87-4816-4317-937C-2109F1BB382D}"/>
              </a:ext>
            </a:extLst>
          </p:cNvPr>
          <p:cNvSpPr txBox="1"/>
          <p:nvPr/>
        </p:nvSpPr>
        <p:spPr>
          <a:xfrm>
            <a:off x="8844742" y="5832059"/>
            <a:ext cx="2553469" cy="338554"/>
          </a:xfrm>
          <a:prstGeom prst="rect">
            <a:avLst/>
          </a:prstGeom>
          <a:noFill/>
        </p:spPr>
        <p:txBody>
          <a:bodyPr wrap="square" rtlCol="0">
            <a:spAutoFit/>
          </a:bodyPr>
          <a:lstStyle/>
          <a:p>
            <a:r>
              <a:rPr lang="en-US" sz="1600" b="1" dirty="0">
                <a:sym typeface="Arial"/>
              </a:rPr>
              <a:t>Kết </a:t>
            </a:r>
            <a:r>
              <a:rPr lang="en-US" sz="1600" b="1" dirty="0" err="1">
                <a:sym typeface="Arial"/>
              </a:rPr>
              <a:t>quả</a:t>
            </a:r>
            <a:r>
              <a:rPr lang="en-US" sz="1600" b="1" dirty="0">
                <a:sym typeface="Arial"/>
              </a:rPr>
              <a:t> </a:t>
            </a:r>
            <a:r>
              <a:rPr lang="en-US" sz="1600" b="1" dirty="0" err="1">
                <a:sym typeface="Arial"/>
              </a:rPr>
              <a:t>tính</a:t>
            </a:r>
            <a:r>
              <a:rPr lang="en-US" sz="1600" b="1" dirty="0">
                <a:sym typeface="Arial"/>
              </a:rPr>
              <a:t> </a:t>
            </a:r>
            <a:r>
              <a:rPr lang="en-US" sz="1600" b="1" err="1">
                <a:sym typeface="Arial"/>
              </a:rPr>
              <a:t>theo</a:t>
            </a:r>
            <a:r>
              <a:rPr lang="en-US" sz="1600" b="1">
                <a:sym typeface="Arial"/>
              </a:rPr>
              <a:t> giây</a:t>
            </a:r>
            <a:endParaRPr lang="en-US" sz="1600" b="1" dirty="0">
              <a:sym typeface="Arial"/>
            </a:endParaRPr>
          </a:p>
        </p:txBody>
      </p:sp>
    </p:spTree>
    <p:extLst>
      <p:ext uri="{BB962C8B-B14F-4D97-AF65-F5344CB8AC3E}">
        <p14:creationId xmlns:p14="http://schemas.microsoft.com/office/powerpoint/2010/main" val="304714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anim calcmode="lin" valueType="num">
                                      <p:cBhvr>
                                        <p:cTn id="8" dur="500" fill="hold"/>
                                        <p:tgtEl>
                                          <p:spTgt spid="244"/>
                                        </p:tgtEl>
                                        <p:attrNameLst>
                                          <p:attrName>ppt_x</p:attrName>
                                        </p:attrNameLst>
                                      </p:cBhvr>
                                      <p:tavLst>
                                        <p:tav tm="0">
                                          <p:val>
                                            <p:strVal val="#ppt_x"/>
                                          </p:val>
                                        </p:tav>
                                        <p:tav tm="100000">
                                          <p:val>
                                            <p:strVal val="#ppt_x"/>
                                          </p:val>
                                        </p:tav>
                                      </p:tavLst>
                                    </p:anim>
                                    <p:anim calcmode="lin" valueType="num">
                                      <p:cBhvr>
                                        <p:cTn id="9" dur="500" fill="hold"/>
                                        <p:tgtEl>
                                          <p:spTgt spid="2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0" presetClass="entr" presetSubtype="0" decel="100000" fill="hold" nodeType="afterEffect">
                                  <p:stCondLst>
                                    <p:cond delay="6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2100"/>
                            </p:stCondLst>
                            <p:childTnLst>
                              <p:par>
                                <p:cTn id="17" presetID="42"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0" y="288300"/>
            <a:ext cx="12192000" cy="1218400"/>
          </a:xfrm>
          <a:prstGeom prst="rect">
            <a:avLst/>
          </a:prstGeom>
        </p:spPr>
        <p:txBody>
          <a:bodyPr spcFirstLastPara="1" wrap="square" lIns="121900" tIns="121900" rIns="121900" bIns="121900" anchor="b" anchorCtr="0">
            <a:noAutofit/>
          </a:bodyPr>
          <a:lstStyle/>
          <a:p>
            <a:r>
              <a:rPr lang="es" sz="3200"/>
              <a:t>Truy vấn thông tin</a:t>
            </a:r>
            <a:endParaRPr sz="3200" dirty="0">
              <a:solidFill>
                <a:srgbClr val="434343"/>
              </a:solidFill>
            </a:endParaRPr>
          </a:p>
        </p:txBody>
      </p:sp>
      <p:sp>
        <p:nvSpPr>
          <p:cNvPr id="245" name="Google Shape;245;p38"/>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23</a:t>
            </a:fld>
            <a:endParaRPr kern="0">
              <a:solidFill>
                <a:srgbClr val="999999"/>
              </a:solidFill>
            </a:endParaRPr>
          </a:p>
        </p:txBody>
      </p:sp>
      <p:graphicFrame>
        <p:nvGraphicFramePr>
          <p:cNvPr id="4" name="Table 4">
            <a:extLst>
              <a:ext uri="{FF2B5EF4-FFF2-40B4-BE49-F238E27FC236}">
                <a16:creationId xmlns:a16="http://schemas.microsoft.com/office/drawing/2014/main" id="{2081B401-2A5A-4D35-A36C-CD6C1981C58A}"/>
              </a:ext>
            </a:extLst>
          </p:cNvPr>
          <p:cNvGraphicFramePr>
            <a:graphicFrameLocks noGrp="1"/>
          </p:cNvGraphicFramePr>
          <p:nvPr>
            <p:extLst>
              <p:ext uri="{D42A27DB-BD31-4B8C-83A1-F6EECF244321}">
                <p14:modId xmlns:p14="http://schemas.microsoft.com/office/powerpoint/2010/main" val="1553293000"/>
              </p:ext>
            </p:extLst>
          </p:nvPr>
        </p:nvGraphicFramePr>
        <p:xfrm>
          <a:off x="1066800" y="1894479"/>
          <a:ext cx="10058400" cy="39319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22335857"/>
                    </a:ext>
                  </a:extLst>
                </a:gridCol>
                <a:gridCol w="2743200">
                  <a:extLst>
                    <a:ext uri="{9D8B030D-6E8A-4147-A177-3AD203B41FA5}">
                      <a16:colId xmlns:a16="http://schemas.microsoft.com/office/drawing/2014/main" val="2528120710"/>
                    </a:ext>
                  </a:extLst>
                </a:gridCol>
                <a:gridCol w="2743200">
                  <a:extLst>
                    <a:ext uri="{9D8B030D-6E8A-4147-A177-3AD203B41FA5}">
                      <a16:colId xmlns:a16="http://schemas.microsoft.com/office/drawing/2014/main" val="1906039465"/>
                    </a:ext>
                  </a:extLst>
                </a:gridCol>
                <a:gridCol w="2743200">
                  <a:extLst>
                    <a:ext uri="{9D8B030D-6E8A-4147-A177-3AD203B41FA5}">
                      <a16:colId xmlns:a16="http://schemas.microsoft.com/office/drawing/2014/main" val="3842340442"/>
                    </a:ext>
                  </a:extLst>
                </a:gridCol>
              </a:tblGrid>
              <a:tr h="640080">
                <a:tc>
                  <a:txBody>
                    <a:bodyPr/>
                    <a:lstStyle/>
                    <a:p>
                      <a:pPr algn="ctr"/>
                      <a:r>
                        <a:rPr lang="en-US" sz="2000" b="1">
                          <a:solidFill>
                            <a:schemeClr val="tx1"/>
                          </a:solidFill>
                        </a:rPr>
                        <a:t>Lần thử</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867228829"/>
                  </a:ext>
                </a:extLst>
              </a:tr>
              <a:tr h="548640">
                <a:tc>
                  <a:txBody>
                    <a:bodyPr/>
                    <a:lstStyle/>
                    <a:p>
                      <a:pPr algn="ctr"/>
                      <a:r>
                        <a:rPr lang="en-US" sz="2000" b="1" i="0" u="none" strike="noStrike" cap="none" dirty="0">
                          <a:solidFill>
                            <a:schemeClr val="tx1"/>
                          </a:solidFill>
                          <a:effectLst/>
                          <a:latin typeface="+mn-lt"/>
                          <a:ea typeface="+mn-ea"/>
                          <a:cs typeface="+mn-cs"/>
                          <a:sym typeface="Arial"/>
                        </a:rPr>
                        <a:t>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0.211</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0.335</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0.730</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221394828"/>
                  </a:ext>
                </a:extLst>
              </a:tr>
              <a:tr h="548640">
                <a:tc>
                  <a:txBody>
                    <a:bodyPr/>
                    <a:lstStyle/>
                    <a:p>
                      <a:pPr algn="ctr"/>
                      <a:r>
                        <a:rPr lang="en-US" sz="2000" b="1" i="0" u="none" strike="noStrike" cap="none">
                          <a:solidFill>
                            <a:schemeClr val="tx1"/>
                          </a:solidFill>
                          <a:effectLst/>
                          <a:latin typeface="+mn-lt"/>
                          <a:ea typeface="+mn-ea"/>
                          <a:cs typeface="+mn-cs"/>
                          <a:sym typeface="Arial"/>
                        </a:rPr>
                        <a:t>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0.225</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a:solidFill>
                            <a:schemeClr val="tx1"/>
                          </a:solidFill>
                          <a:latin typeface="+mn-lt"/>
                          <a:ea typeface="+mn-ea"/>
                          <a:cs typeface="+mn-cs"/>
                          <a:sym typeface="Arial"/>
                        </a:rPr>
                        <a:t>0.333</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0.752</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59614554"/>
                  </a:ext>
                </a:extLst>
              </a:tr>
              <a:tr h="548640">
                <a:tc>
                  <a:txBody>
                    <a:bodyPr/>
                    <a:lstStyle/>
                    <a:p>
                      <a:pPr algn="ctr"/>
                      <a:r>
                        <a:rPr lang="en-US" sz="2000" b="1">
                          <a:solidFill>
                            <a:schemeClr val="tx1"/>
                          </a:solidFill>
                        </a:rPr>
                        <a:t>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0.221</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a:solidFill>
                            <a:schemeClr val="tx1"/>
                          </a:solidFill>
                          <a:latin typeface="+mn-lt"/>
                          <a:ea typeface="+mn-ea"/>
                          <a:cs typeface="+mn-cs"/>
                          <a:sym typeface="Arial"/>
                        </a:rPr>
                        <a:t>0.325</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0.754</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152277032"/>
                  </a:ext>
                </a:extLst>
              </a:tr>
              <a:tr h="548640">
                <a:tc>
                  <a:txBody>
                    <a:bodyPr/>
                    <a:lstStyle/>
                    <a:p>
                      <a:pPr algn="ctr"/>
                      <a:r>
                        <a:rPr lang="en-US" sz="2000" b="1">
                          <a:solidFill>
                            <a:schemeClr val="tx1"/>
                          </a:solidFill>
                        </a:rPr>
                        <a:t>4</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0.223</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a:solidFill>
                            <a:schemeClr val="tx1"/>
                          </a:solidFill>
                          <a:latin typeface="+mn-lt"/>
                          <a:ea typeface="+mn-ea"/>
                          <a:cs typeface="+mn-cs"/>
                          <a:sym typeface="Arial"/>
                        </a:rPr>
                        <a:t>0.317</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0.767</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210638946"/>
                  </a:ext>
                </a:extLst>
              </a:tr>
              <a:tr h="548640">
                <a:tc>
                  <a:txBody>
                    <a:bodyPr/>
                    <a:lstStyle/>
                    <a:p>
                      <a:pPr algn="ctr"/>
                      <a:r>
                        <a:rPr lang="en-US" sz="2000" b="1">
                          <a:solidFill>
                            <a:schemeClr val="tx1"/>
                          </a:solidFill>
                        </a:rPr>
                        <a:t>5</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0.219</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0.356</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0.744</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2429487"/>
                  </a:ext>
                </a:extLst>
              </a:tr>
              <a:tr h="548640">
                <a:tc>
                  <a:txBody>
                    <a:bodyPr/>
                    <a:lstStyle/>
                    <a:p>
                      <a:pPr algn="ctr"/>
                      <a:r>
                        <a:rPr lang="en-US" sz="2000" b="1" dirty="0" err="1">
                          <a:solidFill>
                            <a:schemeClr val="tx1"/>
                          </a:solidFill>
                        </a:rPr>
                        <a:t>Trung</a:t>
                      </a:r>
                      <a:r>
                        <a:rPr lang="en-US" sz="2000" b="1" dirty="0">
                          <a:solidFill>
                            <a:schemeClr val="tx1"/>
                          </a:solidFill>
                        </a:rPr>
                        <a:t> </a:t>
                      </a:r>
                      <a:r>
                        <a:rPr lang="en-US" sz="2000" b="1" dirty="0" err="1">
                          <a:solidFill>
                            <a:schemeClr val="tx1"/>
                          </a:solidFill>
                        </a:rPr>
                        <a:t>bình</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0.220</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0.332</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0.749</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652821058"/>
                  </a:ext>
                </a:extLst>
              </a:tr>
            </a:tbl>
          </a:graphicData>
        </a:graphic>
      </p:graphicFrame>
      <p:sp>
        <p:nvSpPr>
          <p:cNvPr id="6" name="TextBox 5">
            <a:extLst>
              <a:ext uri="{FF2B5EF4-FFF2-40B4-BE49-F238E27FC236}">
                <a16:creationId xmlns:a16="http://schemas.microsoft.com/office/drawing/2014/main" id="{A2A36214-C986-48A8-9027-F066074E808B}"/>
              </a:ext>
            </a:extLst>
          </p:cNvPr>
          <p:cNvSpPr txBox="1"/>
          <p:nvPr/>
        </p:nvSpPr>
        <p:spPr>
          <a:xfrm>
            <a:off x="8844742" y="5832059"/>
            <a:ext cx="2553469" cy="338554"/>
          </a:xfrm>
          <a:prstGeom prst="rect">
            <a:avLst/>
          </a:prstGeom>
          <a:noFill/>
        </p:spPr>
        <p:txBody>
          <a:bodyPr wrap="square" rtlCol="0">
            <a:spAutoFit/>
          </a:bodyPr>
          <a:lstStyle/>
          <a:p>
            <a:r>
              <a:rPr lang="en-US" sz="1600" b="1" dirty="0">
                <a:sym typeface="Arial"/>
              </a:rPr>
              <a:t>Kết </a:t>
            </a:r>
            <a:r>
              <a:rPr lang="en-US" sz="1600" b="1" dirty="0" err="1">
                <a:sym typeface="Arial"/>
              </a:rPr>
              <a:t>quả</a:t>
            </a:r>
            <a:r>
              <a:rPr lang="en-US" sz="1600" b="1" dirty="0">
                <a:sym typeface="Arial"/>
              </a:rPr>
              <a:t> </a:t>
            </a:r>
            <a:r>
              <a:rPr lang="en-US" sz="1600" b="1" dirty="0" err="1">
                <a:sym typeface="Arial"/>
              </a:rPr>
              <a:t>tính</a:t>
            </a:r>
            <a:r>
              <a:rPr lang="en-US" sz="1600" b="1" dirty="0">
                <a:sym typeface="Arial"/>
              </a:rPr>
              <a:t> </a:t>
            </a:r>
            <a:r>
              <a:rPr lang="en-US" sz="1600" b="1" err="1">
                <a:sym typeface="Arial"/>
              </a:rPr>
              <a:t>theo</a:t>
            </a:r>
            <a:r>
              <a:rPr lang="en-US" sz="1600" b="1">
                <a:sym typeface="Arial"/>
              </a:rPr>
              <a:t> giây</a:t>
            </a:r>
            <a:endParaRPr lang="en-US" sz="1600" b="1" dirty="0">
              <a:sym typeface="Arial"/>
            </a:endParaRPr>
          </a:p>
        </p:txBody>
      </p:sp>
    </p:spTree>
    <p:extLst>
      <p:ext uri="{BB962C8B-B14F-4D97-AF65-F5344CB8AC3E}">
        <p14:creationId xmlns:p14="http://schemas.microsoft.com/office/powerpoint/2010/main" val="226846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anim calcmode="lin" valueType="num">
                                      <p:cBhvr>
                                        <p:cTn id="8" dur="500" fill="hold"/>
                                        <p:tgtEl>
                                          <p:spTgt spid="244"/>
                                        </p:tgtEl>
                                        <p:attrNameLst>
                                          <p:attrName>ppt_x</p:attrName>
                                        </p:attrNameLst>
                                      </p:cBhvr>
                                      <p:tavLst>
                                        <p:tav tm="0">
                                          <p:val>
                                            <p:strVal val="#ppt_x"/>
                                          </p:val>
                                        </p:tav>
                                        <p:tav tm="100000">
                                          <p:val>
                                            <p:strVal val="#ppt_x"/>
                                          </p:val>
                                        </p:tav>
                                      </p:tavLst>
                                    </p:anim>
                                    <p:anim calcmode="lin" valueType="num">
                                      <p:cBhvr>
                                        <p:cTn id="9" dur="500" fill="hold"/>
                                        <p:tgtEl>
                                          <p:spTgt spid="2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0" presetClass="entr" presetSubtype="0" decel="100000" fill="hold" nodeType="afterEffect">
                                  <p:stCondLst>
                                    <p:cond delay="6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2100"/>
                            </p:stCondLst>
                            <p:childTnLst>
                              <p:par>
                                <p:cTn id="17" presetID="42"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0" y="288300"/>
            <a:ext cx="12192000" cy="1218400"/>
          </a:xfrm>
          <a:prstGeom prst="rect">
            <a:avLst/>
          </a:prstGeom>
        </p:spPr>
        <p:txBody>
          <a:bodyPr spcFirstLastPara="1" wrap="square" lIns="121900" tIns="121900" rIns="121900" bIns="121900" anchor="b" anchorCtr="0">
            <a:noAutofit/>
          </a:bodyPr>
          <a:lstStyle/>
          <a:p>
            <a:r>
              <a:rPr lang="es" sz="3200"/>
              <a:t>Thêm 10 văn bản</a:t>
            </a:r>
            <a:endParaRPr sz="3200" dirty="0">
              <a:solidFill>
                <a:srgbClr val="434343"/>
              </a:solidFill>
            </a:endParaRPr>
          </a:p>
        </p:txBody>
      </p:sp>
      <p:sp>
        <p:nvSpPr>
          <p:cNvPr id="245" name="Google Shape;245;p38"/>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24</a:t>
            </a:fld>
            <a:endParaRPr kern="0">
              <a:solidFill>
                <a:srgbClr val="999999"/>
              </a:solidFill>
            </a:endParaRPr>
          </a:p>
        </p:txBody>
      </p:sp>
      <p:graphicFrame>
        <p:nvGraphicFramePr>
          <p:cNvPr id="4" name="Table 4">
            <a:extLst>
              <a:ext uri="{FF2B5EF4-FFF2-40B4-BE49-F238E27FC236}">
                <a16:creationId xmlns:a16="http://schemas.microsoft.com/office/drawing/2014/main" id="{2081B401-2A5A-4D35-A36C-CD6C1981C58A}"/>
              </a:ext>
            </a:extLst>
          </p:cNvPr>
          <p:cNvGraphicFramePr>
            <a:graphicFrameLocks noGrp="1"/>
          </p:cNvGraphicFramePr>
          <p:nvPr/>
        </p:nvGraphicFramePr>
        <p:xfrm>
          <a:off x="1066800" y="1894478"/>
          <a:ext cx="10058400" cy="39319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22335857"/>
                    </a:ext>
                  </a:extLst>
                </a:gridCol>
                <a:gridCol w="2743200">
                  <a:extLst>
                    <a:ext uri="{9D8B030D-6E8A-4147-A177-3AD203B41FA5}">
                      <a16:colId xmlns:a16="http://schemas.microsoft.com/office/drawing/2014/main" val="2528120710"/>
                    </a:ext>
                  </a:extLst>
                </a:gridCol>
                <a:gridCol w="2743200">
                  <a:extLst>
                    <a:ext uri="{9D8B030D-6E8A-4147-A177-3AD203B41FA5}">
                      <a16:colId xmlns:a16="http://schemas.microsoft.com/office/drawing/2014/main" val="1906039465"/>
                    </a:ext>
                  </a:extLst>
                </a:gridCol>
                <a:gridCol w="2743200">
                  <a:extLst>
                    <a:ext uri="{9D8B030D-6E8A-4147-A177-3AD203B41FA5}">
                      <a16:colId xmlns:a16="http://schemas.microsoft.com/office/drawing/2014/main" val="3842340442"/>
                    </a:ext>
                  </a:extLst>
                </a:gridCol>
              </a:tblGrid>
              <a:tr h="640080">
                <a:tc>
                  <a:txBody>
                    <a:bodyPr/>
                    <a:lstStyle/>
                    <a:p>
                      <a:pPr algn="ctr"/>
                      <a:r>
                        <a:rPr lang="en-US" sz="2000" b="1">
                          <a:solidFill>
                            <a:schemeClr val="tx1"/>
                          </a:solidFill>
                        </a:rPr>
                        <a:t>Lần thử</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867228829"/>
                  </a:ext>
                </a:extLst>
              </a:tr>
              <a:tr h="548640">
                <a:tc>
                  <a:txBody>
                    <a:bodyPr/>
                    <a:lstStyle/>
                    <a:p>
                      <a:pPr algn="ctr"/>
                      <a:r>
                        <a:rPr lang="en-US" sz="2000" b="1" i="0" u="none" strike="noStrike" cap="none">
                          <a:solidFill>
                            <a:schemeClr val="tx1"/>
                          </a:solidFill>
                          <a:effectLst/>
                          <a:latin typeface="+mn-lt"/>
                          <a:ea typeface="+mn-ea"/>
                          <a:cs typeface="+mn-cs"/>
                          <a:sym typeface="Arial"/>
                        </a:rPr>
                        <a:t>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0.024</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0.087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0.102</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221394828"/>
                  </a:ext>
                </a:extLst>
              </a:tr>
              <a:tr h="548640">
                <a:tc>
                  <a:txBody>
                    <a:bodyPr/>
                    <a:lstStyle/>
                    <a:p>
                      <a:pPr algn="ctr"/>
                      <a:r>
                        <a:rPr lang="en-US" sz="2000" b="1" i="0" u="none" strike="noStrike" cap="none">
                          <a:solidFill>
                            <a:schemeClr val="tx1"/>
                          </a:solidFill>
                          <a:effectLst/>
                          <a:latin typeface="+mn-lt"/>
                          <a:ea typeface="+mn-ea"/>
                          <a:cs typeface="+mn-cs"/>
                          <a:sym typeface="Arial"/>
                        </a:rPr>
                        <a:t>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0.021</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0.092</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0.099</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59614554"/>
                  </a:ext>
                </a:extLst>
              </a:tr>
              <a:tr h="548640">
                <a:tc>
                  <a:txBody>
                    <a:bodyPr/>
                    <a:lstStyle/>
                    <a:p>
                      <a:pPr algn="ctr"/>
                      <a:r>
                        <a:rPr lang="en-US" sz="2000" b="1">
                          <a:solidFill>
                            <a:schemeClr val="tx1"/>
                          </a:solidFill>
                        </a:rPr>
                        <a:t>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0.024</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0.085</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0.097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152277032"/>
                  </a:ext>
                </a:extLst>
              </a:tr>
              <a:tr h="548640">
                <a:tc>
                  <a:txBody>
                    <a:bodyPr/>
                    <a:lstStyle/>
                    <a:p>
                      <a:pPr algn="ctr"/>
                      <a:r>
                        <a:rPr lang="en-US" sz="2000" b="1">
                          <a:solidFill>
                            <a:schemeClr val="tx1"/>
                          </a:solidFill>
                        </a:rPr>
                        <a:t>4</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0.024</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0.093</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0.103</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210638946"/>
                  </a:ext>
                </a:extLst>
              </a:tr>
              <a:tr h="548640">
                <a:tc>
                  <a:txBody>
                    <a:bodyPr/>
                    <a:lstStyle/>
                    <a:p>
                      <a:pPr algn="ctr"/>
                      <a:r>
                        <a:rPr lang="en-US" sz="2000" b="1">
                          <a:solidFill>
                            <a:schemeClr val="tx1"/>
                          </a:solidFill>
                        </a:rPr>
                        <a:t>5</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0.025</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0.089</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0.107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2429487"/>
                  </a:ext>
                </a:extLst>
              </a:tr>
              <a:tr h="548640">
                <a:tc>
                  <a:txBody>
                    <a:bodyPr/>
                    <a:lstStyle/>
                    <a:p>
                      <a:pPr algn="ctr"/>
                      <a:r>
                        <a:rPr lang="en-US" sz="2000" b="1">
                          <a:solidFill>
                            <a:schemeClr val="tx1"/>
                          </a:solidFill>
                        </a:rPr>
                        <a:t>Trung bình</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0.024</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0.089</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0.102</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652821058"/>
                  </a:ext>
                </a:extLst>
              </a:tr>
            </a:tbl>
          </a:graphicData>
        </a:graphic>
      </p:graphicFrame>
      <p:sp>
        <p:nvSpPr>
          <p:cNvPr id="6" name="TextBox 5">
            <a:extLst>
              <a:ext uri="{FF2B5EF4-FFF2-40B4-BE49-F238E27FC236}">
                <a16:creationId xmlns:a16="http://schemas.microsoft.com/office/drawing/2014/main" id="{62BA48C9-977B-456F-9EA6-D29E485DADD3}"/>
              </a:ext>
            </a:extLst>
          </p:cNvPr>
          <p:cNvSpPr txBox="1"/>
          <p:nvPr/>
        </p:nvSpPr>
        <p:spPr>
          <a:xfrm>
            <a:off x="8844742" y="5832059"/>
            <a:ext cx="2553469" cy="338554"/>
          </a:xfrm>
          <a:prstGeom prst="rect">
            <a:avLst/>
          </a:prstGeom>
          <a:noFill/>
        </p:spPr>
        <p:txBody>
          <a:bodyPr wrap="square" rtlCol="0">
            <a:spAutoFit/>
          </a:bodyPr>
          <a:lstStyle/>
          <a:p>
            <a:r>
              <a:rPr lang="en-US" sz="1600" b="1" dirty="0">
                <a:sym typeface="Arial"/>
              </a:rPr>
              <a:t>Kết </a:t>
            </a:r>
            <a:r>
              <a:rPr lang="en-US" sz="1600" b="1" dirty="0" err="1">
                <a:sym typeface="Arial"/>
              </a:rPr>
              <a:t>quả</a:t>
            </a:r>
            <a:r>
              <a:rPr lang="en-US" sz="1600" b="1" dirty="0">
                <a:sym typeface="Arial"/>
              </a:rPr>
              <a:t> </a:t>
            </a:r>
            <a:r>
              <a:rPr lang="en-US" sz="1600" b="1" dirty="0" err="1">
                <a:sym typeface="Arial"/>
              </a:rPr>
              <a:t>tính</a:t>
            </a:r>
            <a:r>
              <a:rPr lang="en-US" sz="1600" b="1" dirty="0">
                <a:sym typeface="Arial"/>
              </a:rPr>
              <a:t> </a:t>
            </a:r>
            <a:r>
              <a:rPr lang="en-US" sz="1600" b="1" err="1">
                <a:sym typeface="Arial"/>
              </a:rPr>
              <a:t>theo</a:t>
            </a:r>
            <a:r>
              <a:rPr lang="en-US" sz="1600" b="1">
                <a:sym typeface="Arial"/>
              </a:rPr>
              <a:t> giây</a:t>
            </a:r>
            <a:endParaRPr lang="en-US" sz="1600" b="1" dirty="0">
              <a:sym typeface="Arial"/>
            </a:endParaRPr>
          </a:p>
        </p:txBody>
      </p:sp>
    </p:spTree>
    <p:extLst>
      <p:ext uri="{BB962C8B-B14F-4D97-AF65-F5344CB8AC3E}">
        <p14:creationId xmlns:p14="http://schemas.microsoft.com/office/powerpoint/2010/main" val="39488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anim calcmode="lin" valueType="num">
                                      <p:cBhvr>
                                        <p:cTn id="8" dur="500" fill="hold"/>
                                        <p:tgtEl>
                                          <p:spTgt spid="244"/>
                                        </p:tgtEl>
                                        <p:attrNameLst>
                                          <p:attrName>ppt_x</p:attrName>
                                        </p:attrNameLst>
                                      </p:cBhvr>
                                      <p:tavLst>
                                        <p:tav tm="0">
                                          <p:val>
                                            <p:strVal val="#ppt_x"/>
                                          </p:val>
                                        </p:tav>
                                        <p:tav tm="100000">
                                          <p:val>
                                            <p:strVal val="#ppt_x"/>
                                          </p:val>
                                        </p:tav>
                                      </p:tavLst>
                                    </p:anim>
                                    <p:anim calcmode="lin" valueType="num">
                                      <p:cBhvr>
                                        <p:cTn id="9" dur="500" fill="hold"/>
                                        <p:tgtEl>
                                          <p:spTgt spid="2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0" presetClass="entr" presetSubtype="0" decel="100000" fill="hold" nodeType="afterEffect">
                                  <p:stCondLst>
                                    <p:cond delay="6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2100"/>
                            </p:stCondLst>
                            <p:childTnLst>
                              <p:par>
                                <p:cTn id="17" presetID="42"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0" y="288300"/>
            <a:ext cx="12192000" cy="1218400"/>
          </a:xfrm>
          <a:prstGeom prst="rect">
            <a:avLst/>
          </a:prstGeom>
        </p:spPr>
        <p:txBody>
          <a:bodyPr spcFirstLastPara="1" wrap="square" lIns="121900" tIns="121900" rIns="121900" bIns="121900" anchor="b" anchorCtr="0">
            <a:noAutofit/>
          </a:bodyPr>
          <a:lstStyle/>
          <a:p>
            <a:r>
              <a:rPr lang="es" sz="3200"/>
              <a:t>Xoá 10 văn bản</a:t>
            </a:r>
            <a:endParaRPr sz="3200" dirty="0">
              <a:solidFill>
                <a:srgbClr val="434343"/>
              </a:solidFill>
            </a:endParaRPr>
          </a:p>
        </p:txBody>
      </p:sp>
      <p:sp>
        <p:nvSpPr>
          <p:cNvPr id="245" name="Google Shape;245;p38"/>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25</a:t>
            </a:fld>
            <a:endParaRPr kern="0">
              <a:solidFill>
                <a:srgbClr val="999999"/>
              </a:solidFill>
            </a:endParaRPr>
          </a:p>
        </p:txBody>
      </p:sp>
      <p:graphicFrame>
        <p:nvGraphicFramePr>
          <p:cNvPr id="4" name="Table 4">
            <a:extLst>
              <a:ext uri="{FF2B5EF4-FFF2-40B4-BE49-F238E27FC236}">
                <a16:creationId xmlns:a16="http://schemas.microsoft.com/office/drawing/2014/main" id="{2081B401-2A5A-4D35-A36C-CD6C1981C58A}"/>
              </a:ext>
            </a:extLst>
          </p:cNvPr>
          <p:cNvGraphicFramePr>
            <a:graphicFrameLocks noGrp="1"/>
          </p:cNvGraphicFramePr>
          <p:nvPr/>
        </p:nvGraphicFramePr>
        <p:xfrm>
          <a:off x="1066800" y="1840372"/>
          <a:ext cx="10058400" cy="39319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22335857"/>
                    </a:ext>
                  </a:extLst>
                </a:gridCol>
                <a:gridCol w="2743200">
                  <a:extLst>
                    <a:ext uri="{9D8B030D-6E8A-4147-A177-3AD203B41FA5}">
                      <a16:colId xmlns:a16="http://schemas.microsoft.com/office/drawing/2014/main" val="2528120710"/>
                    </a:ext>
                  </a:extLst>
                </a:gridCol>
                <a:gridCol w="2743200">
                  <a:extLst>
                    <a:ext uri="{9D8B030D-6E8A-4147-A177-3AD203B41FA5}">
                      <a16:colId xmlns:a16="http://schemas.microsoft.com/office/drawing/2014/main" val="1906039465"/>
                    </a:ext>
                  </a:extLst>
                </a:gridCol>
                <a:gridCol w="2743200">
                  <a:extLst>
                    <a:ext uri="{9D8B030D-6E8A-4147-A177-3AD203B41FA5}">
                      <a16:colId xmlns:a16="http://schemas.microsoft.com/office/drawing/2014/main" val="3842340442"/>
                    </a:ext>
                  </a:extLst>
                </a:gridCol>
              </a:tblGrid>
              <a:tr h="640080">
                <a:tc>
                  <a:txBody>
                    <a:bodyPr/>
                    <a:lstStyle/>
                    <a:p>
                      <a:pPr algn="ctr"/>
                      <a:r>
                        <a:rPr lang="en-US" sz="2000" b="1">
                          <a:solidFill>
                            <a:schemeClr val="tx1"/>
                          </a:solidFill>
                        </a:rPr>
                        <a:t>Lần thử</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867228829"/>
                  </a:ext>
                </a:extLst>
              </a:tr>
              <a:tr h="548640">
                <a:tc>
                  <a:txBody>
                    <a:bodyPr/>
                    <a:lstStyle/>
                    <a:p>
                      <a:pPr algn="ctr"/>
                      <a:r>
                        <a:rPr lang="en-US" sz="2000" b="1" i="0" u="none" strike="noStrike" cap="none">
                          <a:solidFill>
                            <a:schemeClr val="tx1"/>
                          </a:solidFill>
                          <a:effectLst/>
                          <a:latin typeface="+mn-lt"/>
                          <a:ea typeface="+mn-ea"/>
                          <a:cs typeface="+mn-cs"/>
                          <a:sym typeface="Arial"/>
                        </a:rPr>
                        <a:t>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0.002</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0.002</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0.004</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221394828"/>
                  </a:ext>
                </a:extLst>
              </a:tr>
              <a:tr h="548640">
                <a:tc>
                  <a:txBody>
                    <a:bodyPr/>
                    <a:lstStyle/>
                    <a:p>
                      <a:pPr algn="ctr"/>
                      <a:r>
                        <a:rPr lang="en-US" sz="2000" b="1" i="0" u="none" strike="noStrike" cap="none">
                          <a:solidFill>
                            <a:schemeClr val="tx1"/>
                          </a:solidFill>
                          <a:effectLst/>
                          <a:latin typeface="+mn-lt"/>
                          <a:ea typeface="+mn-ea"/>
                          <a:cs typeface="+mn-cs"/>
                          <a:sym typeface="Arial"/>
                        </a:rPr>
                        <a:t>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a:solidFill>
                            <a:schemeClr val="tx1"/>
                          </a:solidFill>
                          <a:latin typeface="+mn-lt"/>
                          <a:ea typeface="+mn-ea"/>
                          <a:cs typeface="+mn-cs"/>
                          <a:sym typeface="Arial"/>
                        </a:rPr>
                        <a:t>0.003</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a:solidFill>
                            <a:schemeClr val="tx1"/>
                          </a:solidFill>
                          <a:latin typeface="+mn-lt"/>
                          <a:ea typeface="+mn-ea"/>
                          <a:cs typeface="+mn-cs"/>
                          <a:sym typeface="Arial"/>
                        </a:rPr>
                        <a:t>0.002</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0.003</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59614554"/>
                  </a:ext>
                </a:extLst>
              </a:tr>
              <a:tr h="548640">
                <a:tc>
                  <a:txBody>
                    <a:bodyPr/>
                    <a:lstStyle/>
                    <a:p>
                      <a:pPr algn="ctr"/>
                      <a:r>
                        <a:rPr lang="en-US" sz="2000" b="1">
                          <a:solidFill>
                            <a:schemeClr val="tx1"/>
                          </a:solidFill>
                        </a:rPr>
                        <a:t>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0.002</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0.003</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0.003</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152277032"/>
                  </a:ext>
                </a:extLst>
              </a:tr>
              <a:tr h="548640">
                <a:tc>
                  <a:txBody>
                    <a:bodyPr/>
                    <a:lstStyle/>
                    <a:p>
                      <a:pPr algn="ctr"/>
                      <a:r>
                        <a:rPr lang="en-US" sz="2000" b="1">
                          <a:solidFill>
                            <a:schemeClr val="tx1"/>
                          </a:solidFill>
                        </a:rPr>
                        <a:t>4</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a:solidFill>
                            <a:schemeClr val="tx1"/>
                          </a:solidFill>
                          <a:latin typeface="+mn-lt"/>
                          <a:ea typeface="+mn-ea"/>
                          <a:cs typeface="+mn-cs"/>
                          <a:sym typeface="Arial"/>
                        </a:rPr>
                        <a:t>0.002</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0.002</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0.004</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210638946"/>
                  </a:ext>
                </a:extLst>
              </a:tr>
              <a:tr h="548640">
                <a:tc>
                  <a:txBody>
                    <a:bodyPr/>
                    <a:lstStyle/>
                    <a:p>
                      <a:pPr algn="ctr"/>
                      <a:r>
                        <a:rPr lang="en-US" sz="2000" b="1">
                          <a:solidFill>
                            <a:schemeClr val="tx1"/>
                          </a:solidFill>
                        </a:rPr>
                        <a:t>5</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0.003</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0.003</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0.003</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2429487"/>
                  </a:ext>
                </a:extLst>
              </a:tr>
              <a:tr h="548640">
                <a:tc>
                  <a:txBody>
                    <a:bodyPr/>
                    <a:lstStyle/>
                    <a:p>
                      <a:pPr algn="ctr"/>
                      <a:r>
                        <a:rPr lang="en-US" sz="2000" b="1">
                          <a:solidFill>
                            <a:schemeClr val="tx1"/>
                          </a:solidFill>
                        </a:rPr>
                        <a:t>Trung bình</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0.002</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0.002</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0.003</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652821058"/>
                  </a:ext>
                </a:extLst>
              </a:tr>
            </a:tbl>
          </a:graphicData>
        </a:graphic>
      </p:graphicFrame>
      <p:sp>
        <p:nvSpPr>
          <p:cNvPr id="5" name="TextBox 4">
            <a:extLst>
              <a:ext uri="{FF2B5EF4-FFF2-40B4-BE49-F238E27FC236}">
                <a16:creationId xmlns:a16="http://schemas.microsoft.com/office/drawing/2014/main" id="{B5442DAA-33E3-4271-ACA7-EAEF805FD9BE}"/>
              </a:ext>
            </a:extLst>
          </p:cNvPr>
          <p:cNvSpPr txBox="1"/>
          <p:nvPr/>
        </p:nvSpPr>
        <p:spPr>
          <a:xfrm>
            <a:off x="8844742" y="5832059"/>
            <a:ext cx="2553469" cy="338554"/>
          </a:xfrm>
          <a:prstGeom prst="rect">
            <a:avLst/>
          </a:prstGeom>
          <a:noFill/>
        </p:spPr>
        <p:txBody>
          <a:bodyPr wrap="square" rtlCol="0">
            <a:spAutoFit/>
          </a:bodyPr>
          <a:lstStyle/>
          <a:p>
            <a:r>
              <a:rPr lang="en-US" sz="1600" b="1" dirty="0">
                <a:sym typeface="Arial"/>
              </a:rPr>
              <a:t>Kết </a:t>
            </a:r>
            <a:r>
              <a:rPr lang="en-US" sz="1600" b="1" dirty="0" err="1">
                <a:sym typeface="Arial"/>
              </a:rPr>
              <a:t>quả</a:t>
            </a:r>
            <a:r>
              <a:rPr lang="en-US" sz="1600" b="1" dirty="0">
                <a:sym typeface="Arial"/>
              </a:rPr>
              <a:t> </a:t>
            </a:r>
            <a:r>
              <a:rPr lang="en-US" sz="1600" b="1" dirty="0" err="1">
                <a:sym typeface="Arial"/>
              </a:rPr>
              <a:t>tính</a:t>
            </a:r>
            <a:r>
              <a:rPr lang="en-US" sz="1600" b="1" dirty="0">
                <a:sym typeface="Arial"/>
              </a:rPr>
              <a:t> </a:t>
            </a:r>
            <a:r>
              <a:rPr lang="en-US" sz="1600" b="1" err="1">
                <a:sym typeface="Arial"/>
              </a:rPr>
              <a:t>theo</a:t>
            </a:r>
            <a:r>
              <a:rPr lang="en-US" sz="1600" b="1">
                <a:sym typeface="Arial"/>
              </a:rPr>
              <a:t> giây</a:t>
            </a:r>
            <a:endParaRPr lang="en-US" sz="1600" b="1" dirty="0">
              <a:sym typeface="Arial"/>
            </a:endParaRPr>
          </a:p>
        </p:txBody>
      </p:sp>
    </p:spTree>
    <p:extLst>
      <p:ext uri="{BB962C8B-B14F-4D97-AF65-F5344CB8AC3E}">
        <p14:creationId xmlns:p14="http://schemas.microsoft.com/office/powerpoint/2010/main" val="73289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anim calcmode="lin" valueType="num">
                                      <p:cBhvr>
                                        <p:cTn id="8" dur="500" fill="hold"/>
                                        <p:tgtEl>
                                          <p:spTgt spid="244"/>
                                        </p:tgtEl>
                                        <p:attrNameLst>
                                          <p:attrName>ppt_x</p:attrName>
                                        </p:attrNameLst>
                                      </p:cBhvr>
                                      <p:tavLst>
                                        <p:tav tm="0">
                                          <p:val>
                                            <p:strVal val="#ppt_x"/>
                                          </p:val>
                                        </p:tav>
                                        <p:tav tm="100000">
                                          <p:val>
                                            <p:strVal val="#ppt_x"/>
                                          </p:val>
                                        </p:tav>
                                      </p:tavLst>
                                    </p:anim>
                                    <p:anim calcmode="lin" valueType="num">
                                      <p:cBhvr>
                                        <p:cTn id="9" dur="500" fill="hold"/>
                                        <p:tgtEl>
                                          <p:spTgt spid="2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0" presetClass="entr" presetSubtype="0" decel="100000" fill="hold" nodeType="afterEffect">
                                  <p:stCondLst>
                                    <p:cond delay="6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2100"/>
                            </p:stCondLst>
                            <p:childTnLst>
                              <p:par>
                                <p:cTn id="17" presetID="42" presetClass="entr" presetSubtype="0" fill="hold"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0" y="288300"/>
            <a:ext cx="12192000" cy="1218400"/>
          </a:xfrm>
          <a:prstGeom prst="rect">
            <a:avLst/>
          </a:prstGeom>
        </p:spPr>
        <p:txBody>
          <a:bodyPr spcFirstLastPara="1" wrap="square" lIns="121900" tIns="121900" rIns="121900" bIns="121900" anchor="b" anchorCtr="0">
            <a:noAutofit/>
          </a:bodyPr>
          <a:lstStyle/>
          <a:p>
            <a:r>
              <a:rPr lang="es" sz="3200"/>
              <a:t>Thêm 100 văn bản</a:t>
            </a:r>
            <a:endParaRPr sz="3200" dirty="0">
              <a:solidFill>
                <a:srgbClr val="434343"/>
              </a:solidFill>
            </a:endParaRPr>
          </a:p>
        </p:txBody>
      </p:sp>
      <p:sp>
        <p:nvSpPr>
          <p:cNvPr id="245" name="Google Shape;245;p38"/>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26</a:t>
            </a:fld>
            <a:endParaRPr kern="0">
              <a:solidFill>
                <a:srgbClr val="999999"/>
              </a:solidFill>
            </a:endParaRPr>
          </a:p>
        </p:txBody>
      </p:sp>
      <p:graphicFrame>
        <p:nvGraphicFramePr>
          <p:cNvPr id="4" name="Table 4">
            <a:extLst>
              <a:ext uri="{FF2B5EF4-FFF2-40B4-BE49-F238E27FC236}">
                <a16:creationId xmlns:a16="http://schemas.microsoft.com/office/drawing/2014/main" id="{2081B401-2A5A-4D35-A36C-CD6C1981C58A}"/>
              </a:ext>
            </a:extLst>
          </p:cNvPr>
          <p:cNvGraphicFramePr>
            <a:graphicFrameLocks noGrp="1"/>
          </p:cNvGraphicFramePr>
          <p:nvPr/>
        </p:nvGraphicFramePr>
        <p:xfrm>
          <a:off x="1066800" y="1889067"/>
          <a:ext cx="10058400" cy="39319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22335857"/>
                    </a:ext>
                  </a:extLst>
                </a:gridCol>
                <a:gridCol w="2743200">
                  <a:extLst>
                    <a:ext uri="{9D8B030D-6E8A-4147-A177-3AD203B41FA5}">
                      <a16:colId xmlns:a16="http://schemas.microsoft.com/office/drawing/2014/main" val="2528120710"/>
                    </a:ext>
                  </a:extLst>
                </a:gridCol>
                <a:gridCol w="2743200">
                  <a:extLst>
                    <a:ext uri="{9D8B030D-6E8A-4147-A177-3AD203B41FA5}">
                      <a16:colId xmlns:a16="http://schemas.microsoft.com/office/drawing/2014/main" val="1906039465"/>
                    </a:ext>
                  </a:extLst>
                </a:gridCol>
                <a:gridCol w="2743200">
                  <a:extLst>
                    <a:ext uri="{9D8B030D-6E8A-4147-A177-3AD203B41FA5}">
                      <a16:colId xmlns:a16="http://schemas.microsoft.com/office/drawing/2014/main" val="3842340442"/>
                    </a:ext>
                  </a:extLst>
                </a:gridCol>
              </a:tblGrid>
              <a:tr h="640080">
                <a:tc>
                  <a:txBody>
                    <a:bodyPr/>
                    <a:lstStyle/>
                    <a:p>
                      <a:pPr algn="ctr"/>
                      <a:r>
                        <a:rPr lang="en-US" sz="2000" b="1">
                          <a:solidFill>
                            <a:schemeClr val="tx1"/>
                          </a:solidFill>
                        </a:rPr>
                        <a:t>Lần thử</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867228829"/>
                  </a:ext>
                </a:extLst>
              </a:tr>
              <a:tr h="548640">
                <a:tc>
                  <a:txBody>
                    <a:bodyPr/>
                    <a:lstStyle/>
                    <a:p>
                      <a:pPr algn="ctr"/>
                      <a:r>
                        <a:rPr lang="en-US" sz="2000" b="1" i="0" u="none" strike="noStrike" cap="none">
                          <a:solidFill>
                            <a:schemeClr val="tx1"/>
                          </a:solidFill>
                          <a:effectLst/>
                          <a:latin typeface="+mn-lt"/>
                          <a:ea typeface="+mn-ea"/>
                          <a:cs typeface="+mn-cs"/>
                          <a:sym typeface="Arial"/>
                        </a:rPr>
                        <a:t>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0.203</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0.704</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0.912</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221394828"/>
                  </a:ext>
                </a:extLst>
              </a:tr>
              <a:tr h="548640">
                <a:tc>
                  <a:txBody>
                    <a:bodyPr/>
                    <a:lstStyle/>
                    <a:p>
                      <a:pPr algn="ctr"/>
                      <a:r>
                        <a:rPr lang="en-US" sz="2000" b="1" i="0" u="none" strike="noStrike" cap="none">
                          <a:solidFill>
                            <a:schemeClr val="tx1"/>
                          </a:solidFill>
                          <a:effectLst/>
                          <a:latin typeface="+mn-lt"/>
                          <a:ea typeface="+mn-ea"/>
                          <a:cs typeface="+mn-cs"/>
                          <a:sym typeface="Arial"/>
                        </a:rPr>
                        <a:t>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0.210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0.690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0.930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59614554"/>
                  </a:ext>
                </a:extLst>
              </a:tr>
              <a:tr h="548640">
                <a:tc>
                  <a:txBody>
                    <a:bodyPr/>
                    <a:lstStyle/>
                    <a:p>
                      <a:pPr algn="ctr"/>
                      <a:r>
                        <a:rPr lang="en-US" sz="2000" b="1">
                          <a:solidFill>
                            <a:schemeClr val="tx1"/>
                          </a:solidFill>
                        </a:rPr>
                        <a:t>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0.204</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0.712</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0.921</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152277032"/>
                  </a:ext>
                </a:extLst>
              </a:tr>
              <a:tr h="548640">
                <a:tc>
                  <a:txBody>
                    <a:bodyPr/>
                    <a:lstStyle/>
                    <a:p>
                      <a:pPr algn="ctr"/>
                      <a:r>
                        <a:rPr lang="en-US" sz="2000" b="1">
                          <a:solidFill>
                            <a:schemeClr val="tx1"/>
                          </a:solidFill>
                        </a:rPr>
                        <a:t>4</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0.205</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0.701</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0.913</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210638946"/>
                  </a:ext>
                </a:extLst>
              </a:tr>
              <a:tr h="548640">
                <a:tc>
                  <a:txBody>
                    <a:bodyPr/>
                    <a:lstStyle/>
                    <a:p>
                      <a:pPr algn="ctr"/>
                      <a:r>
                        <a:rPr lang="en-US" sz="2000" b="1">
                          <a:solidFill>
                            <a:schemeClr val="tx1"/>
                          </a:solidFill>
                        </a:rPr>
                        <a:t>5</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0.207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0.703</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0.917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2429487"/>
                  </a:ext>
                </a:extLst>
              </a:tr>
              <a:tr h="548640">
                <a:tc>
                  <a:txBody>
                    <a:bodyPr/>
                    <a:lstStyle/>
                    <a:p>
                      <a:pPr algn="ctr"/>
                      <a:r>
                        <a:rPr lang="en-US" sz="2000" b="1">
                          <a:solidFill>
                            <a:schemeClr val="tx1"/>
                          </a:solidFill>
                        </a:rPr>
                        <a:t>Trung bình</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0.206</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0.702</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0.919</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652821058"/>
                  </a:ext>
                </a:extLst>
              </a:tr>
            </a:tbl>
          </a:graphicData>
        </a:graphic>
      </p:graphicFrame>
      <p:sp>
        <p:nvSpPr>
          <p:cNvPr id="6" name="TextBox 5">
            <a:extLst>
              <a:ext uri="{FF2B5EF4-FFF2-40B4-BE49-F238E27FC236}">
                <a16:creationId xmlns:a16="http://schemas.microsoft.com/office/drawing/2014/main" id="{840C2E92-3EFD-4D5A-A04F-8CD26B7A92C9}"/>
              </a:ext>
            </a:extLst>
          </p:cNvPr>
          <p:cNvSpPr txBox="1"/>
          <p:nvPr/>
        </p:nvSpPr>
        <p:spPr>
          <a:xfrm>
            <a:off x="8844742" y="5832059"/>
            <a:ext cx="2553469" cy="338554"/>
          </a:xfrm>
          <a:prstGeom prst="rect">
            <a:avLst/>
          </a:prstGeom>
          <a:noFill/>
        </p:spPr>
        <p:txBody>
          <a:bodyPr wrap="square" rtlCol="0">
            <a:spAutoFit/>
          </a:bodyPr>
          <a:lstStyle/>
          <a:p>
            <a:r>
              <a:rPr lang="en-US" sz="1600" b="1" dirty="0">
                <a:sym typeface="Arial"/>
              </a:rPr>
              <a:t>Kết </a:t>
            </a:r>
            <a:r>
              <a:rPr lang="en-US" sz="1600" b="1" dirty="0" err="1">
                <a:sym typeface="Arial"/>
              </a:rPr>
              <a:t>quả</a:t>
            </a:r>
            <a:r>
              <a:rPr lang="en-US" sz="1600" b="1" dirty="0">
                <a:sym typeface="Arial"/>
              </a:rPr>
              <a:t> </a:t>
            </a:r>
            <a:r>
              <a:rPr lang="en-US" sz="1600" b="1" dirty="0" err="1">
                <a:sym typeface="Arial"/>
              </a:rPr>
              <a:t>tính</a:t>
            </a:r>
            <a:r>
              <a:rPr lang="en-US" sz="1600" b="1" dirty="0">
                <a:sym typeface="Arial"/>
              </a:rPr>
              <a:t> </a:t>
            </a:r>
            <a:r>
              <a:rPr lang="en-US" sz="1600" b="1" err="1">
                <a:sym typeface="Arial"/>
              </a:rPr>
              <a:t>theo</a:t>
            </a:r>
            <a:r>
              <a:rPr lang="en-US" sz="1600" b="1">
                <a:sym typeface="Arial"/>
              </a:rPr>
              <a:t> giây</a:t>
            </a:r>
            <a:endParaRPr lang="en-US" sz="1600" b="1" dirty="0">
              <a:sym typeface="Arial"/>
            </a:endParaRPr>
          </a:p>
        </p:txBody>
      </p:sp>
    </p:spTree>
    <p:extLst>
      <p:ext uri="{BB962C8B-B14F-4D97-AF65-F5344CB8AC3E}">
        <p14:creationId xmlns:p14="http://schemas.microsoft.com/office/powerpoint/2010/main" val="363992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anim calcmode="lin" valueType="num">
                                      <p:cBhvr>
                                        <p:cTn id="8" dur="500" fill="hold"/>
                                        <p:tgtEl>
                                          <p:spTgt spid="244"/>
                                        </p:tgtEl>
                                        <p:attrNameLst>
                                          <p:attrName>ppt_x</p:attrName>
                                        </p:attrNameLst>
                                      </p:cBhvr>
                                      <p:tavLst>
                                        <p:tav tm="0">
                                          <p:val>
                                            <p:strVal val="#ppt_x"/>
                                          </p:val>
                                        </p:tav>
                                        <p:tav tm="100000">
                                          <p:val>
                                            <p:strVal val="#ppt_x"/>
                                          </p:val>
                                        </p:tav>
                                      </p:tavLst>
                                    </p:anim>
                                    <p:anim calcmode="lin" valueType="num">
                                      <p:cBhvr>
                                        <p:cTn id="9" dur="500" fill="hold"/>
                                        <p:tgtEl>
                                          <p:spTgt spid="2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0" presetClass="entr" presetSubtype="0" decel="100000" fill="hold" nodeType="afterEffect">
                                  <p:stCondLst>
                                    <p:cond delay="6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2100"/>
                            </p:stCondLst>
                            <p:childTnLst>
                              <p:par>
                                <p:cTn id="17" presetID="42"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0" y="288300"/>
            <a:ext cx="12192000" cy="1218400"/>
          </a:xfrm>
          <a:prstGeom prst="rect">
            <a:avLst/>
          </a:prstGeom>
        </p:spPr>
        <p:txBody>
          <a:bodyPr spcFirstLastPara="1" wrap="square" lIns="121900" tIns="121900" rIns="121900" bIns="121900" anchor="b" anchorCtr="0">
            <a:noAutofit/>
          </a:bodyPr>
          <a:lstStyle/>
          <a:p>
            <a:r>
              <a:rPr lang="es" sz="3200"/>
              <a:t>Xoá 100 văn bản</a:t>
            </a:r>
            <a:endParaRPr sz="3200" dirty="0">
              <a:solidFill>
                <a:srgbClr val="434343"/>
              </a:solidFill>
            </a:endParaRPr>
          </a:p>
        </p:txBody>
      </p:sp>
      <p:sp>
        <p:nvSpPr>
          <p:cNvPr id="245" name="Google Shape;245;p38"/>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27</a:t>
            </a:fld>
            <a:endParaRPr kern="0">
              <a:solidFill>
                <a:srgbClr val="999999"/>
              </a:solidFill>
            </a:endParaRPr>
          </a:p>
        </p:txBody>
      </p:sp>
      <p:graphicFrame>
        <p:nvGraphicFramePr>
          <p:cNvPr id="4" name="Table 4">
            <a:extLst>
              <a:ext uri="{FF2B5EF4-FFF2-40B4-BE49-F238E27FC236}">
                <a16:creationId xmlns:a16="http://schemas.microsoft.com/office/drawing/2014/main" id="{2081B401-2A5A-4D35-A36C-CD6C1981C58A}"/>
              </a:ext>
            </a:extLst>
          </p:cNvPr>
          <p:cNvGraphicFramePr>
            <a:graphicFrameLocks noGrp="1"/>
          </p:cNvGraphicFramePr>
          <p:nvPr/>
        </p:nvGraphicFramePr>
        <p:xfrm>
          <a:off x="1066800" y="1856606"/>
          <a:ext cx="10058400" cy="39319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22335857"/>
                    </a:ext>
                  </a:extLst>
                </a:gridCol>
                <a:gridCol w="2743200">
                  <a:extLst>
                    <a:ext uri="{9D8B030D-6E8A-4147-A177-3AD203B41FA5}">
                      <a16:colId xmlns:a16="http://schemas.microsoft.com/office/drawing/2014/main" val="2528120710"/>
                    </a:ext>
                  </a:extLst>
                </a:gridCol>
                <a:gridCol w="2743200">
                  <a:extLst>
                    <a:ext uri="{9D8B030D-6E8A-4147-A177-3AD203B41FA5}">
                      <a16:colId xmlns:a16="http://schemas.microsoft.com/office/drawing/2014/main" val="1906039465"/>
                    </a:ext>
                  </a:extLst>
                </a:gridCol>
                <a:gridCol w="2743200">
                  <a:extLst>
                    <a:ext uri="{9D8B030D-6E8A-4147-A177-3AD203B41FA5}">
                      <a16:colId xmlns:a16="http://schemas.microsoft.com/office/drawing/2014/main" val="3842340442"/>
                    </a:ext>
                  </a:extLst>
                </a:gridCol>
              </a:tblGrid>
              <a:tr h="640080">
                <a:tc>
                  <a:txBody>
                    <a:bodyPr/>
                    <a:lstStyle/>
                    <a:p>
                      <a:pPr algn="ctr"/>
                      <a:r>
                        <a:rPr lang="en-US" sz="2000" b="1">
                          <a:solidFill>
                            <a:schemeClr val="tx1"/>
                          </a:solidFill>
                        </a:rPr>
                        <a:t>Lần thử</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867228829"/>
                  </a:ext>
                </a:extLst>
              </a:tr>
              <a:tr h="548640">
                <a:tc>
                  <a:txBody>
                    <a:bodyPr/>
                    <a:lstStyle/>
                    <a:p>
                      <a:pPr algn="ctr"/>
                      <a:r>
                        <a:rPr lang="en-US" sz="2000" b="1" i="0" u="none" strike="noStrike" cap="none">
                          <a:solidFill>
                            <a:schemeClr val="tx1"/>
                          </a:solidFill>
                          <a:effectLst/>
                          <a:latin typeface="+mn-lt"/>
                          <a:ea typeface="+mn-ea"/>
                          <a:cs typeface="+mn-cs"/>
                          <a:sym typeface="Arial"/>
                        </a:rPr>
                        <a:t>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221394828"/>
                  </a:ext>
                </a:extLst>
              </a:tr>
              <a:tr h="548640">
                <a:tc>
                  <a:txBody>
                    <a:bodyPr/>
                    <a:lstStyle/>
                    <a:p>
                      <a:pPr algn="ctr"/>
                      <a:r>
                        <a:rPr lang="en-US" sz="2000" b="1" i="0" u="none" strike="noStrike" cap="none">
                          <a:solidFill>
                            <a:schemeClr val="tx1"/>
                          </a:solidFill>
                          <a:effectLst/>
                          <a:latin typeface="+mn-lt"/>
                          <a:ea typeface="+mn-ea"/>
                          <a:cs typeface="+mn-cs"/>
                          <a:sym typeface="Arial"/>
                        </a:rPr>
                        <a:t>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0.020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0.019</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59614554"/>
                  </a:ext>
                </a:extLst>
              </a:tr>
              <a:tr h="548640">
                <a:tc>
                  <a:txBody>
                    <a:bodyPr/>
                    <a:lstStyle/>
                    <a:p>
                      <a:pPr algn="ctr"/>
                      <a:r>
                        <a:rPr lang="en-US" sz="2000" b="1">
                          <a:solidFill>
                            <a:schemeClr val="tx1"/>
                          </a:solidFill>
                        </a:rPr>
                        <a:t>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0.020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152277032"/>
                  </a:ext>
                </a:extLst>
              </a:tr>
              <a:tr h="548640">
                <a:tc>
                  <a:txBody>
                    <a:bodyPr/>
                    <a:lstStyle/>
                    <a:p>
                      <a:pPr algn="ctr"/>
                      <a:r>
                        <a:rPr lang="en-US" sz="2000" b="1">
                          <a:solidFill>
                            <a:schemeClr val="tx1"/>
                          </a:solidFill>
                        </a:rPr>
                        <a:t>4</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0.019</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210638946"/>
                  </a:ext>
                </a:extLst>
              </a:tr>
              <a:tr h="548640">
                <a:tc>
                  <a:txBody>
                    <a:bodyPr/>
                    <a:lstStyle/>
                    <a:p>
                      <a:pPr algn="ctr"/>
                      <a:r>
                        <a:rPr lang="en-US" sz="2000" b="1">
                          <a:solidFill>
                            <a:schemeClr val="tx1"/>
                          </a:solidFill>
                        </a:rPr>
                        <a:t>5</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0.019</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2429487"/>
                  </a:ext>
                </a:extLst>
              </a:tr>
              <a:tr h="548640">
                <a:tc>
                  <a:txBody>
                    <a:bodyPr/>
                    <a:lstStyle/>
                    <a:p>
                      <a:pPr algn="ctr"/>
                      <a:r>
                        <a:rPr lang="en-US" sz="2000" b="1">
                          <a:solidFill>
                            <a:schemeClr val="tx1"/>
                          </a:solidFill>
                        </a:rPr>
                        <a:t>Trung bình</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652821058"/>
                  </a:ext>
                </a:extLst>
              </a:tr>
            </a:tbl>
          </a:graphicData>
        </a:graphic>
      </p:graphicFrame>
      <p:sp>
        <p:nvSpPr>
          <p:cNvPr id="6" name="TextBox 5">
            <a:extLst>
              <a:ext uri="{FF2B5EF4-FFF2-40B4-BE49-F238E27FC236}">
                <a16:creationId xmlns:a16="http://schemas.microsoft.com/office/drawing/2014/main" id="{8BF3E1F9-F527-485C-BE3F-8C4448369D89}"/>
              </a:ext>
            </a:extLst>
          </p:cNvPr>
          <p:cNvSpPr txBox="1"/>
          <p:nvPr/>
        </p:nvSpPr>
        <p:spPr>
          <a:xfrm>
            <a:off x="8844742" y="5832059"/>
            <a:ext cx="2553469" cy="338554"/>
          </a:xfrm>
          <a:prstGeom prst="rect">
            <a:avLst/>
          </a:prstGeom>
          <a:noFill/>
        </p:spPr>
        <p:txBody>
          <a:bodyPr wrap="square" rtlCol="0">
            <a:spAutoFit/>
          </a:bodyPr>
          <a:lstStyle/>
          <a:p>
            <a:r>
              <a:rPr lang="en-US" sz="1600" b="1" dirty="0">
                <a:sym typeface="Arial"/>
              </a:rPr>
              <a:t>Kết </a:t>
            </a:r>
            <a:r>
              <a:rPr lang="en-US" sz="1600" b="1" dirty="0" err="1">
                <a:sym typeface="Arial"/>
              </a:rPr>
              <a:t>quả</a:t>
            </a:r>
            <a:r>
              <a:rPr lang="en-US" sz="1600" b="1" dirty="0">
                <a:sym typeface="Arial"/>
              </a:rPr>
              <a:t> </a:t>
            </a:r>
            <a:r>
              <a:rPr lang="en-US" sz="1600" b="1" dirty="0" err="1">
                <a:sym typeface="Arial"/>
              </a:rPr>
              <a:t>tính</a:t>
            </a:r>
            <a:r>
              <a:rPr lang="en-US" sz="1600" b="1" dirty="0">
                <a:sym typeface="Arial"/>
              </a:rPr>
              <a:t> </a:t>
            </a:r>
            <a:r>
              <a:rPr lang="en-US" sz="1600" b="1" err="1">
                <a:sym typeface="Arial"/>
              </a:rPr>
              <a:t>theo</a:t>
            </a:r>
            <a:r>
              <a:rPr lang="en-US" sz="1600" b="1">
                <a:sym typeface="Arial"/>
              </a:rPr>
              <a:t> giây</a:t>
            </a:r>
            <a:endParaRPr lang="en-US" sz="1600" b="1" dirty="0">
              <a:sym typeface="Arial"/>
            </a:endParaRPr>
          </a:p>
        </p:txBody>
      </p:sp>
    </p:spTree>
    <p:extLst>
      <p:ext uri="{BB962C8B-B14F-4D97-AF65-F5344CB8AC3E}">
        <p14:creationId xmlns:p14="http://schemas.microsoft.com/office/powerpoint/2010/main" val="380932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anim calcmode="lin" valueType="num">
                                      <p:cBhvr>
                                        <p:cTn id="8" dur="500" fill="hold"/>
                                        <p:tgtEl>
                                          <p:spTgt spid="244"/>
                                        </p:tgtEl>
                                        <p:attrNameLst>
                                          <p:attrName>ppt_x</p:attrName>
                                        </p:attrNameLst>
                                      </p:cBhvr>
                                      <p:tavLst>
                                        <p:tav tm="0">
                                          <p:val>
                                            <p:strVal val="#ppt_x"/>
                                          </p:val>
                                        </p:tav>
                                        <p:tav tm="100000">
                                          <p:val>
                                            <p:strVal val="#ppt_x"/>
                                          </p:val>
                                        </p:tav>
                                      </p:tavLst>
                                    </p:anim>
                                    <p:anim calcmode="lin" valueType="num">
                                      <p:cBhvr>
                                        <p:cTn id="9" dur="500" fill="hold"/>
                                        <p:tgtEl>
                                          <p:spTgt spid="2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0" presetClass="entr" presetSubtype="0" decel="100000" fill="hold" nodeType="afterEffect">
                                  <p:stCondLst>
                                    <p:cond delay="6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2100"/>
                            </p:stCondLst>
                            <p:childTnLst>
                              <p:par>
                                <p:cTn id="17" presetID="42"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0" y="288300"/>
            <a:ext cx="12192000" cy="1218400"/>
          </a:xfrm>
          <a:prstGeom prst="rect">
            <a:avLst/>
          </a:prstGeom>
        </p:spPr>
        <p:txBody>
          <a:bodyPr spcFirstLastPara="1" wrap="square" lIns="121900" tIns="121900" rIns="121900" bIns="121900" anchor="b" anchorCtr="0">
            <a:noAutofit/>
          </a:bodyPr>
          <a:lstStyle/>
          <a:p>
            <a:r>
              <a:rPr lang="es" sz="3200"/>
              <a:t>Đặt lại mặc định</a:t>
            </a:r>
            <a:endParaRPr sz="3200" dirty="0">
              <a:solidFill>
                <a:srgbClr val="434343"/>
              </a:solidFill>
            </a:endParaRPr>
          </a:p>
        </p:txBody>
      </p:sp>
      <p:sp>
        <p:nvSpPr>
          <p:cNvPr id="245" name="Google Shape;245;p38"/>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28</a:t>
            </a:fld>
            <a:endParaRPr kern="0">
              <a:solidFill>
                <a:srgbClr val="999999"/>
              </a:solidFill>
            </a:endParaRPr>
          </a:p>
        </p:txBody>
      </p:sp>
      <p:graphicFrame>
        <p:nvGraphicFramePr>
          <p:cNvPr id="4" name="Table 4">
            <a:extLst>
              <a:ext uri="{FF2B5EF4-FFF2-40B4-BE49-F238E27FC236}">
                <a16:creationId xmlns:a16="http://schemas.microsoft.com/office/drawing/2014/main" id="{2081B401-2A5A-4D35-A36C-CD6C1981C58A}"/>
              </a:ext>
            </a:extLst>
          </p:cNvPr>
          <p:cNvGraphicFramePr>
            <a:graphicFrameLocks noGrp="1"/>
          </p:cNvGraphicFramePr>
          <p:nvPr/>
        </p:nvGraphicFramePr>
        <p:xfrm>
          <a:off x="1066800" y="1872833"/>
          <a:ext cx="10058400" cy="39319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22335857"/>
                    </a:ext>
                  </a:extLst>
                </a:gridCol>
                <a:gridCol w="2743200">
                  <a:extLst>
                    <a:ext uri="{9D8B030D-6E8A-4147-A177-3AD203B41FA5}">
                      <a16:colId xmlns:a16="http://schemas.microsoft.com/office/drawing/2014/main" val="2528120710"/>
                    </a:ext>
                  </a:extLst>
                </a:gridCol>
                <a:gridCol w="2743200">
                  <a:extLst>
                    <a:ext uri="{9D8B030D-6E8A-4147-A177-3AD203B41FA5}">
                      <a16:colId xmlns:a16="http://schemas.microsoft.com/office/drawing/2014/main" val="1906039465"/>
                    </a:ext>
                  </a:extLst>
                </a:gridCol>
                <a:gridCol w="2743200">
                  <a:extLst>
                    <a:ext uri="{9D8B030D-6E8A-4147-A177-3AD203B41FA5}">
                      <a16:colId xmlns:a16="http://schemas.microsoft.com/office/drawing/2014/main" val="3842340442"/>
                    </a:ext>
                  </a:extLst>
                </a:gridCol>
              </a:tblGrid>
              <a:tr h="640080">
                <a:tc>
                  <a:txBody>
                    <a:bodyPr/>
                    <a:lstStyle/>
                    <a:p>
                      <a:pPr algn="ctr"/>
                      <a:r>
                        <a:rPr lang="en-US" sz="2000" b="1">
                          <a:solidFill>
                            <a:schemeClr val="tx1"/>
                          </a:solidFill>
                        </a:rPr>
                        <a:t>Lần thử</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867228829"/>
                  </a:ext>
                </a:extLst>
              </a:tr>
              <a:tr h="548640">
                <a:tc>
                  <a:txBody>
                    <a:bodyPr/>
                    <a:lstStyle/>
                    <a:p>
                      <a:pPr algn="ctr"/>
                      <a:r>
                        <a:rPr lang="en-US" sz="2000" b="1" i="0" u="none" strike="noStrike" cap="none">
                          <a:solidFill>
                            <a:schemeClr val="tx1"/>
                          </a:solidFill>
                          <a:effectLst/>
                          <a:latin typeface="+mn-lt"/>
                          <a:ea typeface="+mn-ea"/>
                          <a:cs typeface="+mn-cs"/>
                          <a:sym typeface="Arial"/>
                        </a:rPr>
                        <a:t>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0.005</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0.007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0.010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221394828"/>
                  </a:ext>
                </a:extLst>
              </a:tr>
              <a:tr h="548640">
                <a:tc>
                  <a:txBody>
                    <a:bodyPr/>
                    <a:lstStyle/>
                    <a:p>
                      <a:pPr algn="ctr"/>
                      <a:r>
                        <a:rPr lang="en-US" sz="2000" b="1" i="0" u="none" strike="noStrike" cap="none">
                          <a:solidFill>
                            <a:schemeClr val="tx1"/>
                          </a:solidFill>
                          <a:effectLst/>
                          <a:latin typeface="+mn-lt"/>
                          <a:ea typeface="+mn-ea"/>
                          <a:cs typeface="+mn-cs"/>
                          <a:sym typeface="Arial"/>
                        </a:rPr>
                        <a:t>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0.004</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0.007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0.010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59614554"/>
                  </a:ext>
                </a:extLst>
              </a:tr>
              <a:tr h="548640">
                <a:tc>
                  <a:txBody>
                    <a:bodyPr/>
                    <a:lstStyle/>
                    <a:p>
                      <a:pPr algn="ctr"/>
                      <a:r>
                        <a:rPr lang="en-US" sz="2000" b="1">
                          <a:solidFill>
                            <a:schemeClr val="tx1"/>
                          </a:solidFill>
                        </a:rPr>
                        <a:t>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0.004</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0.006</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0.010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152277032"/>
                  </a:ext>
                </a:extLst>
              </a:tr>
              <a:tr h="548640">
                <a:tc>
                  <a:txBody>
                    <a:bodyPr/>
                    <a:lstStyle/>
                    <a:p>
                      <a:pPr algn="ctr"/>
                      <a:r>
                        <a:rPr lang="en-US" sz="2000" b="1">
                          <a:solidFill>
                            <a:schemeClr val="tx1"/>
                          </a:solidFill>
                        </a:rPr>
                        <a:t>4</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0.004</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0.006</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0.010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210638946"/>
                  </a:ext>
                </a:extLst>
              </a:tr>
              <a:tr h="548640">
                <a:tc>
                  <a:txBody>
                    <a:bodyPr/>
                    <a:lstStyle/>
                    <a:p>
                      <a:pPr algn="ctr"/>
                      <a:r>
                        <a:rPr lang="en-US" sz="2000" b="1">
                          <a:solidFill>
                            <a:schemeClr val="tx1"/>
                          </a:solidFill>
                        </a:rPr>
                        <a:t>5</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0.005</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0.007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0.010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2429487"/>
                  </a:ext>
                </a:extLst>
              </a:tr>
              <a:tr h="548640">
                <a:tc>
                  <a:txBody>
                    <a:bodyPr/>
                    <a:lstStyle/>
                    <a:p>
                      <a:pPr algn="ctr"/>
                      <a:r>
                        <a:rPr lang="en-US" sz="2000" b="1">
                          <a:solidFill>
                            <a:schemeClr val="tx1"/>
                          </a:solidFill>
                        </a:rPr>
                        <a:t>Trung bình</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0.004</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0.007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0.010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652821058"/>
                  </a:ext>
                </a:extLst>
              </a:tr>
            </a:tbl>
          </a:graphicData>
        </a:graphic>
      </p:graphicFrame>
      <p:sp>
        <p:nvSpPr>
          <p:cNvPr id="6" name="TextBox 5">
            <a:extLst>
              <a:ext uri="{FF2B5EF4-FFF2-40B4-BE49-F238E27FC236}">
                <a16:creationId xmlns:a16="http://schemas.microsoft.com/office/drawing/2014/main" id="{74C0520E-799F-473E-B4DD-DC40E9561189}"/>
              </a:ext>
            </a:extLst>
          </p:cNvPr>
          <p:cNvSpPr txBox="1"/>
          <p:nvPr/>
        </p:nvSpPr>
        <p:spPr>
          <a:xfrm>
            <a:off x="8844742" y="5832059"/>
            <a:ext cx="2553469" cy="338554"/>
          </a:xfrm>
          <a:prstGeom prst="rect">
            <a:avLst/>
          </a:prstGeom>
          <a:noFill/>
        </p:spPr>
        <p:txBody>
          <a:bodyPr wrap="square" rtlCol="0">
            <a:spAutoFit/>
          </a:bodyPr>
          <a:lstStyle/>
          <a:p>
            <a:r>
              <a:rPr lang="en-US" sz="1600" b="1" dirty="0">
                <a:sym typeface="Arial"/>
              </a:rPr>
              <a:t>Kết </a:t>
            </a:r>
            <a:r>
              <a:rPr lang="en-US" sz="1600" b="1" dirty="0" err="1">
                <a:sym typeface="Arial"/>
              </a:rPr>
              <a:t>quả</a:t>
            </a:r>
            <a:r>
              <a:rPr lang="en-US" sz="1600" b="1" dirty="0">
                <a:sym typeface="Arial"/>
              </a:rPr>
              <a:t> </a:t>
            </a:r>
            <a:r>
              <a:rPr lang="en-US" sz="1600" b="1" dirty="0" err="1">
                <a:sym typeface="Arial"/>
              </a:rPr>
              <a:t>tính</a:t>
            </a:r>
            <a:r>
              <a:rPr lang="en-US" sz="1600" b="1" dirty="0">
                <a:sym typeface="Arial"/>
              </a:rPr>
              <a:t> </a:t>
            </a:r>
            <a:r>
              <a:rPr lang="en-US" sz="1600" b="1" err="1">
                <a:sym typeface="Arial"/>
              </a:rPr>
              <a:t>theo</a:t>
            </a:r>
            <a:r>
              <a:rPr lang="en-US" sz="1600" b="1">
                <a:sym typeface="Arial"/>
              </a:rPr>
              <a:t> giây</a:t>
            </a:r>
            <a:endParaRPr lang="en-US" sz="1600" b="1" dirty="0">
              <a:sym typeface="Arial"/>
            </a:endParaRPr>
          </a:p>
        </p:txBody>
      </p:sp>
    </p:spTree>
    <p:extLst>
      <p:ext uri="{BB962C8B-B14F-4D97-AF65-F5344CB8AC3E}">
        <p14:creationId xmlns:p14="http://schemas.microsoft.com/office/powerpoint/2010/main" val="31403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anim calcmode="lin" valueType="num">
                                      <p:cBhvr>
                                        <p:cTn id="8" dur="500" fill="hold"/>
                                        <p:tgtEl>
                                          <p:spTgt spid="244"/>
                                        </p:tgtEl>
                                        <p:attrNameLst>
                                          <p:attrName>ppt_x</p:attrName>
                                        </p:attrNameLst>
                                      </p:cBhvr>
                                      <p:tavLst>
                                        <p:tav tm="0">
                                          <p:val>
                                            <p:strVal val="#ppt_x"/>
                                          </p:val>
                                        </p:tav>
                                        <p:tav tm="100000">
                                          <p:val>
                                            <p:strVal val="#ppt_x"/>
                                          </p:val>
                                        </p:tav>
                                      </p:tavLst>
                                    </p:anim>
                                    <p:anim calcmode="lin" valueType="num">
                                      <p:cBhvr>
                                        <p:cTn id="9" dur="500" fill="hold"/>
                                        <p:tgtEl>
                                          <p:spTgt spid="2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0" presetClass="entr" presetSubtype="0" decel="100000" fill="hold" nodeType="afterEffect">
                                  <p:stCondLst>
                                    <p:cond delay="6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2100"/>
                            </p:stCondLst>
                            <p:childTnLst>
                              <p:par>
                                <p:cTn id="17" presetID="42"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0" y="288300"/>
            <a:ext cx="12192000" cy="1218400"/>
          </a:xfrm>
          <a:prstGeom prst="rect">
            <a:avLst/>
          </a:prstGeom>
        </p:spPr>
        <p:txBody>
          <a:bodyPr spcFirstLastPara="1" wrap="square" lIns="121900" tIns="121900" rIns="121900" bIns="121900" anchor="b" anchorCtr="0">
            <a:noAutofit/>
          </a:bodyPr>
          <a:lstStyle/>
          <a:p>
            <a:r>
              <a:rPr lang="es" sz="3200" dirty="0"/>
              <a:t>Lưu dữ liệu thư viện</a:t>
            </a:r>
            <a:endParaRPr sz="3200" dirty="0">
              <a:solidFill>
                <a:srgbClr val="434343"/>
              </a:solidFill>
            </a:endParaRPr>
          </a:p>
        </p:txBody>
      </p:sp>
      <p:sp>
        <p:nvSpPr>
          <p:cNvPr id="245" name="Google Shape;245;p38"/>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29</a:t>
            </a:fld>
            <a:endParaRPr kern="0">
              <a:solidFill>
                <a:srgbClr val="999999"/>
              </a:solidFill>
            </a:endParaRPr>
          </a:p>
        </p:txBody>
      </p:sp>
      <p:graphicFrame>
        <p:nvGraphicFramePr>
          <p:cNvPr id="4" name="Table 4">
            <a:extLst>
              <a:ext uri="{FF2B5EF4-FFF2-40B4-BE49-F238E27FC236}">
                <a16:creationId xmlns:a16="http://schemas.microsoft.com/office/drawing/2014/main" id="{2081B401-2A5A-4D35-A36C-CD6C1981C58A}"/>
              </a:ext>
            </a:extLst>
          </p:cNvPr>
          <p:cNvGraphicFramePr>
            <a:graphicFrameLocks noGrp="1"/>
          </p:cNvGraphicFramePr>
          <p:nvPr/>
        </p:nvGraphicFramePr>
        <p:xfrm>
          <a:off x="1066800" y="1889066"/>
          <a:ext cx="10058400" cy="39319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22335857"/>
                    </a:ext>
                  </a:extLst>
                </a:gridCol>
                <a:gridCol w="2743200">
                  <a:extLst>
                    <a:ext uri="{9D8B030D-6E8A-4147-A177-3AD203B41FA5}">
                      <a16:colId xmlns:a16="http://schemas.microsoft.com/office/drawing/2014/main" val="2528120710"/>
                    </a:ext>
                  </a:extLst>
                </a:gridCol>
                <a:gridCol w="2743200">
                  <a:extLst>
                    <a:ext uri="{9D8B030D-6E8A-4147-A177-3AD203B41FA5}">
                      <a16:colId xmlns:a16="http://schemas.microsoft.com/office/drawing/2014/main" val="1906039465"/>
                    </a:ext>
                  </a:extLst>
                </a:gridCol>
                <a:gridCol w="2743200">
                  <a:extLst>
                    <a:ext uri="{9D8B030D-6E8A-4147-A177-3AD203B41FA5}">
                      <a16:colId xmlns:a16="http://schemas.microsoft.com/office/drawing/2014/main" val="3842340442"/>
                    </a:ext>
                  </a:extLst>
                </a:gridCol>
              </a:tblGrid>
              <a:tr h="640080">
                <a:tc>
                  <a:txBody>
                    <a:bodyPr/>
                    <a:lstStyle/>
                    <a:p>
                      <a:pPr algn="ctr"/>
                      <a:r>
                        <a:rPr lang="en-US" sz="2000" b="1">
                          <a:solidFill>
                            <a:schemeClr val="tx1"/>
                          </a:solidFill>
                        </a:rPr>
                        <a:t>Lần thử</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867228829"/>
                  </a:ext>
                </a:extLst>
              </a:tr>
              <a:tr h="548640">
                <a:tc>
                  <a:txBody>
                    <a:bodyPr/>
                    <a:lstStyle/>
                    <a:p>
                      <a:pPr algn="ctr"/>
                      <a:r>
                        <a:rPr lang="en-US" sz="2000" b="1" i="0" u="none" strike="noStrike" cap="none">
                          <a:solidFill>
                            <a:schemeClr val="tx1"/>
                          </a:solidFill>
                          <a:effectLst/>
                          <a:latin typeface="+mn-lt"/>
                          <a:ea typeface="+mn-ea"/>
                          <a:cs typeface="+mn-cs"/>
                          <a:sym typeface="Arial"/>
                        </a:rPr>
                        <a:t>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0.050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0.101</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0.230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221394828"/>
                  </a:ext>
                </a:extLst>
              </a:tr>
              <a:tr h="548640">
                <a:tc>
                  <a:txBody>
                    <a:bodyPr/>
                    <a:lstStyle/>
                    <a:p>
                      <a:pPr algn="ctr"/>
                      <a:r>
                        <a:rPr lang="en-US" sz="2000" b="1" i="0" u="none" strike="noStrike" cap="none">
                          <a:solidFill>
                            <a:schemeClr val="tx1"/>
                          </a:solidFill>
                          <a:effectLst/>
                          <a:latin typeface="+mn-lt"/>
                          <a:ea typeface="+mn-ea"/>
                          <a:cs typeface="+mn-cs"/>
                          <a:sym typeface="Arial"/>
                        </a:rPr>
                        <a:t>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0.055</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0.106</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0.211</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59614554"/>
                  </a:ext>
                </a:extLst>
              </a:tr>
              <a:tr h="548640">
                <a:tc>
                  <a:txBody>
                    <a:bodyPr/>
                    <a:lstStyle/>
                    <a:p>
                      <a:pPr algn="ctr"/>
                      <a:r>
                        <a:rPr lang="en-US" sz="2000" b="1">
                          <a:solidFill>
                            <a:schemeClr val="tx1"/>
                          </a:solidFill>
                        </a:rPr>
                        <a:t>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0.053</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0.102</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0.220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152277032"/>
                  </a:ext>
                </a:extLst>
              </a:tr>
              <a:tr h="548640">
                <a:tc>
                  <a:txBody>
                    <a:bodyPr/>
                    <a:lstStyle/>
                    <a:p>
                      <a:pPr algn="ctr"/>
                      <a:r>
                        <a:rPr lang="en-US" sz="2000" b="1">
                          <a:solidFill>
                            <a:schemeClr val="tx1"/>
                          </a:solidFill>
                        </a:rPr>
                        <a:t>4</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0.056</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0.102</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0.200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210638946"/>
                  </a:ext>
                </a:extLst>
              </a:tr>
              <a:tr h="548640">
                <a:tc>
                  <a:txBody>
                    <a:bodyPr/>
                    <a:lstStyle/>
                    <a:p>
                      <a:pPr algn="ctr"/>
                      <a:r>
                        <a:rPr lang="en-US" sz="2000" b="1">
                          <a:solidFill>
                            <a:schemeClr val="tx1"/>
                          </a:solidFill>
                        </a:rPr>
                        <a:t>5</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0.060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0.113</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0.205</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2429487"/>
                  </a:ext>
                </a:extLst>
              </a:tr>
              <a:tr h="548640">
                <a:tc>
                  <a:txBody>
                    <a:bodyPr/>
                    <a:lstStyle/>
                    <a:p>
                      <a:pPr algn="ctr"/>
                      <a:r>
                        <a:rPr lang="en-US" sz="2000" b="1">
                          <a:solidFill>
                            <a:schemeClr val="tx1"/>
                          </a:solidFill>
                        </a:rPr>
                        <a:t>Trung bình</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0.055</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0.105</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a:solidFill>
                            <a:schemeClr val="tx1"/>
                          </a:solidFill>
                          <a:latin typeface="+mn-lt"/>
                          <a:ea typeface="+mn-ea"/>
                          <a:cs typeface="+mn-cs"/>
                          <a:sym typeface="Arial"/>
                        </a:rPr>
                        <a:t>0.213</a:t>
                      </a:r>
                      <a:endParaRPr lang="en-US" sz="2000" b="1" i="0" u="none" strike="noStrike" cap="none" dirty="0">
                        <a:solidFill>
                          <a:schemeClr val="tx1"/>
                        </a:solidFill>
                        <a:latin typeface="+mn-lt"/>
                        <a:ea typeface="+mn-ea"/>
                        <a:cs typeface="+mn-cs"/>
                        <a:sym typeface="Aria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652821058"/>
                  </a:ext>
                </a:extLst>
              </a:tr>
            </a:tbl>
          </a:graphicData>
        </a:graphic>
      </p:graphicFrame>
      <p:sp>
        <p:nvSpPr>
          <p:cNvPr id="6" name="TextBox 5">
            <a:extLst>
              <a:ext uri="{FF2B5EF4-FFF2-40B4-BE49-F238E27FC236}">
                <a16:creationId xmlns:a16="http://schemas.microsoft.com/office/drawing/2014/main" id="{C57AE6F3-BBC8-48E2-BA48-52644EABACC6}"/>
              </a:ext>
            </a:extLst>
          </p:cNvPr>
          <p:cNvSpPr txBox="1"/>
          <p:nvPr/>
        </p:nvSpPr>
        <p:spPr>
          <a:xfrm>
            <a:off x="8844742" y="5832059"/>
            <a:ext cx="2553469" cy="338554"/>
          </a:xfrm>
          <a:prstGeom prst="rect">
            <a:avLst/>
          </a:prstGeom>
          <a:noFill/>
        </p:spPr>
        <p:txBody>
          <a:bodyPr wrap="square" rtlCol="0">
            <a:spAutoFit/>
          </a:bodyPr>
          <a:lstStyle/>
          <a:p>
            <a:r>
              <a:rPr lang="en-US" sz="1600" b="1" dirty="0">
                <a:sym typeface="Arial"/>
              </a:rPr>
              <a:t>Kết </a:t>
            </a:r>
            <a:r>
              <a:rPr lang="en-US" sz="1600" b="1" dirty="0" err="1">
                <a:sym typeface="Arial"/>
              </a:rPr>
              <a:t>quả</a:t>
            </a:r>
            <a:r>
              <a:rPr lang="en-US" sz="1600" b="1" dirty="0">
                <a:sym typeface="Arial"/>
              </a:rPr>
              <a:t> </a:t>
            </a:r>
            <a:r>
              <a:rPr lang="en-US" sz="1600" b="1" dirty="0" err="1">
                <a:sym typeface="Arial"/>
              </a:rPr>
              <a:t>tính</a:t>
            </a:r>
            <a:r>
              <a:rPr lang="en-US" sz="1600" b="1" dirty="0">
                <a:sym typeface="Arial"/>
              </a:rPr>
              <a:t> </a:t>
            </a:r>
            <a:r>
              <a:rPr lang="en-US" sz="1600" b="1" err="1">
                <a:sym typeface="Arial"/>
              </a:rPr>
              <a:t>theo</a:t>
            </a:r>
            <a:r>
              <a:rPr lang="en-US" sz="1600" b="1">
                <a:sym typeface="Arial"/>
              </a:rPr>
              <a:t> giây</a:t>
            </a:r>
            <a:endParaRPr lang="en-US" sz="1600" b="1" dirty="0">
              <a:sym typeface="Arial"/>
            </a:endParaRPr>
          </a:p>
        </p:txBody>
      </p:sp>
    </p:spTree>
    <p:extLst>
      <p:ext uri="{BB962C8B-B14F-4D97-AF65-F5344CB8AC3E}">
        <p14:creationId xmlns:p14="http://schemas.microsoft.com/office/powerpoint/2010/main" val="338843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anim calcmode="lin" valueType="num">
                                      <p:cBhvr>
                                        <p:cTn id="8" dur="500" fill="hold"/>
                                        <p:tgtEl>
                                          <p:spTgt spid="244"/>
                                        </p:tgtEl>
                                        <p:attrNameLst>
                                          <p:attrName>ppt_x</p:attrName>
                                        </p:attrNameLst>
                                      </p:cBhvr>
                                      <p:tavLst>
                                        <p:tav tm="0">
                                          <p:val>
                                            <p:strVal val="#ppt_x"/>
                                          </p:val>
                                        </p:tav>
                                        <p:tav tm="100000">
                                          <p:val>
                                            <p:strVal val="#ppt_x"/>
                                          </p:val>
                                        </p:tav>
                                      </p:tavLst>
                                    </p:anim>
                                    <p:anim calcmode="lin" valueType="num">
                                      <p:cBhvr>
                                        <p:cTn id="9" dur="500" fill="hold"/>
                                        <p:tgtEl>
                                          <p:spTgt spid="2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0" presetClass="entr" presetSubtype="0" decel="100000" fill="hold" nodeType="afterEffect">
                                  <p:stCondLst>
                                    <p:cond delay="6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2100"/>
                            </p:stCondLst>
                            <p:childTnLst>
                              <p:par>
                                <p:cTn id="17" presetID="42"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6236969" y="1989067"/>
            <a:ext cx="4791600" cy="1608800"/>
          </a:xfrm>
          <a:prstGeom prst="rect">
            <a:avLst/>
          </a:prstGeom>
        </p:spPr>
        <p:txBody>
          <a:bodyPr spcFirstLastPara="1" wrap="square" lIns="121900" tIns="121900" rIns="121900" bIns="121900" anchor="b" anchorCtr="0">
            <a:noAutofit/>
          </a:bodyPr>
          <a:lstStyle/>
          <a:p>
            <a:pPr>
              <a:buClr>
                <a:srgbClr val="000000"/>
              </a:buClr>
              <a:buSzPts val="1100"/>
            </a:pPr>
            <a:r>
              <a:rPr lang="es" sz="3200" dirty="0">
                <a:solidFill>
                  <a:srgbClr val="434343"/>
                </a:solidFill>
              </a:rPr>
              <a:t>1. Giới thiệu</a:t>
            </a:r>
            <a:endParaRPr sz="3200" dirty="0">
              <a:solidFill>
                <a:srgbClr val="434343"/>
              </a:solidFill>
            </a:endParaRPr>
          </a:p>
        </p:txBody>
      </p:sp>
      <p:sp>
        <p:nvSpPr>
          <p:cNvPr id="238" name="Google Shape;238;p37"/>
          <p:cNvSpPr txBox="1">
            <a:spLocks noGrp="1"/>
          </p:cNvSpPr>
          <p:nvPr>
            <p:ph type="subTitle" idx="1"/>
          </p:nvPr>
        </p:nvSpPr>
        <p:spPr>
          <a:xfrm>
            <a:off x="6236969" y="3947078"/>
            <a:ext cx="4791599" cy="2120000"/>
          </a:xfrm>
          <a:prstGeom prst="rect">
            <a:avLst/>
          </a:prstGeom>
        </p:spPr>
        <p:txBody>
          <a:bodyPr spcFirstLastPara="1" wrap="square" lIns="121900" tIns="121900" rIns="121900" bIns="121900" anchor="t" anchorCtr="0">
            <a:noAutofit/>
          </a:bodyPr>
          <a:lstStyle/>
          <a:p>
            <a:pPr marL="0" indent="0"/>
            <a:r>
              <a:rPr lang="vi-VN" sz="2000"/>
              <a:t>Giới thiệu chung về chương trình</a:t>
            </a:r>
            <a:endParaRPr lang="vi-VN" sz="2000" dirty="0"/>
          </a:p>
        </p:txBody>
      </p:sp>
    </p:spTree>
    <p:extLst>
      <p:ext uri="{BB962C8B-B14F-4D97-AF65-F5344CB8AC3E}">
        <p14:creationId xmlns:p14="http://schemas.microsoft.com/office/powerpoint/2010/main" val="330144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anim calcmode="lin" valueType="num">
                                      <p:cBhvr>
                                        <p:cTn id="8" dur="500" fill="hold"/>
                                        <p:tgtEl>
                                          <p:spTgt spid="237"/>
                                        </p:tgtEl>
                                        <p:attrNameLst>
                                          <p:attrName>ppt_x</p:attrName>
                                        </p:attrNameLst>
                                      </p:cBhvr>
                                      <p:tavLst>
                                        <p:tav tm="0">
                                          <p:val>
                                            <p:strVal val="#ppt_x"/>
                                          </p:val>
                                        </p:tav>
                                        <p:tav tm="100000">
                                          <p:val>
                                            <p:strVal val="#ppt_x"/>
                                          </p:val>
                                        </p:tav>
                                      </p:tavLst>
                                    </p:anim>
                                    <p:anim calcmode="lin" valueType="num">
                                      <p:cBhvr>
                                        <p:cTn id="9" dur="500" fill="hold"/>
                                        <p:tgtEl>
                                          <p:spTgt spid="23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500"/>
                                  </p:stCondLst>
                                  <p:childTnLst>
                                    <p:set>
                                      <p:cBhvr>
                                        <p:cTn id="12" dur="1" fill="hold">
                                          <p:stCondLst>
                                            <p:cond delay="0"/>
                                          </p:stCondLst>
                                        </p:cTn>
                                        <p:tgtEl>
                                          <p:spTgt spid="238">
                                            <p:txEl>
                                              <p:pRg st="0" end="0"/>
                                            </p:txEl>
                                          </p:spTgt>
                                        </p:tgtEl>
                                        <p:attrNameLst>
                                          <p:attrName>style.visibility</p:attrName>
                                        </p:attrNameLst>
                                      </p:cBhvr>
                                      <p:to>
                                        <p:strVal val="visible"/>
                                      </p:to>
                                    </p:set>
                                    <p:animEffect transition="in" filter="fade">
                                      <p:cBhvr>
                                        <p:cTn id="13" dur="500"/>
                                        <p:tgtEl>
                                          <p:spTgt spid="238">
                                            <p:txEl>
                                              <p:pRg st="0" end="0"/>
                                            </p:txEl>
                                          </p:spTgt>
                                        </p:tgtEl>
                                      </p:cBhvr>
                                    </p:animEffect>
                                    <p:anim calcmode="lin" valueType="num">
                                      <p:cBhvr>
                                        <p:cTn id="14" dur="500" fill="hold"/>
                                        <p:tgtEl>
                                          <p:spTgt spid="238">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3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P spid="23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38"/>
          <p:cNvSpPr txBox="1">
            <a:spLocks noGrp="1"/>
          </p:cNvSpPr>
          <p:nvPr>
            <p:ph type="title"/>
          </p:nvPr>
        </p:nvSpPr>
        <p:spPr>
          <a:xfrm>
            <a:off x="0" y="288300"/>
            <a:ext cx="12192000" cy="1218400"/>
          </a:xfrm>
          <a:prstGeom prst="rect">
            <a:avLst/>
          </a:prstGeom>
        </p:spPr>
        <p:txBody>
          <a:bodyPr spcFirstLastPara="1" wrap="square" lIns="121900" tIns="121900" rIns="121900" bIns="121900" anchor="b" anchorCtr="0">
            <a:noAutofit/>
          </a:bodyPr>
          <a:lstStyle/>
          <a:p>
            <a:r>
              <a:rPr lang="es" sz="3200"/>
              <a:t>Tải dữ liệu thư viện đã lưu</a:t>
            </a:r>
            <a:endParaRPr sz="3200" dirty="0">
              <a:solidFill>
                <a:srgbClr val="434343"/>
              </a:solidFill>
            </a:endParaRPr>
          </a:p>
        </p:txBody>
      </p:sp>
      <p:sp>
        <p:nvSpPr>
          <p:cNvPr id="245" name="Google Shape;245;p38"/>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30</a:t>
            </a:fld>
            <a:endParaRPr kern="0">
              <a:solidFill>
                <a:srgbClr val="999999"/>
              </a:solidFill>
            </a:endParaRPr>
          </a:p>
        </p:txBody>
      </p:sp>
      <p:graphicFrame>
        <p:nvGraphicFramePr>
          <p:cNvPr id="4" name="Table 4">
            <a:extLst>
              <a:ext uri="{FF2B5EF4-FFF2-40B4-BE49-F238E27FC236}">
                <a16:creationId xmlns:a16="http://schemas.microsoft.com/office/drawing/2014/main" id="{2081B401-2A5A-4D35-A36C-CD6C1981C58A}"/>
              </a:ext>
            </a:extLst>
          </p:cNvPr>
          <p:cNvGraphicFramePr>
            <a:graphicFrameLocks noGrp="1"/>
          </p:cNvGraphicFramePr>
          <p:nvPr/>
        </p:nvGraphicFramePr>
        <p:xfrm>
          <a:off x="1066800" y="1878246"/>
          <a:ext cx="10058400" cy="39319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22335857"/>
                    </a:ext>
                  </a:extLst>
                </a:gridCol>
                <a:gridCol w="2743200">
                  <a:extLst>
                    <a:ext uri="{9D8B030D-6E8A-4147-A177-3AD203B41FA5}">
                      <a16:colId xmlns:a16="http://schemas.microsoft.com/office/drawing/2014/main" val="2528120710"/>
                    </a:ext>
                  </a:extLst>
                </a:gridCol>
                <a:gridCol w="2743200">
                  <a:extLst>
                    <a:ext uri="{9D8B030D-6E8A-4147-A177-3AD203B41FA5}">
                      <a16:colId xmlns:a16="http://schemas.microsoft.com/office/drawing/2014/main" val="1906039465"/>
                    </a:ext>
                  </a:extLst>
                </a:gridCol>
                <a:gridCol w="2743200">
                  <a:extLst>
                    <a:ext uri="{9D8B030D-6E8A-4147-A177-3AD203B41FA5}">
                      <a16:colId xmlns:a16="http://schemas.microsoft.com/office/drawing/2014/main" val="3842340442"/>
                    </a:ext>
                  </a:extLst>
                </a:gridCol>
              </a:tblGrid>
              <a:tr h="640080">
                <a:tc>
                  <a:txBody>
                    <a:bodyPr/>
                    <a:lstStyle/>
                    <a:p>
                      <a:pPr algn="ctr"/>
                      <a:r>
                        <a:rPr lang="en-US" sz="2000" b="1">
                          <a:solidFill>
                            <a:schemeClr val="tx1"/>
                          </a:solidFill>
                        </a:rPr>
                        <a:t>Lần thử</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dirty="0">
                          <a:solidFill>
                            <a:schemeClr val="tx1"/>
                          </a:solidFill>
                        </a:rPr>
                        <a:t>Train1</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indent="0" algn="ctr"/>
                      <a:r>
                        <a:rPr lang="en-US" sz="2000" b="1">
                          <a:solidFill>
                            <a:schemeClr val="tx1"/>
                          </a:solidFill>
                        </a:rPr>
                        <a:t>Train3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867228829"/>
                  </a:ext>
                </a:extLst>
              </a:tr>
              <a:tr h="548640">
                <a:tc>
                  <a:txBody>
                    <a:bodyPr/>
                    <a:lstStyle/>
                    <a:p>
                      <a:pPr algn="ctr"/>
                      <a:r>
                        <a:rPr lang="en-US" sz="2000" b="1" i="0" u="none" strike="noStrike" cap="none">
                          <a:solidFill>
                            <a:schemeClr val="tx1"/>
                          </a:solidFill>
                          <a:effectLst/>
                          <a:latin typeface="+mn-lt"/>
                          <a:ea typeface="+mn-ea"/>
                          <a:cs typeface="+mn-cs"/>
                          <a:sym typeface="Arial"/>
                        </a:rPr>
                        <a:t>1</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0.067</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0.120</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0.232</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221394828"/>
                  </a:ext>
                </a:extLst>
              </a:tr>
              <a:tr h="548640">
                <a:tc>
                  <a:txBody>
                    <a:bodyPr/>
                    <a:lstStyle/>
                    <a:p>
                      <a:pPr algn="ctr"/>
                      <a:r>
                        <a:rPr lang="en-US" sz="2000" b="1" i="0" u="none" strike="noStrike" cap="none">
                          <a:solidFill>
                            <a:schemeClr val="tx1"/>
                          </a:solidFill>
                          <a:effectLst/>
                          <a:latin typeface="+mn-lt"/>
                          <a:ea typeface="+mn-ea"/>
                          <a:cs typeface="+mn-cs"/>
                          <a:sym typeface="Arial"/>
                        </a:rPr>
                        <a:t>2</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0.065</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0.244</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59614554"/>
                  </a:ext>
                </a:extLst>
              </a:tr>
              <a:tr h="548640">
                <a:tc>
                  <a:txBody>
                    <a:bodyPr/>
                    <a:lstStyle/>
                    <a:p>
                      <a:pPr algn="ctr"/>
                      <a:r>
                        <a:rPr lang="en-US" sz="2000" b="1">
                          <a:solidFill>
                            <a:schemeClr val="tx1"/>
                          </a:solidFill>
                        </a:rPr>
                        <a:t>3</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0.063</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0.118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0.228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152277032"/>
                  </a:ext>
                </a:extLst>
              </a:tr>
              <a:tr h="548640">
                <a:tc>
                  <a:txBody>
                    <a:bodyPr/>
                    <a:lstStyle/>
                    <a:p>
                      <a:pPr algn="ctr"/>
                      <a:r>
                        <a:rPr lang="en-US" sz="2000" b="1">
                          <a:solidFill>
                            <a:schemeClr val="tx1"/>
                          </a:solidFill>
                        </a:rPr>
                        <a:t>4</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0.061</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0.119</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0.225</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210638946"/>
                  </a:ext>
                </a:extLst>
              </a:tr>
              <a:tr h="548640">
                <a:tc>
                  <a:txBody>
                    <a:bodyPr/>
                    <a:lstStyle/>
                    <a:p>
                      <a:pPr algn="ctr"/>
                      <a:r>
                        <a:rPr lang="en-US" sz="2000" b="1">
                          <a:solidFill>
                            <a:schemeClr val="tx1"/>
                          </a:solidFill>
                        </a:rPr>
                        <a:t>5</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latin typeface="+mn-lt"/>
                          <a:ea typeface="+mn-ea"/>
                          <a:cs typeface="+mn-cs"/>
                          <a:sym typeface="Arial"/>
                        </a:rPr>
                        <a:t>0.062</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0.226</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2429487"/>
                  </a:ext>
                </a:extLst>
              </a:tr>
              <a:tr h="548640">
                <a:tc>
                  <a:txBody>
                    <a:bodyPr/>
                    <a:lstStyle/>
                    <a:p>
                      <a:pPr algn="ctr"/>
                      <a:r>
                        <a:rPr lang="en-US" sz="2000" b="1">
                          <a:solidFill>
                            <a:schemeClr val="tx1"/>
                          </a:solidFill>
                        </a:rPr>
                        <a:t>Trung bình</a:t>
                      </a:r>
                      <a:endParaRPr lang="en-US" sz="2000" b="1" dirty="0">
                        <a:solidFill>
                          <a:schemeClr val="tx1"/>
                        </a:solidFill>
                      </a:endParaRP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0.064</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0.118</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tc>
                  <a:txBody>
                    <a:bodyPr/>
                    <a:lstStyle/>
                    <a:p>
                      <a:pPr marL="0" marR="0" indent="0" algn="ctr" rtl="0">
                        <a:lnSpc>
                          <a:spcPct val="100000"/>
                        </a:lnSpc>
                        <a:spcBef>
                          <a:spcPts val="0"/>
                        </a:spcBef>
                        <a:spcAft>
                          <a:spcPts val="0"/>
                        </a:spcAft>
                        <a:buClr>
                          <a:srgbClr val="000000"/>
                        </a:buClr>
                        <a:buFont typeface="Arial"/>
                      </a:pPr>
                      <a:r>
                        <a:rPr lang="en-US" sz="2000" b="1" i="0" u="none" strike="noStrike" cap="none" dirty="0">
                          <a:solidFill>
                            <a:schemeClr val="tx1"/>
                          </a:solidFill>
                          <a:latin typeface="+mn-lt"/>
                          <a:ea typeface="+mn-ea"/>
                          <a:cs typeface="+mn-cs"/>
                          <a:sym typeface="Arial"/>
                        </a:rPr>
                        <a:t>0.231</a:t>
                      </a:r>
                    </a:p>
                  </a:txBody>
                  <a:tcPr anchor="ctr">
                    <a:lnL w="38100" cap="flat" cmpd="sng" algn="ctr">
                      <a:solidFill>
                        <a:srgbClr val="FFC000"/>
                      </a:solidFill>
                      <a:prstDash val="solid"/>
                      <a:round/>
                      <a:headEnd type="none" w="med" len="med"/>
                      <a:tailEnd type="none" w="med" len="med"/>
                    </a:lnL>
                    <a:lnR w="38100" cap="flat" cmpd="sng" algn="ctr">
                      <a:solidFill>
                        <a:srgbClr val="FFC000"/>
                      </a:solidFill>
                      <a:prstDash val="solid"/>
                      <a:round/>
                      <a:headEnd type="none" w="med" len="med"/>
                      <a:tailEnd type="none" w="med" len="med"/>
                    </a:lnR>
                    <a:lnT w="38100" cap="flat" cmpd="sng" algn="ctr">
                      <a:solidFill>
                        <a:srgbClr val="FFC000"/>
                      </a:solidFill>
                      <a:prstDash val="solid"/>
                      <a:round/>
                      <a:headEnd type="none" w="med" len="med"/>
                      <a:tailEnd type="none" w="med" len="med"/>
                    </a:lnT>
                    <a:lnB w="3810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652821058"/>
                  </a:ext>
                </a:extLst>
              </a:tr>
            </a:tbl>
          </a:graphicData>
        </a:graphic>
      </p:graphicFrame>
      <p:sp>
        <p:nvSpPr>
          <p:cNvPr id="6" name="TextBox 5">
            <a:extLst>
              <a:ext uri="{FF2B5EF4-FFF2-40B4-BE49-F238E27FC236}">
                <a16:creationId xmlns:a16="http://schemas.microsoft.com/office/drawing/2014/main" id="{7D424025-2B6A-4675-B783-F1A9347B95A0}"/>
              </a:ext>
            </a:extLst>
          </p:cNvPr>
          <p:cNvSpPr txBox="1"/>
          <p:nvPr/>
        </p:nvSpPr>
        <p:spPr>
          <a:xfrm>
            <a:off x="8844742" y="5832059"/>
            <a:ext cx="2553469" cy="338554"/>
          </a:xfrm>
          <a:prstGeom prst="rect">
            <a:avLst/>
          </a:prstGeom>
          <a:noFill/>
        </p:spPr>
        <p:txBody>
          <a:bodyPr wrap="square" rtlCol="0">
            <a:spAutoFit/>
          </a:bodyPr>
          <a:lstStyle/>
          <a:p>
            <a:r>
              <a:rPr lang="en-US" sz="1600" b="1" dirty="0">
                <a:sym typeface="Arial"/>
              </a:rPr>
              <a:t>Kết </a:t>
            </a:r>
            <a:r>
              <a:rPr lang="en-US" sz="1600" b="1" dirty="0" err="1">
                <a:sym typeface="Arial"/>
              </a:rPr>
              <a:t>quả</a:t>
            </a:r>
            <a:r>
              <a:rPr lang="en-US" sz="1600" b="1" dirty="0">
                <a:sym typeface="Arial"/>
              </a:rPr>
              <a:t> </a:t>
            </a:r>
            <a:r>
              <a:rPr lang="en-US" sz="1600" b="1" dirty="0" err="1">
                <a:sym typeface="Arial"/>
              </a:rPr>
              <a:t>tính</a:t>
            </a:r>
            <a:r>
              <a:rPr lang="en-US" sz="1600" b="1" dirty="0">
                <a:sym typeface="Arial"/>
              </a:rPr>
              <a:t> </a:t>
            </a:r>
            <a:r>
              <a:rPr lang="en-US" sz="1600" b="1" err="1">
                <a:sym typeface="Arial"/>
              </a:rPr>
              <a:t>theo</a:t>
            </a:r>
            <a:r>
              <a:rPr lang="en-US" sz="1600" b="1">
                <a:sym typeface="Arial"/>
              </a:rPr>
              <a:t> giây</a:t>
            </a:r>
            <a:endParaRPr lang="en-US" sz="1600" b="1" dirty="0">
              <a:sym typeface="Arial"/>
            </a:endParaRPr>
          </a:p>
        </p:txBody>
      </p:sp>
    </p:spTree>
    <p:extLst>
      <p:ext uri="{BB962C8B-B14F-4D97-AF65-F5344CB8AC3E}">
        <p14:creationId xmlns:p14="http://schemas.microsoft.com/office/powerpoint/2010/main" val="25848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anim calcmode="lin" valueType="num">
                                      <p:cBhvr>
                                        <p:cTn id="8" dur="500" fill="hold"/>
                                        <p:tgtEl>
                                          <p:spTgt spid="244"/>
                                        </p:tgtEl>
                                        <p:attrNameLst>
                                          <p:attrName>ppt_x</p:attrName>
                                        </p:attrNameLst>
                                      </p:cBhvr>
                                      <p:tavLst>
                                        <p:tav tm="0">
                                          <p:val>
                                            <p:strVal val="#ppt_x"/>
                                          </p:val>
                                        </p:tav>
                                        <p:tav tm="100000">
                                          <p:val>
                                            <p:strVal val="#ppt_x"/>
                                          </p:val>
                                        </p:tav>
                                      </p:tavLst>
                                    </p:anim>
                                    <p:anim calcmode="lin" valueType="num">
                                      <p:cBhvr>
                                        <p:cTn id="9" dur="500" fill="hold"/>
                                        <p:tgtEl>
                                          <p:spTgt spid="2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0" presetClass="entr" presetSubtype="0" decel="100000" fill="hold" nodeType="afterEffect">
                                  <p:stCondLst>
                                    <p:cond delay="6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3"/>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par>
                          <p:cTn id="16" fill="hold">
                            <p:stCondLst>
                              <p:cond delay="2100"/>
                            </p:stCondLst>
                            <p:childTnLst>
                              <p:par>
                                <p:cTn id="17" presetID="42"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4"/>
        <p:cNvGrpSpPr/>
        <p:nvPr/>
      </p:nvGrpSpPr>
      <p:grpSpPr>
        <a:xfrm>
          <a:off x="0" y="0"/>
          <a:ext cx="0" cy="0"/>
          <a:chOff x="0" y="0"/>
          <a:chExt cx="0" cy="0"/>
        </a:xfrm>
      </p:grpSpPr>
      <p:sp>
        <p:nvSpPr>
          <p:cNvPr id="915" name="Google Shape;915;p61"/>
          <p:cNvSpPr/>
          <p:nvPr/>
        </p:nvSpPr>
        <p:spPr>
          <a:xfrm>
            <a:off x="901733" y="428267"/>
            <a:ext cx="10465200" cy="5930000"/>
          </a:xfrm>
          <a:prstGeom prst="rect">
            <a:avLst/>
          </a:prstGeom>
          <a:solidFill>
            <a:srgbClr val="81ECE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6" name="Google Shape;916;p61"/>
          <p:cNvSpPr/>
          <p:nvPr/>
        </p:nvSpPr>
        <p:spPr>
          <a:xfrm>
            <a:off x="901733" y="428267"/>
            <a:ext cx="2705600" cy="5930000"/>
          </a:xfrm>
          <a:prstGeom prst="rect">
            <a:avLst/>
          </a:prstGeom>
          <a:solidFill>
            <a:srgbClr val="81ECEC"/>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cxnSp>
        <p:nvCxnSpPr>
          <p:cNvPr id="918" name="Google Shape;918;p61"/>
          <p:cNvCxnSpPr/>
          <p:nvPr/>
        </p:nvCxnSpPr>
        <p:spPr>
          <a:xfrm>
            <a:off x="5645133" y="4498800"/>
            <a:ext cx="901600" cy="0"/>
          </a:xfrm>
          <a:prstGeom prst="straightConnector1">
            <a:avLst/>
          </a:prstGeom>
          <a:noFill/>
          <a:ln w="76200" cap="flat" cmpd="sng">
            <a:solidFill>
              <a:srgbClr val="81ECEC"/>
            </a:solidFill>
            <a:prstDash val="solid"/>
            <a:round/>
            <a:headEnd type="none" w="med" len="med"/>
            <a:tailEnd type="none" w="med" len="med"/>
          </a:ln>
        </p:spPr>
      </p:cxnSp>
      <p:sp>
        <p:nvSpPr>
          <p:cNvPr id="920" name="Google Shape;920;p61"/>
          <p:cNvSpPr txBox="1">
            <a:spLocks noGrp="1"/>
          </p:cNvSpPr>
          <p:nvPr>
            <p:ph type="ctrTitle"/>
          </p:nvPr>
        </p:nvSpPr>
        <p:spPr>
          <a:xfrm>
            <a:off x="1445030" y="2039256"/>
            <a:ext cx="9378605" cy="2708021"/>
          </a:xfrm>
          <a:prstGeom prst="rect">
            <a:avLst/>
          </a:prstGeom>
        </p:spPr>
        <p:txBody>
          <a:bodyPr spcFirstLastPara="1" wrap="square" lIns="121900" tIns="121900" rIns="121900" bIns="121900" anchor="ctr" anchorCtr="0">
            <a:noAutofit/>
          </a:bodyPr>
          <a:lstStyle/>
          <a:p>
            <a:pPr algn="ctr">
              <a:lnSpc>
                <a:spcPct val="115000"/>
              </a:lnSpc>
              <a:buSzPts val="1100"/>
            </a:pPr>
            <a:r>
              <a:rPr lang="es" sz="8800">
                <a:solidFill>
                  <a:srgbClr val="434343"/>
                </a:solidFill>
              </a:rPr>
              <a:t>T</a:t>
            </a:r>
            <a:r>
              <a:rPr lang="es" sz="8800"/>
              <a:t>hanks</a:t>
            </a:r>
            <a:r>
              <a:rPr lang="es" sz="8800">
                <a:solidFill>
                  <a:srgbClr val="434343"/>
                </a:solidFill>
              </a:rPr>
              <a:t>!</a:t>
            </a:r>
            <a:endParaRPr sz="8800" i="1">
              <a:solidFill>
                <a:srgbClr val="434343"/>
              </a:solidFill>
            </a:endParaRPr>
          </a:p>
        </p:txBody>
      </p:sp>
    </p:spTree>
    <p:extLst>
      <p:ext uri="{BB962C8B-B14F-4D97-AF65-F5344CB8AC3E}">
        <p14:creationId xmlns:p14="http://schemas.microsoft.com/office/powerpoint/2010/main" val="102585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20"/>
                                        </p:tgtEl>
                                      </p:cBhvr>
                                    </p:animEffect>
                                    <p:animScale>
                                      <p:cBhvr>
                                        <p:cTn id="7" dur="250" autoRev="1" fill="hold"/>
                                        <p:tgtEl>
                                          <p:spTgt spid="9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body" idx="1"/>
          </p:nvPr>
        </p:nvSpPr>
        <p:spPr>
          <a:xfrm>
            <a:off x="1108881" y="1642964"/>
            <a:ext cx="10010675" cy="679664"/>
          </a:xfrm>
          <a:prstGeom prst="rect">
            <a:avLst/>
          </a:prstGeom>
        </p:spPr>
        <p:txBody>
          <a:bodyPr spcFirstLastPara="1" wrap="square" lIns="121900" tIns="121900" rIns="121900" bIns="121900" anchor="t" anchorCtr="0">
            <a:noAutofit/>
          </a:bodyPr>
          <a:lstStyle/>
          <a:p>
            <a:pPr indent="0" algn="just">
              <a:lnSpc>
                <a:spcPct val="150000"/>
              </a:lnSpc>
              <a:buNone/>
            </a:pPr>
            <a:r>
              <a:rPr lang="en-US" b="1">
                <a:solidFill>
                  <a:srgbClr val="666666"/>
                </a:solidFill>
                <a:latin typeface="Ubuntu"/>
                <a:ea typeface="Ubuntu"/>
                <a:cs typeface="Ubuntu"/>
                <a:sym typeface="Ubuntu"/>
              </a:rPr>
              <a:t>Chương trình Search Engine là chương trình quản lý dữ liệu thư viện nhằm mục đích tìm kiếm những văn bản thuộc thư viện liên quan đến từ khoá nhập vào một cách nhanh chóng.</a:t>
            </a:r>
            <a:endParaRPr dirty="0">
              <a:solidFill>
                <a:srgbClr val="999999"/>
              </a:solidFill>
            </a:endParaRPr>
          </a:p>
        </p:txBody>
      </p:sp>
      <p:sp>
        <p:nvSpPr>
          <p:cNvPr id="244" name="Google Shape;244;p38"/>
          <p:cNvSpPr txBox="1">
            <a:spLocks noGrp="1"/>
          </p:cNvSpPr>
          <p:nvPr>
            <p:ph type="title"/>
          </p:nvPr>
        </p:nvSpPr>
        <p:spPr>
          <a:xfrm>
            <a:off x="0" y="288300"/>
            <a:ext cx="12192000" cy="1218400"/>
          </a:xfrm>
          <a:prstGeom prst="rect">
            <a:avLst/>
          </a:prstGeom>
        </p:spPr>
        <p:txBody>
          <a:bodyPr spcFirstLastPara="1" wrap="square" lIns="121900" tIns="121900" rIns="121900" bIns="121900" anchor="b" anchorCtr="0">
            <a:noAutofit/>
          </a:bodyPr>
          <a:lstStyle/>
          <a:p>
            <a:r>
              <a:rPr lang="es" sz="3200"/>
              <a:t>Giới thiệu</a:t>
            </a:r>
            <a:endParaRPr sz="3200" dirty="0">
              <a:solidFill>
                <a:srgbClr val="434343"/>
              </a:solidFill>
            </a:endParaRPr>
          </a:p>
        </p:txBody>
      </p:sp>
      <p:sp>
        <p:nvSpPr>
          <p:cNvPr id="245" name="Google Shape;245;p38"/>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buSzPts val="1100"/>
            </a:pPr>
            <a:fld id="{00000000-1234-1234-1234-123412341234}" type="slidenum">
              <a:rPr lang="es" kern="0">
                <a:solidFill>
                  <a:srgbClr val="999999"/>
                </a:solidFill>
              </a:rPr>
              <a:pPr defTabSz="1219170">
                <a:buClr>
                  <a:srgbClr val="000000"/>
                </a:buClr>
                <a:buSzPts val="1100"/>
              </a:pPr>
              <a:t>4</a:t>
            </a:fld>
            <a:endParaRPr kern="0">
              <a:solidFill>
                <a:srgbClr val="999999"/>
              </a:solidFill>
            </a:endParaRPr>
          </a:p>
        </p:txBody>
      </p:sp>
      <p:sp>
        <p:nvSpPr>
          <p:cNvPr id="6" name="Google Shape;3302;p32">
            <a:extLst>
              <a:ext uri="{FF2B5EF4-FFF2-40B4-BE49-F238E27FC236}">
                <a16:creationId xmlns:a16="http://schemas.microsoft.com/office/drawing/2014/main" id="{38CB7421-8221-4FE6-A6B8-83A0033498C5}"/>
              </a:ext>
            </a:extLst>
          </p:cNvPr>
          <p:cNvSpPr/>
          <p:nvPr/>
        </p:nvSpPr>
        <p:spPr>
          <a:xfrm rot="20483121">
            <a:off x="1076097" y="1830924"/>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7" name="Google Shape;243;p38">
            <a:extLst>
              <a:ext uri="{FF2B5EF4-FFF2-40B4-BE49-F238E27FC236}">
                <a16:creationId xmlns:a16="http://schemas.microsoft.com/office/drawing/2014/main" id="{756317B7-19E3-4A97-B3CA-7BA0C83F29D7}"/>
              </a:ext>
            </a:extLst>
          </p:cNvPr>
          <p:cNvSpPr txBox="1">
            <a:spLocks/>
          </p:cNvSpPr>
          <p:nvPr/>
        </p:nvSpPr>
        <p:spPr>
          <a:xfrm>
            <a:off x="1112490" y="3016689"/>
            <a:ext cx="10055830" cy="251486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Font typeface="Ubuntu Light"/>
              <a:buNone/>
            </a:pPr>
            <a:r>
              <a:rPr lang="en-US" b="1" kern="0">
                <a:solidFill>
                  <a:srgbClr val="666666"/>
                </a:solidFill>
                <a:latin typeface="Ubuntu"/>
                <a:ea typeface="Ubuntu"/>
                <a:cs typeface="Ubuntu"/>
                <a:sym typeface="Ubuntu"/>
              </a:rPr>
              <a:t>Một số chức năng chính:</a:t>
            </a:r>
          </a:p>
          <a:p>
            <a:pPr marL="952485" indent="-342900" algn="just">
              <a:lnSpc>
                <a:spcPct val="150000"/>
              </a:lnSpc>
            </a:pPr>
            <a:r>
              <a:rPr lang="en-US" b="1" kern="0">
                <a:solidFill>
                  <a:srgbClr val="666666"/>
                </a:solidFill>
                <a:latin typeface="Ubuntu"/>
                <a:sym typeface="Ubuntu"/>
              </a:rPr>
              <a:t>Xây dựng dữ liệu cho thư viện</a:t>
            </a:r>
          </a:p>
          <a:p>
            <a:pPr marL="952485" indent="-342900" algn="just">
              <a:lnSpc>
                <a:spcPct val="150000"/>
              </a:lnSpc>
            </a:pPr>
            <a:r>
              <a:rPr lang="en-US" b="1" kern="0">
                <a:solidFill>
                  <a:srgbClr val="666666"/>
                </a:solidFill>
                <a:latin typeface="Ubuntu"/>
                <a:sym typeface="Ubuntu"/>
              </a:rPr>
              <a:t>Truy vấn thông tin</a:t>
            </a:r>
          </a:p>
          <a:p>
            <a:pPr marL="952485" indent="-342900" algn="just">
              <a:lnSpc>
                <a:spcPct val="150000"/>
              </a:lnSpc>
            </a:pPr>
            <a:r>
              <a:rPr lang="en-US" b="1" kern="0">
                <a:solidFill>
                  <a:srgbClr val="666666"/>
                </a:solidFill>
                <a:latin typeface="Ubuntu"/>
                <a:sym typeface="Ubuntu"/>
              </a:rPr>
              <a:t>Cập nhật dữ liệu khi thêm văn bản vào thư viện hoặc xoá  văn bản khỏi thư viện</a:t>
            </a:r>
          </a:p>
          <a:p>
            <a:pPr marL="952485" indent="-342900" algn="just">
              <a:lnSpc>
                <a:spcPct val="150000"/>
              </a:lnSpc>
            </a:pPr>
            <a:r>
              <a:rPr lang="en-US" b="1" kern="0">
                <a:solidFill>
                  <a:srgbClr val="666666"/>
                </a:solidFill>
                <a:latin typeface="Ubuntu"/>
                <a:sym typeface="Ubuntu"/>
              </a:rPr>
              <a:t>Lưu dữ liệu thư viện để tái sử dụng mà không cần xây dựng lại mỗi lần mở chương trình</a:t>
            </a:r>
            <a:endParaRPr lang="en-US" kern="0" dirty="0">
              <a:solidFill>
                <a:srgbClr val="999999"/>
              </a:solidFill>
            </a:endParaRPr>
          </a:p>
        </p:txBody>
      </p:sp>
      <p:sp>
        <p:nvSpPr>
          <p:cNvPr id="8" name="Google Shape;3302;p32">
            <a:extLst>
              <a:ext uri="{FF2B5EF4-FFF2-40B4-BE49-F238E27FC236}">
                <a16:creationId xmlns:a16="http://schemas.microsoft.com/office/drawing/2014/main" id="{2D21B819-687C-4398-9489-46A6F0E73A56}"/>
              </a:ext>
            </a:extLst>
          </p:cNvPr>
          <p:cNvSpPr/>
          <p:nvPr/>
        </p:nvSpPr>
        <p:spPr>
          <a:xfrm rot="20483121">
            <a:off x="1076097" y="3173641"/>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Tree>
    <p:extLst>
      <p:ext uri="{BB962C8B-B14F-4D97-AF65-F5344CB8AC3E}">
        <p14:creationId xmlns:p14="http://schemas.microsoft.com/office/powerpoint/2010/main" val="66137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anim calcmode="lin" valueType="num">
                                      <p:cBhvr>
                                        <p:cTn id="8" dur="500" fill="hold"/>
                                        <p:tgtEl>
                                          <p:spTgt spid="244"/>
                                        </p:tgtEl>
                                        <p:attrNameLst>
                                          <p:attrName>ppt_x</p:attrName>
                                        </p:attrNameLst>
                                      </p:cBhvr>
                                      <p:tavLst>
                                        <p:tav tm="0">
                                          <p:val>
                                            <p:strVal val="#ppt_x"/>
                                          </p:val>
                                        </p:tav>
                                        <p:tav tm="100000">
                                          <p:val>
                                            <p:strVal val="#ppt_x"/>
                                          </p:val>
                                        </p:tav>
                                      </p:tavLst>
                                    </p:anim>
                                    <p:anim calcmode="lin" valueType="num">
                                      <p:cBhvr>
                                        <p:cTn id="9" dur="500" fill="hold"/>
                                        <p:tgtEl>
                                          <p:spTgt spid="2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32"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ircle(out)">
                                      <p:cBhvr>
                                        <p:cTn id="14" dur="10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43">
                                            <p:txEl>
                                              <p:pRg st="0" end="0"/>
                                            </p:txEl>
                                          </p:spTgt>
                                        </p:tgtEl>
                                        <p:attrNameLst>
                                          <p:attrName>style.visibility</p:attrName>
                                        </p:attrNameLst>
                                      </p:cBhvr>
                                      <p:to>
                                        <p:strVal val="visible"/>
                                      </p:to>
                                    </p:set>
                                    <p:animEffect transition="in" filter="wipe(left)">
                                      <p:cBhvr>
                                        <p:cTn id="18" dur="1000"/>
                                        <p:tgtEl>
                                          <p:spTgt spid="24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3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out)">
                                      <p:cBhvr>
                                        <p:cTn id="23" dur="1000"/>
                                        <p:tgtEl>
                                          <p:spTgt spid="8"/>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 grpId="0" build="p"/>
      <p:bldP spid="244" grpId="0"/>
      <p:bldP spid="6" grpId="0" animBg="1"/>
      <p:bldP spid="7"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6236969" y="1989067"/>
            <a:ext cx="4791600" cy="1608800"/>
          </a:xfrm>
          <a:prstGeom prst="rect">
            <a:avLst/>
          </a:prstGeom>
        </p:spPr>
        <p:txBody>
          <a:bodyPr spcFirstLastPara="1" wrap="square" lIns="121900" tIns="121900" rIns="121900" bIns="121900" anchor="b" anchorCtr="0">
            <a:noAutofit/>
          </a:bodyPr>
          <a:lstStyle/>
          <a:p>
            <a:pPr>
              <a:buClr>
                <a:srgbClr val="000000"/>
              </a:buClr>
              <a:buSzPts val="1100"/>
            </a:pPr>
            <a:r>
              <a:rPr lang="es" sz="3200">
                <a:solidFill>
                  <a:srgbClr val="434343"/>
                </a:solidFill>
              </a:rPr>
              <a:t>2. Tổ chức dữ liệu</a:t>
            </a:r>
            <a:endParaRPr sz="3200" dirty="0">
              <a:solidFill>
                <a:srgbClr val="434343"/>
              </a:solidFill>
            </a:endParaRPr>
          </a:p>
        </p:txBody>
      </p:sp>
      <p:sp>
        <p:nvSpPr>
          <p:cNvPr id="238" name="Google Shape;238;p37"/>
          <p:cNvSpPr txBox="1">
            <a:spLocks noGrp="1"/>
          </p:cNvSpPr>
          <p:nvPr>
            <p:ph type="subTitle" idx="1"/>
          </p:nvPr>
        </p:nvSpPr>
        <p:spPr>
          <a:xfrm>
            <a:off x="6236969" y="3947078"/>
            <a:ext cx="5818397" cy="2120000"/>
          </a:xfrm>
          <a:prstGeom prst="rect">
            <a:avLst/>
          </a:prstGeom>
        </p:spPr>
        <p:txBody>
          <a:bodyPr spcFirstLastPara="1" wrap="square" lIns="121900" tIns="121900" rIns="121900" bIns="121900" anchor="t" anchorCtr="0">
            <a:noAutofit/>
          </a:bodyPr>
          <a:lstStyle/>
          <a:p>
            <a:pPr marL="0" indent="0"/>
            <a:r>
              <a:rPr lang="vi-VN" sz="2000"/>
              <a:t>Xây dựng cây tập tin, rút trích dữ liệu, lưu trữ dữ liệu</a:t>
            </a:r>
            <a:endParaRPr lang="vi-VN" sz="2000" dirty="0"/>
          </a:p>
        </p:txBody>
      </p:sp>
    </p:spTree>
    <p:extLst>
      <p:ext uri="{BB962C8B-B14F-4D97-AF65-F5344CB8AC3E}">
        <p14:creationId xmlns:p14="http://schemas.microsoft.com/office/powerpoint/2010/main" val="16439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anim calcmode="lin" valueType="num">
                                      <p:cBhvr>
                                        <p:cTn id="8" dur="500" fill="hold"/>
                                        <p:tgtEl>
                                          <p:spTgt spid="237"/>
                                        </p:tgtEl>
                                        <p:attrNameLst>
                                          <p:attrName>ppt_x</p:attrName>
                                        </p:attrNameLst>
                                      </p:cBhvr>
                                      <p:tavLst>
                                        <p:tav tm="0">
                                          <p:val>
                                            <p:strVal val="#ppt_x"/>
                                          </p:val>
                                        </p:tav>
                                        <p:tav tm="100000">
                                          <p:val>
                                            <p:strVal val="#ppt_x"/>
                                          </p:val>
                                        </p:tav>
                                      </p:tavLst>
                                    </p:anim>
                                    <p:anim calcmode="lin" valueType="num">
                                      <p:cBhvr>
                                        <p:cTn id="9" dur="500" fill="hold"/>
                                        <p:tgtEl>
                                          <p:spTgt spid="23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500"/>
                                  </p:stCondLst>
                                  <p:childTnLst>
                                    <p:set>
                                      <p:cBhvr>
                                        <p:cTn id="12" dur="1" fill="hold">
                                          <p:stCondLst>
                                            <p:cond delay="0"/>
                                          </p:stCondLst>
                                        </p:cTn>
                                        <p:tgtEl>
                                          <p:spTgt spid="238">
                                            <p:txEl>
                                              <p:pRg st="0" end="0"/>
                                            </p:txEl>
                                          </p:spTgt>
                                        </p:tgtEl>
                                        <p:attrNameLst>
                                          <p:attrName>style.visibility</p:attrName>
                                        </p:attrNameLst>
                                      </p:cBhvr>
                                      <p:to>
                                        <p:strVal val="visible"/>
                                      </p:to>
                                    </p:set>
                                    <p:animEffect transition="in" filter="fade">
                                      <p:cBhvr>
                                        <p:cTn id="13" dur="500"/>
                                        <p:tgtEl>
                                          <p:spTgt spid="238">
                                            <p:txEl>
                                              <p:pRg st="0" end="0"/>
                                            </p:txEl>
                                          </p:spTgt>
                                        </p:tgtEl>
                                      </p:cBhvr>
                                    </p:animEffect>
                                    <p:anim calcmode="lin" valueType="num">
                                      <p:cBhvr>
                                        <p:cTn id="14" dur="500" fill="hold"/>
                                        <p:tgtEl>
                                          <p:spTgt spid="238">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23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P spid="23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983800" y="540454"/>
            <a:ext cx="4762000" cy="770800"/>
          </a:xfrm>
          <a:prstGeom prst="rect">
            <a:avLst/>
          </a:prstGeom>
        </p:spPr>
        <p:txBody>
          <a:bodyPr spcFirstLastPara="1" wrap="square" lIns="121900" tIns="121900" rIns="121900" bIns="121900" anchor="b" anchorCtr="0">
            <a:noAutofit/>
          </a:bodyPr>
          <a:lstStyle/>
          <a:p>
            <a:pPr>
              <a:buSzPts val="1100"/>
            </a:pPr>
            <a:r>
              <a:rPr lang="es">
                <a:solidFill>
                  <a:srgbClr val="434343"/>
                </a:solidFill>
              </a:rPr>
              <a:t>Xây dựng cây tập tin</a:t>
            </a:r>
            <a:endParaRPr dirty="0">
              <a:solidFill>
                <a:srgbClr val="434343"/>
              </a:solidFill>
            </a:endParaRPr>
          </a:p>
        </p:txBody>
      </p:sp>
      <p:cxnSp>
        <p:nvCxnSpPr>
          <p:cNvPr id="285" name="Google Shape;285;p42"/>
          <p:cNvCxnSpPr/>
          <p:nvPr/>
        </p:nvCxnSpPr>
        <p:spPr>
          <a:xfrm>
            <a:off x="2937400" y="1363408"/>
            <a:ext cx="901600" cy="0"/>
          </a:xfrm>
          <a:prstGeom prst="straightConnector1">
            <a:avLst/>
          </a:prstGeom>
          <a:noFill/>
          <a:ln w="76200" cap="flat" cmpd="sng">
            <a:solidFill>
              <a:srgbClr val="81ECEC"/>
            </a:solidFill>
            <a:prstDash val="solid"/>
            <a:round/>
            <a:headEnd type="none" w="med" len="med"/>
            <a:tailEnd type="none" w="med" len="med"/>
          </a:ln>
        </p:spPr>
      </p:cxnSp>
      <p:sp>
        <p:nvSpPr>
          <p:cNvPr id="287" name="Google Shape;287;p42"/>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s" kern="0">
                <a:solidFill>
                  <a:srgbClr val="CCCCCC"/>
                </a:solidFill>
              </a:rPr>
              <a:pPr defTabSz="1219170">
                <a:buClr>
                  <a:srgbClr val="000000"/>
                </a:buClr>
              </a:pPr>
              <a:t>6</a:t>
            </a:fld>
            <a:endParaRPr kern="0">
              <a:solidFill>
                <a:srgbClr val="CCCCCC"/>
              </a:solidFill>
            </a:endParaRPr>
          </a:p>
        </p:txBody>
      </p:sp>
      <p:sp>
        <p:nvSpPr>
          <p:cNvPr id="11" name="Google Shape;243;p38">
            <a:extLst>
              <a:ext uri="{FF2B5EF4-FFF2-40B4-BE49-F238E27FC236}">
                <a16:creationId xmlns:a16="http://schemas.microsoft.com/office/drawing/2014/main" id="{2DD11FD1-464E-41BB-A72E-D07AEE3FECCF}"/>
              </a:ext>
            </a:extLst>
          </p:cNvPr>
          <p:cNvSpPr txBox="1">
            <a:spLocks/>
          </p:cNvSpPr>
          <p:nvPr/>
        </p:nvSpPr>
        <p:spPr>
          <a:xfrm>
            <a:off x="849274" y="1319020"/>
            <a:ext cx="5171516" cy="130925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Ubuntu Light"/>
              <a:buNone/>
              <a:defRPr sz="1867" b="0" i="0" u="none" strike="noStrike" cap="none">
                <a:solidFill>
                  <a:schemeClr val="lt2"/>
                </a:solidFill>
                <a:latin typeface="Ubuntu Light"/>
                <a:ea typeface="Ubuntu Light"/>
                <a:cs typeface="Ubuntu Light"/>
                <a:sym typeface="Ubuntu Light"/>
              </a:defRPr>
            </a:lvl1pPr>
            <a:lvl2pPr marL="914400" marR="0" lvl="1" indent="-317500" algn="ctr" rtl="0">
              <a:lnSpc>
                <a:spcPct val="100000"/>
              </a:lnSpc>
              <a:spcBef>
                <a:spcPts val="0"/>
              </a:spcBef>
              <a:spcAft>
                <a:spcPts val="0"/>
              </a:spcAft>
              <a:buClr>
                <a:schemeClr val="lt2"/>
              </a:buClr>
              <a:buSzPts val="1400"/>
              <a:buFont typeface="Ubuntu Light"/>
              <a:buNone/>
              <a:defRPr sz="1867" b="0" i="0" u="none" strike="noStrike" cap="none">
                <a:solidFill>
                  <a:schemeClr val="lt2"/>
                </a:solidFill>
                <a:latin typeface="Ubuntu Light"/>
                <a:ea typeface="Ubuntu Light"/>
                <a:cs typeface="Ubuntu Light"/>
                <a:sym typeface="Ubuntu Light"/>
              </a:defRPr>
            </a:lvl2pPr>
            <a:lvl3pPr marL="1371600" marR="0" lvl="2" indent="-311150" algn="ctr" rtl="0">
              <a:lnSpc>
                <a:spcPct val="100000"/>
              </a:lnSpc>
              <a:spcBef>
                <a:spcPts val="0"/>
              </a:spcBef>
              <a:spcAft>
                <a:spcPts val="0"/>
              </a:spcAft>
              <a:buClr>
                <a:schemeClr val="lt2"/>
              </a:buClr>
              <a:buSzPts val="1300"/>
              <a:buFont typeface="Ubuntu Light"/>
              <a:buNone/>
              <a:defRPr sz="1300" b="0" i="0" u="none" strike="noStrike" cap="none">
                <a:solidFill>
                  <a:schemeClr val="lt2"/>
                </a:solidFill>
                <a:latin typeface="Ubuntu Light"/>
                <a:ea typeface="Ubuntu Light"/>
                <a:cs typeface="Ubuntu Light"/>
                <a:sym typeface="Ubuntu Light"/>
              </a:defRPr>
            </a:lvl3pPr>
            <a:lvl4pPr marL="1828800" marR="0" lvl="3" indent="-311150" algn="ctr" rtl="0">
              <a:lnSpc>
                <a:spcPct val="100000"/>
              </a:lnSpc>
              <a:spcBef>
                <a:spcPts val="0"/>
              </a:spcBef>
              <a:spcAft>
                <a:spcPts val="0"/>
              </a:spcAft>
              <a:buClr>
                <a:schemeClr val="lt2"/>
              </a:buClr>
              <a:buSzPts val="1300"/>
              <a:buFont typeface="Ubuntu Light"/>
              <a:buNone/>
              <a:defRPr sz="1300" b="0" i="0" u="none" strike="noStrike" cap="none">
                <a:solidFill>
                  <a:schemeClr val="lt2"/>
                </a:solidFill>
                <a:latin typeface="Ubuntu Light"/>
                <a:ea typeface="Ubuntu Light"/>
                <a:cs typeface="Ubuntu Light"/>
                <a:sym typeface="Ubuntu Light"/>
              </a:defRPr>
            </a:lvl4pPr>
            <a:lvl5pPr marL="2286000" marR="0" lvl="4" indent="-304800" algn="ctr"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5pPr>
            <a:lvl6pPr marL="2743200" marR="0" lvl="5" indent="-304800" algn="ctr"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6pPr>
            <a:lvl7pPr marL="3200400" marR="0" lvl="6" indent="-298450" algn="ctr" rtl="0">
              <a:lnSpc>
                <a:spcPct val="100000"/>
              </a:lnSpc>
              <a:spcBef>
                <a:spcPts val="0"/>
              </a:spcBef>
              <a:spcAft>
                <a:spcPts val="0"/>
              </a:spcAft>
              <a:buClr>
                <a:schemeClr val="lt2"/>
              </a:buClr>
              <a:buSzPts val="1100"/>
              <a:buFont typeface="Ubuntu Light"/>
              <a:buNone/>
              <a:defRPr sz="1100" b="0" i="0" u="none" strike="noStrike" cap="none">
                <a:solidFill>
                  <a:schemeClr val="lt2"/>
                </a:solidFill>
                <a:latin typeface="Ubuntu Light"/>
                <a:ea typeface="Ubuntu Light"/>
                <a:cs typeface="Ubuntu Light"/>
                <a:sym typeface="Ubuntu Light"/>
              </a:defRPr>
            </a:lvl7pPr>
            <a:lvl8pPr marL="3657600" marR="0" lvl="7" indent="-298450" algn="ctr" rtl="0">
              <a:lnSpc>
                <a:spcPct val="100000"/>
              </a:lnSpc>
              <a:spcBef>
                <a:spcPts val="0"/>
              </a:spcBef>
              <a:spcAft>
                <a:spcPts val="0"/>
              </a:spcAft>
              <a:buClr>
                <a:schemeClr val="lt2"/>
              </a:buClr>
              <a:buSzPts val="1100"/>
              <a:buFont typeface="Ubuntu Light"/>
              <a:buNone/>
              <a:defRPr sz="1100" b="0" i="0" u="none" strike="noStrike" cap="none">
                <a:solidFill>
                  <a:schemeClr val="lt2"/>
                </a:solidFill>
                <a:latin typeface="Ubuntu Light"/>
                <a:ea typeface="Ubuntu Light"/>
                <a:cs typeface="Ubuntu Light"/>
                <a:sym typeface="Ubuntu Light"/>
              </a:defRPr>
            </a:lvl8pPr>
            <a:lvl9pPr marL="4114800" marR="0" lvl="8" indent="-292100" algn="ctr" rtl="0">
              <a:lnSpc>
                <a:spcPct val="100000"/>
              </a:lnSpc>
              <a:spcBef>
                <a:spcPts val="0"/>
              </a:spcBef>
              <a:spcAft>
                <a:spcPts val="0"/>
              </a:spcAft>
              <a:buClr>
                <a:schemeClr val="lt2"/>
              </a:buClr>
              <a:buSzPts val="1000"/>
              <a:buFont typeface="Ubuntu Light"/>
              <a:buNone/>
              <a:defRPr sz="1000" b="0" i="0" u="none" strike="noStrike" cap="none">
                <a:solidFill>
                  <a:schemeClr val="lt2"/>
                </a:solidFill>
                <a:latin typeface="Ubuntu Light"/>
                <a:ea typeface="Ubuntu Light"/>
                <a:cs typeface="Ubuntu Light"/>
                <a:sym typeface="Ubuntu Light"/>
              </a:defRPr>
            </a:lvl9pPr>
          </a:lstStyle>
          <a:p>
            <a:pPr indent="0" algn="just">
              <a:lnSpc>
                <a:spcPct val="150000"/>
              </a:lnSpc>
            </a:pPr>
            <a:r>
              <a:rPr lang="en-US" b="1" kern="0">
                <a:solidFill>
                  <a:srgbClr val="666666"/>
                </a:solidFill>
                <a:latin typeface="Ubuntu"/>
                <a:ea typeface="Ubuntu"/>
                <a:cs typeface="Ubuntu"/>
                <a:sym typeface="Ubuntu"/>
              </a:rPr>
              <a:t>Dựa vào cấu trúc của thư viện, cây tập tin được tổ chức bằng </a:t>
            </a:r>
            <a:r>
              <a:rPr lang="en-US" b="1" kern="0">
                <a:solidFill>
                  <a:srgbClr val="666666"/>
                </a:solidFill>
                <a:latin typeface="Consolas" panose="020B0609020204030204" pitchFamily="49" charset="0"/>
                <a:ea typeface="Ubuntu"/>
                <a:cs typeface="Ubuntu"/>
                <a:sym typeface="Ubuntu"/>
              </a:rPr>
              <a:t>struct Library</a:t>
            </a:r>
            <a:r>
              <a:rPr lang="en-US" b="1" kern="0">
                <a:solidFill>
                  <a:srgbClr val="666666"/>
                </a:solidFill>
                <a:latin typeface="Ubuntu"/>
                <a:ea typeface="Ubuntu"/>
                <a:cs typeface="Ubuntu"/>
                <a:sym typeface="Ubuntu"/>
              </a:rPr>
              <a:t>.</a:t>
            </a:r>
            <a:r>
              <a:rPr lang="en-US" b="1" kern="0">
                <a:solidFill>
                  <a:srgbClr val="666666"/>
                </a:solidFill>
                <a:latin typeface="Ubuntu"/>
                <a:ea typeface="Ubuntu"/>
                <a:cs typeface="Ubuntu"/>
              </a:rPr>
              <a:t> Việc xây dựng cây tập tin có thể thực hiện dễ dàng bằng cách câu lệnh có sẵn của </a:t>
            </a:r>
            <a:r>
              <a:rPr lang="en-US" b="1" kern="0">
                <a:solidFill>
                  <a:srgbClr val="666666"/>
                </a:solidFill>
                <a:latin typeface="Consolas" panose="020B0609020204030204" pitchFamily="49" charset="0"/>
                <a:ea typeface="Ubuntu"/>
                <a:cs typeface="Ubuntu"/>
              </a:rPr>
              <a:t>&lt;Windows.h&gt;</a:t>
            </a:r>
            <a:r>
              <a:rPr lang="en-US" b="1" kern="0">
                <a:solidFill>
                  <a:srgbClr val="666666"/>
                </a:solidFill>
                <a:latin typeface="Ubuntu"/>
                <a:ea typeface="Ubuntu"/>
                <a:cs typeface="Ubuntu"/>
              </a:rPr>
              <a:t>.	</a:t>
            </a:r>
            <a:endParaRPr lang="en-US" b="1" kern="0">
              <a:solidFill>
                <a:srgbClr val="666666"/>
              </a:solidFill>
              <a:latin typeface="Ubuntu"/>
              <a:ea typeface="Ubuntu"/>
              <a:cs typeface="Ubuntu"/>
              <a:sym typeface="Ubuntu"/>
            </a:endParaRPr>
          </a:p>
        </p:txBody>
      </p:sp>
      <p:sp>
        <p:nvSpPr>
          <p:cNvPr id="12" name="Google Shape;3302;p32">
            <a:extLst>
              <a:ext uri="{FF2B5EF4-FFF2-40B4-BE49-F238E27FC236}">
                <a16:creationId xmlns:a16="http://schemas.microsoft.com/office/drawing/2014/main" id="{BBC08C55-B315-4E29-9095-7AA2F69FB1F9}"/>
              </a:ext>
            </a:extLst>
          </p:cNvPr>
          <p:cNvSpPr/>
          <p:nvPr/>
        </p:nvSpPr>
        <p:spPr>
          <a:xfrm rot="20483121">
            <a:off x="854647" y="1516779"/>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13" name="Google Shape;243;p38">
            <a:extLst>
              <a:ext uri="{FF2B5EF4-FFF2-40B4-BE49-F238E27FC236}">
                <a16:creationId xmlns:a16="http://schemas.microsoft.com/office/drawing/2014/main" id="{D227AA3E-F35E-4E5C-9A1E-1062939D3DD3}"/>
              </a:ext>
            </a:extLst>
          </p:cNvPr>
          <p:cNvSpPr txBox="1">
            <a:spLocks/>
          </p:cNvSpPr>
          <p:nvPr/>
        </p:nvSpPr>
        <p:spPr>
          <a:xfrm>
            <a:off x="712876" y="3580312"/>
            <a:ext cx="5307914" cy="6796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None/>
            </a:pPr>
            <a:r>
              <a:rPr lang="vi-VN" b="1" kern="0">
                <a:solidFill>
                  <a:srgbClr val="666666"/>
                </a:solidFill>
                <a:latin typeface="Ubuntu"/>
                <a:sym typeface="Ubuntu"/>
              </a:rPr>
              <a:t>Danh sách liên kết (Linked List) được sử dụng vì dễ dàng thực hiện thao tác thêm/xoá phần tử.</a:t>
            </a:r>
          </a:p>
        </p:txBody>
      </p:sp>
      <p:sp>
        <p:nvSpPr>
          <p:cNvPr id="14" name="Google Shape;3302;p32">
            <a:extLst>
              <a:ext uri="{FF2B5EF4-FFF2-40B4-BE49-F238E27FC236}">
                <a16:creationId xmlns:a16="http://schemas.microsoft.com/office/drawing/2014/main" id="{E1669112-FA52-4DA4-BDE2-727538B5504D}"/>
              </a:ext>
            </a:extLst>
          </p:cNvPr>
          <p:cNvSpPr/>
          <p:nvPr/>
        </p:nvSpPr>
        <p:spPr>
          <a:xfrm rot="20483121">
            <a:off x="854646" y="3822919"/>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17" name="Google Shape;141;p20">
            <a:extLst>
              <a:ext uri="{FF2B5EF4-FFF2-40B4-BE49-F238E27FC236}">
                <a16:creationId xmlns:a16="http://schemas.microsoft.com/office/drawing/2014/main" id="{8A7BE437-019D-4AAA-B070-63D76A0B1530}"/>
              </a:ext>
            </a:extLst>
          </p:cNvPr>
          <p:cNvSpPr/>
          <p:nvPr/>
        </p:nvSpPr>
        <p:spPr>
          <a:xfrm>
            <a:off x="542600" y="469600"/>
            <a:ext cx="5717200" cy="57480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pic>
        <p:nvPicPr>
          <p:cNvPr id="5" name="Picture 4" descr="A picture containing shape&#10;&#10;Description automatically generated">
            <a:extLst>
              <a:ext uri="{FF2B5EF4-FFF2-40B4-BE49-F238E27FC236}">
                <a16:creationId xmlns:a16="http://schemas.microsoft.com/office/drawing/2014/main" id="{1B49B0D2-0FB8-4AA6-9D8E-0B000053A6C9}"/>
              </a:ext>
            </a:extLst>
          </p:cNvPr>
          <p:cNvPicPr>
            <a:picLocks noChangeAspect="1"/>
          </p:cNvPicPr>
          <p:nvPr/>
        </p:nvPicPr>
        <p:blipFill rotWithShape="1">
          <a:blip r:embed="rId3">
            <a:extLst>
              <a:ext uri="{28A0092B-C50C-407E-A947-70E740481C1C}">
                <a14:useLocalDpi xmlns:a14="http://schemas.microsoft.com/office/drawing/2010/main" val="0"/>
              </a:ext>
            </a:extLst>
          </a:blip>
          <a:srcRect t="4651" r="80325"/>
          <a:stretch/>
        </p:blipFill>
        <p:spPr>
          <a:xfrm>
            <a:off x="8279427" y="385948"/>
            <a:ext cx="2398816" cy="2353291"/>
          </a:xfrm>
          <a:prstGeom prst="rect">
            <a:avLst/>
          </a:prstGeom>
        </p:spPr>
      </p:pic>
      <p:sp>
        <p:nvSpPr>
          <p:cNvPr id="18" name="Google Shape;309;p45">
            <a:extLst>
              <a:ext uri="{FF2B5EF4-FFF2-40B4-BE49-F238E27FC236}">
                <a16:creationId xmlns:a16="http://schemas.microsoft.com/office/drawing/2014/main" id="{E430D8D9-251D-45B6-8666-68408D5C0B14}"/>
              </a:ext>
            </a:extLst>
          </p:cNvPr>
          <p:cNvSpPr txBox="1">
            <a:spLocks/>
          </p:cNvSpPr>
          <p:nvPr/>
        </p:nvSpPr>
        <p:spPr>
          <a:xfrm>
            <a:off x="7571510" y="3343600"/>
            <a:ext cx="3814651" cy="2800787"/>
          </a:xfrm>
          <a:prstGeom prst="rect">
            <a:avLst/>
          </a:prstGeom>
          <a:solidFill>
            <a:schemeClr val="bg1">
              <a:lumMod val="95000"/>
            </a:schemeClr>
          </a:solidFill>
          <a:ln w="76200">
            <a:solidFill>
              <a:schemeClr val="tx2">
                <a:lumMod val="50000"/>
              </a:schemeClr>
            </a:solid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1pPr>
            <a:lvl2pPr marL="914400" marR="0" lvl="1" indent="-3175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2pPr>
            <a:lvl3pPr marL="1371600" marR="0" lvl="2" indent="-3111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3pPr>
            <a:lvl4pPr marL="1828800" marR="0" lvl="3" indent="-3111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4pPr>
            <a:lvl5pPr marL="2286000" marR="0" lvl="4" indent="-3048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5pPr>
            <a:lvl6pPr marL="2743200" marR="0" lvl="5" indent="-3048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6pPr>
            <a:lvl7pPr marL="3200400" marR="0" lvl="6" indent="-2984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7pPr>
            <a:lvl8pPr marL="3657600" marR="0" lvl="7" indent="-2984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8pPr>
            <a:lvl9pPr marL="4114800" marR="0" lvl="8" indent="-2921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9pPr>
          </a:lstStyle>
          <a:p>
            <a:pPr algn="l"/>
            <a:r>
              <a:rPr lang="en-GB" sz="1800">
                <a:solidFill>
                  <a:srgbClr val="8000FF"/>
                </a:solidFill>
                <a:latin typeface="Consolas" panose="020B0609020204030204" pitchFamily="49" charset="0"/>
              </a:rPr>
              <a:t>struct</a:t>
            </a:r>
            <a:r>
              <a:rPr lang="en-GB" sz="1800">
                <a:solidFill>
                  <a:srgbClr val="000000"/>
                </a:solidFill>
                <a:latin typeface="Consolas" panose="020B0609020204030204" pitchFamily="49" charset="0"/>
              </a:rPr>
              <a:t> </a:t>
            </a:r>
            <a:r>
              <a:rPr lang="en-GB" sz="1800">
                <a:solidFill>
                  <a:srgbClr val="00B050"/>
                </a:solidFill>
                <a:latin typeface="Consolas" panose="020B0609020204030204" pitchFamily="49" charset="0"/>
              </a:rPr>
              <a:t>Library</a:t>
            </a:r>
          </a:p>
          <a:p>
            <a:pPr algn="l"/>
            <a:r>
              <a:rPr lang="en-GB" sz="1800" b="1">
                <a:solidFill>
                  <a:srgbClr val="000080"/>
                </a:solidFill>
                <a:latin typeface="Consolas" panose="020B0609020204030204" pitchFamily="49" charset="0"/>
              </a:rPr>
              <a:t>{</a:t>
            </a:r>
            <a:endParaRPr lang="en-GB" sz="1800" b="0">
              <a:solidFill>
                <a:srgbClr val="000000"/>
              </a:solidFill>
              <a:latin typeface="Consolas" panose="020B0609020204030204" pitchFamily="49" charset="0"/>
            </a:endParaRPr>
          </a:p>
          <a:p>
            <a:pPr algn="l"/>
            <a:r>
              <a:rPr lang="en-GB" sz="1800" b="0">
                <a:solidFill>
                  <a:srgbClr val="000000"/>
                </a:solidFill>
                <a:latin typeface="Consolas" panose="020B0609020204030204" pitchFamily="49" charset="0"/>
              </a:rPr>
              <a:t>    </a:t>
            </a:r>
            <a:r>
              <a:rPr lang="en-GB" sz="1800" b="0">
                <a:solidFill>
                  <a:srgbClr val="00B050"/>
                </a:solidFill>
                <a:latin typeface="Consolas" panose="020B0609020204030204" pitchFamily="49" charset="0"/>
              </a:rPr>
              <a:t>LinkedList</a:t>
            </a:r>
            <a:r>
              <a:rPr lang="en-GB" sz="1800" b="0">
                <a:solidFill>
                  <a:srgbClr val="000000"/>
                </a:solidFill>
                <a:latin typeface="Consolas" panose="020B0609020204030204" pitchFamily="49" charset="0"/>
              </a:rPr>
              <a:t> folderlist</a:t>
            </a:r>
            <a:r>
              <a:rPr lang="en-GB" sz="1800" b="1">
                <a:solidFill>
                  <a:srgbClr val="000080"/>
                </a:solidFill>
                <a:latin typeface="Consolas" panose="020B0609020204030204" pitchFamily="49" charset="0"/>
              </a:rPr>
              <a:t>;</a:t>
            </a:r>
            <a:endParaRPr lang="en-GB" sz="1800" b="0">
              <a:solidFill>
                <a:srgbClr val="000000"/>
              </a:solidFill>
              <a:latin typeface="Consolas" panose="020B0609020204030204" pitchFamily="49" charset="0"/>
            </a:endParaRPr>
          </a:p>
          <a:p>
            <a:pPr algn="l"/>
            <a:r>
              <a:rPr lang="en-GB" sz="1800" b="0">
                <a:solidFill>
                  <a:srgbClr val="000000"/>
                </a:solidFill>
                <a:latin typeface="Consolas" panose="020B0609020204030204" pitchFamily="49" charset="0"/>
              </a:rPr>
              <a:t>    </a:t>
            </a:r>
            <a:r>
              <a:rPr lang="en-GB" sz="1800" b="0">
                <a:solidFill>
                  <a:srgbClr val="00B050"/>
                </a:solidFill>
                <a:latin typeface="Consolas" panose="020B0609020204030204" pitchFamily="49" charset="0"/>
              </a:rPr>
              <a:t>LinkedList</a:t>
            </a:r>
            <a:r>
              <a:rPr lang="en-GB" sz="1800" b="1">
                <a:solidFill>
                  <a:srgbClr val="000080"/>
                </a:solidFill>
                <a:latin typeface="Consolas" panose="020B0609020204030204" pitchFamily="49" charset="0"/>
              </a:rPr>
              <a:t>*</a:t>
            </a:r>
            <a:r>
              <a:rPr lang="en-GB" sz="1800" b="0">
                <a:solidFill>
                  <a:srgbClr val="000000"/>
                </a:solidFill>
                <a:latin typeface="Consolas" panose="020B0609020204030204" pitchFamily="49" charset="0"/>
              </a:rPr>
              <a:t> filelist</a:t>
            </a:r>
            <a:r>
              <a:rPr lang="en-GB" sz="1800" b="1">
                <a:solidFill>
                  <a:srgbClr val="000080"/>
                </a:solidFill>
                <a:latin typeface="Consolas" panose="020B0609020204030204" pitchFamily="49" charset="0"/>
              </a:rPr>
              <a:t>;</a:t>
            </a:r>
            <a:endParaRPr lang="en-GB" sz="1800" b="0">
              <a:solidFill>
                <a:srgbClr val="000000"/>
              </a:solidFill>
              <a:latin typeface="Consolas" panose="020B0609020204030204" pitchFamily="49" charset="0"/>
            </a:endParaRPr>
          </a:p>
          <a:p>
            <a:pPr algn="l"/>
            <a:r>
              <a:rPr lang="en-GB" sz="1800" b="0">
                <a:solidFill>
                  <a:srgbClr val="000000"/>
                </a:solidFill>
                <a:latin typeface="Consolas" panose="020B0609020204030204" pitchFamily="49" charset="0"/>
              </a:rPr>
              <a:t>    </a:t>
            </a:r>
            <a:r>
              <a:rPr lang="en-GB" sz="1800" b="0">
                <a:solidFill>
                  <a:srgbClr val="8000FF"/>
                </a:solidFill>
                <a:latin typeface="Consolas" panose="020B0609020204030204" pitchFamily="49" charset="0"/>
              </a:rPr>
              <a:t>char</a:t>
            </a:r>
            <a:r>
              <a:rPr lang="en-GB" sz="1800" b="1">
                <a:solidFill>
                  <a:srgbClr val="000080"/>
                </a:solidFill>
                <a:latin typeface="Consolas" panose="020B0609020204030204" pitchFamily="49" charset="0"/>
              </a:rPr>
              <a:t>**</a:t>
            </a:r>
            <a:r>
              <a:rPr lang="en-GB" sz="1800" b="0">
                <a:solidFill>
                  <a:srgbClr val="000000"/>
                </a:solidFill>
                <a:latin typeface="Consolas" panose="020B0609020204030204" pitchFamily="49" charset="0"/>
              </a:rPr>
              <a:t> charfilelist</a:t>
            </a:r>
            <a:r>
              <a:rPr lang="en-GB" sz="1800" b="1">
                <a:solidFill>
                  <a:srgbClr val="000080"/>
                </a:solidFill>
                <a:latin typeface="Consolas" panose="020B0609020204030204" pitchFamily="49" charset="0"/>
              </a:rPr>
              <a:t>;</a:t>
            </a:r>
            <a:endParaRPr lang="en-GB" sz="1800" b="0">
              <a:solidFill>
                <a:srgbClr val="000000"/>
              </a:solidFill>
              <a:latin typeface="Consolas" panose="020B0609020204030204" pitchFamily="49" charset="0"/>
            </a:endParaRPr>
          </a:p>
          <a:p>
            <a:pPr algn="l"/>
            <a:r>
              <a:rPr lang="en-GB" sz="1800" b="0">
                <a:solidFill>
                  <a:srgbClr val="000000"/>
                </a:solidFill>
                <a:latin typeface="Consolas" panose="020B0609020204030204" pitchFamily="49" charset="0"/>
              </a:rPr>
              <a:t>    </a:t>
            </a:r>
            <a:r>
              <a:rPr lang="en-GB" sz="1800" b="0">
                <a:solidFill>
                  <a:srgbClr val="8000FF"/>
                </a:solidFill>
                <a:latin typeface="Consolas" panose="020B0609020204030204" pitchFamily="49" charset="0"/>
              </a:rPr>
              <a:t>char</a:t>
            </a:r>
            <a:r>
              <a:rPr lang="en-GB" sz="1800" b="1">
                <a:solidFill>
                  <a:srgbClr val="000080"/>
                </a:solidFill>
                <a:latin typeface="Consolas" panose="020B0609020204030204" pitchFamily="49" charset="0"/>
              </a:rPr>
              <a:t>**</a:t>
            </a:r>
            <a:r>
              <a:rPr lang="en-GB" sz="1800" b="0">
                <a:solidFill>
                  <a:srgbClr val="000000"/>
                </a:solidFill>
                <a:latin typeface="Consolas" panose="020B0609020204030204" pitchFamily="49" charset="0"/>
              </a:rPr>
              <a:t> charfolderlist</a:t>
            </a:r>
            <a:r>
              <a:rPr lang="en-GB" sz="1800" b="1">
                <a:solidFill>
                  <a:srgbClr val="000080"/>
                </a:solidFill>
                <a:latin typeface="Consolas" panose="020B0609020204030204" pitchFamily="49" charset="0"/>
              </a:rPr>
              <a:t>;</a:t>
            </a:r>
            <a:endParaRPr lang="en-GB" sz="1800" b="0">
              <a:solidFill>
                <a:srgbClr val="000000"/>
              </a:solidFill>
              <a:latin typeface="Consolas" panose="020B0609020204030204" pitchFamily="49" charset="0"/>
            </a:endParaRPr>
          </a:p>
          <a:p>
            <a:pPr algn="l"/>
            <a:r>
              <a:rPr lang="en-GB" sz="1800" b="0">
                <a:solidFill>
                  <a:srgbClr val="000000"/>
                </a:solidFill>
                <a:latin typeface="Consolas" panose="020B0609020204030204" pitchFamily="49" charset="0"/>
              </a:rPr>
              <a:t>    </a:t>
            </a:r>
            <a:r>
              <a:rPr lang="en-GB" sz="1800" b="0">
                <a:solidFill>
                  <a:srgbClr val="8000FF"/>
                </a:solidFill>
                <a:latin typeface="Consolas" panose="020B0609020204030204" pitchFamily="49" charset="0"/>
              </a:rPr>
              <a:t>int</a:t>
            </a:r>
            <a:r>
              <a:rPr lang="en-GB" sz="1800" b="0">
                <a:solidFill>
                  <a:srgbClr val="000000"/>
                </a:solidFill>
                <a:latin typeface="Consolas" panose="020B0609020204030204" pitchFamily="49" charset="0"/>
              </a:rPr>
              <a:t> totalfolder</a:t>
            </a:r>
            <a:r>
              <a:rPr lang="en-GB" sz="1800" b="1">
                <a:solidFill>
                  <a:srgbClr val="000080"/>
                </a:solidFill>
                <a:latin typeface="Consolas" panose="020B0609020204030204" pitchFamily="49" charset="0"/>
              </a:rPr>
              <a:t>;</a:t>
            </a:r>
            <a:endParaRPr lang="en-GB" sz="1800" b="0">
              <a:solidFill>
                <a:srgbClr val="000000"/>
              </a:solidFill>
              <a:latin typeface="Consolas" panose="020B0609020204030204" pitchFamily="49" charset="0"/>
            </a:endParaRPr>
          </a:p>
          <a:p>
            <a:pPr algn="l"/>
            <a:r>
              <a:rPr lang="en-GB" sz="1800" b="0">
                <a:solidFill>
                  <a:srgbClr val="000000"/>
                </a:solidFill>
                <a:latin typeface="Consolas" panose="020B0609020204030204" pitchFamily="49" charset="0"/>
              </a:rPr>
              <a:t>    </a:t>
            </a:r>
            <a:r>
              <a:rPr lang="en-GB" sz="1800" b="0">
                <a:solidFill>
                  <a:srgbClr val="8000FF"/>
                </a:solidFill>
                <a:latin typeface="Consolas" panose="020B0609020204030204" pitchFamily="49" charset="0"/>
              </a:rPr>
              <a:t>int</a:t>
            </a:r>
            <a:r>
              <a:rPr lang="en-GB" sz="1800" b="0">
                <a:solidFill>
                  <a:srgbClr val="000000"/>
                </a:solidFill>
                <a:latin typeface="Consolas" panose="020B0609020204030204" pitchFamily="49" charset="0"/>
              </a:rPr>
              <a:t> totalfile</a:t>
            </a:r>
            <a:r>
              <a:rPr lang="en-GB" sz="1800" b="1">
                <a:solidFill>
                  <a:srgbClr val="000080"/>
                </a:solidFill>
                <a:latin typeface="Consolas" panose="020B0609020204030204" pitchFamily="49" charset="0"/>
              </a:rPr>
              <a:t>;</a:t>
            </a:r>
            <a:endParaRPr lang="en-GB" sz="1800" b="0">
              <a:solidFill>
                <a:srgbClr val="000000"/>
              </a:solidFill>
              <a:latin typeface="Consolas" panose="020B0609020204030204" pitchFamily="49" charset="0"/>
            </a:endParaRPr>
          </a:p>
          <a:p>
            <a:pPr algn="l"/>
            <a:r>
              <a:rPr lang="en-GB" sz="1800" b="1">
                <a:solidFill>
                  <a:srgbClr val="000080"/>
                </a:solidFill>
                <a:latin typeface="Consolas" panose="020B0609020204030204" pitchFamily="49" charset="0"/>
              </a:rPr>
              <a:t>};</a:t>
            </a:r>
            <a:endParaRPr lang="vi-VN" kern="0" dirty="0">
              <a:latin typeface="Consolas" panose="020B0609020204030204" pitchFamily="49" charset="0"/>
            </a:endParaRPr>
          </a:p>
        </p:txBody>
      </p:sp>
      <p:pic>
        <p:nvPicPr>
          <p:cNvPr id="21" name="Picture 6" descr="Left arrow free icon">
            <a:extLst>
              <a:ext uri="{FF2B5EF4-FFF2-40B4-BE49-F238E27FC236}">
                <a16:creationId xmlns:a16="http://schemas.microsoft.com/office/drawing/2014/main" id="{B678B55B-6F60-445B-90A8-1D383F371C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9300701" y="2683470"/>
            <a:ext cx="537909" cy="537909"/>
          </a:xfrm>
          <a:prstGeom prst="rect">
            <a:avLst/>
          </a:prstGeom>
          <a:noFill/>
          <a:extLst>
            <a:ext uri="{909E8E84-426E-40DD-AFC4-6F175D3DCCD1}">
              <a14:hiddenFill xmlns:a14="http://schemas.microsoft.com/office/drawing/2010/main">
                <a:solidFill>
                  <a:srgbClr val="FFFFFF"/>
                </a:solidFill>
              </a14:hiddenFill>
            </a:ext>
          </a:extLst>
        </p:spPr>
      </p:pic>
      <p:sp>
        <p:nvSpPr>
          <p:cNvPr id="25" name="Google Shape;243;p38">
            <a:extLst>
              <a:ext uri="{FF2B5EF4-FFF2-40B4-BE49-F238E27FC236}">
                <a16:creationId xmlns:a16="http://schemas.microsoft.com/office/drawing/2014/main" id="{F19688B7-CCBE-4B36-BD16-157410B3C098}"/>
              </a:ext>
            </a:extLst>
          </p:cNvPr>
          <p:cNvSpPr txBox="1">
            <a:spLocks/>
          </p:cNvSpPr>
          <p:nvPr/>
        </p:nvSpPr>
        <p:spPr>
          <a:xfrm>
            <a:off x="712876" y="5050198"/>
            <a:ext cx="5214953" cy="6796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Font typeface="Ubuntu Light"/>
              <a:buNone/>
            </a:pPr>
            <a:r>
              <a:rPr lang="en-US" b="1" kern="0">
                <a:solidFill>
                  <a:srgbClr val="666666"/>
                </a:solidFill>
                <a:latin typeface="Ubuntu"/>
                <a:ea typeface="Ubuntu"/>
                <a:cs typeface="Ubuntu"/>
                <a:sym typeface="Ubuntu"/>
              </a:rPr>
              <a:t>Mảng động được sử dụng để truy cập phần tử nhanh chóng.</a:t>
            </a:r>
            <a:endParaRPr lang="en-US" kern="0" dirty="0">
              <a:solidFill>
                <a:srgbClr val="999999"/>
              </a:solidFill>
            </a:endParaRPr>
          </a:p>
        </p:txBody>
      </p:sp>
      <p:sp>
        <p:nvSpPr>
          <p:cNvPr id="26" name="Google Shape;3302;p32">
            <a:extLst>
              <a:ext uri="{FF2B5EF4-FFF2-40B4-BE49-F238E27FC236}">
                <a16:creationId xmlns:a16="http://schemas.microsoft.com/office/drawing/2014/main" id="{186305CC-FB2E-4AC0-9A8B-6FB12FCA37FF}"/>
              </a:ext>
            </a:extLst>
          </p:cNvPr>
          <p:cNvSpPr/>
          <p:nvPr/>
        </p:nvSpPr>
        <p:spPr>
          <a:xfrm rot="20483121">
            <a:off x="854646" y="5238560"/>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Tree>
    <p:extLst>
      <p:ext uri="{BB962C8B-B14F-4D97-AF65-F5344CB8AC3E}">
        <p14:creationId xmlns:p14="http://schemas.microsoft.com/office/powerpoint/2010/main" val="87587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anim calcmode="lin" valueType="num">
                                      <p:cBhvr>
                                        <p:cTn id="8" dur="500" fill="hold"/>
                                        <p:tgtEl>
                                          <p:spTgt spid="283"/>
                                        </p:tgtEl>
                                        <p:attrNameLst>
                                          <p:attrName>ppt_x</p:attrName>
                                        </p:attrNameLst>
                                      </p:cBhvr>
                                      <p:tavLst>
                                        <p:tav tm="0">
                                          <p:val>
                                            <p:strVal val="#ppt_x"/>
                                          </p:val>
                                        </p:tav>
                                        <p:tav tm="100000">
                                          <p:val>
                                            <p:strVal val="#ppt_x"/>
                                          </p:val>
                                        </p:tav>
                                      </p:tavLst>
                                    </p:anim>
                                    <p:anim calcmode="lin" valueType="num">
                                      <p:cBhvr>
                                        <p:cTn id="9" dur="500" fill="hold"/>
                                        <p:tgtEl>
                                          <p:spTgt spid="283"/>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500"/>
                                  </p:stCondLst>
                                  <p:childTnLst>
                                    <p:set>
                                      <p:cBhvr>
                                        <p:cTn id="11" dur="1" fill="hold">
                                          <p:stCondLst>
                                            <p:cond delay="0"/>
                                          </p:stCondLst>
                                        </p:cTn>
                                        <p:tgtEl>
                                          <p:spTgt spid="285"/>
                                        </p:tgtEl>
                                        <p:attrNameLst>
                                          <p:attrName>style.visibility</p:attrName>
                                        </p:attrNameLst>
                                      </p:cBhvr>
                                      <p:to>
                                        <p:strVal val="visible"/>
                                      </p:to>
                                    </p:set>
                                    <p:animEffect transition="in" filter="circle(in)">
                                      <p:cBhvr>
                                        <p:cTn id="12" dur="750"/>
                                        <p:tgtEl>
                                          <p:spTgt spid="285"/>
                                        </p:tgtEl>
                                      </p:cBhvr>
                                    </p:animEffect>
                                  </p:childTnLst>
                                </p:cTn>
                              </p:par>
                            </p:childTnLst>
                          </p:cTn>
                        </p:par>
                        <p:par>
                          <p:cTn id="13" fill="hold">
                            <p:stCondLst>
                              <p:cond delay="1250"/>
                            </p:stCondLst>
                            <p:childTnLst>
                              <p:par>
                                <p:cTn id="14" presetID="6" presetClass="entr" presetSubtype="32" fill="hold" grpId="0" nodeType="afterEffect">
                                  <p:stCondLst>
                                    <p:cond delay="500"/>
                                  </p:stCondLst>
                                  <p:childTnLst>
                                    <p:set>
                                      <p:cBhvr>
                                        <p:cTn id="15" dur="1" fill="hold">
                                          <p:stCondLst>
                                            <p:cond delay="0"/>
                                          </p:stCondLst>
                                        </p:cTn>
                                        <p:tgtEl>
                                          <p:spTgt spid="12"/>
                                        </p:tgtEl>
                                        <p:attrNameLst>
                                          <p:attrName>style.visibility</p:attrName>
                                        </p:attrNameLst>
                                      </p:cBhvr>
                                      <p:to>
                                        <p:strVal val="visible"/>
                                      </p:to>
                                    </p:set>
                                    <p:animEffect transition="in" filter="circle(out)">
                                      <p:cBhvr>
                                        <p:cTn id="16" dur="750"/>
                                        <p:tgtEl>
                                          <p:spTgt spid="12"/>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750"/>
                                        <p:tgtEl>
                                          <p:spTgt spid="11">
                                            <p:txEl>
                                              <p:pRg st="0" end="0"/>
                                            </p:txEl>
                                          </p:spTgt>
                                        </p:tgtEl>
                                      </p:cBhvr>
                                    </p:animEffect>
                                  </p:childTnLst>
                                </p:cTn>
                              </p:par>
                            </p:childTnLst>
                          </p:cTn>
                        </p:par>
                        <p:par>
                          <p:cTn id="21" fill="hold">
                            <p:stCondLst>
                              <p:cond delay="3250"/>
                            </p:stCondLst>
                            <p:childTnLst>
                              <p:par>
                                <p:cTn id="22" presetID="6" presetClass="entr" presetSubtype="32" fill="hold" grpId="0" nodeType="after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circle(out)">
                                      <p:cBhvr>
                                        <p:cTn id="24" dur="750"/>
                                        <p:tgtEl>
                                          <p:spTgt spid="14"/>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wipe(left)">
                                      <p:cBhvr>
                                        <p:cTn id="28" dur="750"/>
                                        <p:tgtEl>
                                          <p:spTgt spid="13">
                                            <p:txEl>
                                              <p:pRg st="0" end="0"/>
                                            </p:txEl>
                                          </p:spTgt>
                                        </p:tgtEl>
                                      </p:cBhvr>
                                    </p:animEffect>
                                  </p:childTnLst>
                                </p:cTn>
                              </p:par>
                            </p:childTnLst>
                          </p:cTn>
                        </p:par>
                        <p:par>
                          <p:cTn id="29" fill="hold">
                            <p:stCondLst>
                              <p:cond delay="5250"/>
                            </p:stCondLst>
                            <p:childTnLst>
                              <p:par>
                                <p:cTn id="30" presetID="6" presetClass="entr" presetSubtype="32" fill="hold" grpId="0" nodeType="afterEffect">
                                  <p:stCondLst>
                                    <p:cond delay="500"/>
                                  </p:stCondLst>
                                  <p:childTnLst>
                                    <p:set>
                                      <p:cBhvr>
                                        <p:cTn id="31" dur="1" fill="hold">
                                          <p:stCondLst>
                                            <p:cond delay="0"/>
                                          </p:stCondLst>
                                        </p:cTn>
                                        <p:tgtEl>
                                          <p:spTgt spid="26"/>
                                        </p:tgtEl>
                                        <p:attrNameLst>
                                          <p:attrName>style.visibility</p:attrName>
                                        </p:attrNameLst>
                                      </p:cBhvr>
                                      <p:to>
                                        <p:strVal val="visible"/>
                                      </p:to>
                                    </p:set>
                                    <p:animEffect transition="in" filter="circle(out)">
                                      <p:cBhvr>
                                        <p:cTn id="32" dur="750"/>
                                        <p:tgtEl>
                                          <p:spTgt spid="26"/>
                                        </p:tgtEl>
                                      </p:cBhvr>
                                    </p:animEffect>
                                  </p:childTnLst>
                                </p:cTn>
                              </p:par>
                            </p:childTnLst>
                          </p:cTn>
                        </p:par>
                        <p:par>
                          <p:cTn id="33" fill="hold">
                            <p:stCondLst>
                              <p:cond delay="6500"/>
                            </p:stCondLst>
                            <p:childTnLst>
                              <p:par>
                                <p:cTn id="34" presetID="22" presetClass="entr" presetSubtype="8"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Effect transition="in" filter="wipe(left)">
                                      <p:cBhvr>
                                        <p:cTn id="36" dur="75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P spid="11" grpId="0" build="p"/>
      <p:bldP spid="12" grpId="0" animBg="1"/>
      <p:bldP spid="13" grpId="0" build="p"/>
      <p:bldP spid="14" grpId="0" animBg="1"/>
      <p:bldP spid="25" grpId="0" build="p"/>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556400" y="548800"/>
            <a:ext cx="4686556" cy="770800"/>
          </a:xfrm>
          <a:prstGeom prst="rect">
            <a:avLst/>
          </a:prstGeom>
        </p:spPr>
        <p:txBody>
          <a:bodyPr spcFirstLastPara="1" wrap="square" lIns="121900" tIns="121900" rIns="121900" bIns="121900" anchor="b" anchorCtr="0">
            <a:noAutofit/>
          </a:bodyPr>
          <a:lstStyle/>
          <a:p>
            <a:pPr>
              <a:buSzPts val="1100"/>
            </a:pPr>
            <a:r>
              <a:rPr lang="es">
                <a:solidFill>
                  <a:srgbClr val="434343"/>
                </a:solidFill>
              </a:rPr>
              <a:t>Thành phần rút trích</a:t>
            </a:r>
            <a:endParaRPr dirty="0">
              <a:solidFill>
                <a:srgbClr val="434343"/>
              </a:solidFill>
            </a:endParaRPr>
          </a:p>
        </p:txBody>
      </p:sp>
      <p:cxnSp>
        <p:nvCxnSpPr>
          <p:cNvPr id="285" name="Google Shape;285;p42"/>
          <p:cNvCxnSpPr/>
          <p:nvPr/>
        </p:nvCxnSpPr>
        <p:spPr>
          <a:xfrm>
            <a:off x="2551972" y="1363408"/>
            <a:ext cx="901600" cy="0"/>
          </a:xfrm>
          <a:prstGeom prst="straightConnector1">
            <a:avLst/>
          </a:prstGeom>
          <a:noFill/>
          <a:ln w="76200" cap="flat" cmpd="sng">
            <a:solidFill>
              <a:srgbClr val="81ECEC"/>
            </a:solidFill>
            <a:prstDash val="solid"/>
            <a:round/>
            <a:headEnd type="none" w="med" len="med"/>
            <a:tailEnd type="none" w="med" len="med"/>
          </a:ln>
        </p:spPr>
      </p:cxnSp>
      <p:sp>
        <p:nvSpPr>
          <p:cNvPr id="287" name="Google Shape;287;p42"/>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s" kern="0">
                <a:solidFill>
                  <a:srgbClr val="CCCCCC"/>
                </a:solidFill>
              </a:rPr>
              <a:pPr defTabSz="1219170">
                <a:buClr>
                  <a:srgbClr val="000000"/>
                </a:buClr>
              </a:pPr>
              <a:t>7</a:t>
            </a:fld>
            <a:endParaRPr kern="0">
              <a:solidFill>
                <a:srgbClr val="CCCCCC"/>
              </a:solidFill>
            </a:endParaRPr>
          </a:p>
        </p:txBody>
      </p:sp>
      <p:sp>
        <p:nvSpPr>
          <p:cNvPr id="11" name="Google Shape;243;p38">
            <a:extLst>
              <a:ext uri="{FF2B5EF4-FFF2-40B4-BE49-F238E27FC236}">
                <a16:creationId xmlns:a16="http://schemas.microsoft.com/office/drawing/2014/main" id="{2DD11FD1-464E-41BB-A72E-D07AEE3FECCF}"/>
              </a:ext>
            </a:extLst>
          </p:cNvPr>
          <p:cNvSpPr txBox="1">
            <a:spLocks/>
          </p:cNvSpPr>
          <p:nvPr/>
        </p:nvSpPr>
        <p:spPr>
          <a:xfrm>
            <a:off x="849274" y="1484391"/>
            <a:ext cx="4393682" cy="110815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Ubuntu Light"/>
              <a:buNone/>
              <a:defRPr sz="1867" b="0" i="0" u="none" strike="noStrike" cap="none">
                <a:solidFill>
                  <a:schemeClr val="lt2"/>
                </a:solidFill>
                <a:latin typeface="Ubuntu Light"/>
                <a:ea typeface="Ubuntu Light"/>
                <a:cs typeface="Ubuntu Light"/>
                <a:sym typeface="Ubuntu Light"/>
              </a:defRPr>
            </a:lvl1pPr>
            <a:lvl2pPr marL="914400" marR="0" lvl="1" indent="-317500" algn="ctr" rtl="0">
              <a:lnSpc>
                <a:spcPct val="100000"/>
              </a:lnSpc>
              <a:spcBef>
                <a:spcPts val="0"/>
              </a:spcBef>
              <a:spcAft>
                <a:spcPts val="0"/>
              </a:spcAft>
              <a:buClr>
                <a:schemeClr val="lt2"/>
              </a:buClr>
              <a:buSzPts val="1400"/>
              <a:buFont typeface="Ubuntu Light"/>
              <a:buNone/>
              <a:defRPr sz="1867" b="0" i="0" u="none" strike="noStrike" cap="none">
                <a:solidFill>
                  <a:schemeClr val="lt2"/>
                </a:solidFill>
                <a:latin typeface="Ubuntu Light"/>
                <a:ea typeface="Ubuntu Light"/>
                <a:cs typeface="Ubuntu Light"/>
                <a:sym typeface="Ubuntu Light"/>
              </a:defRPr>
            </a:lvl2pPr>
            <a:lvl3pPr marL="1371600" marR="0" lvl="2" indent="-311150" algn="ctr" rtl="0">
              <a:lnSpc>
                <a:spcPct val="100000"/>
              </a:lnSpc>
              <a:spcBef>
                <a:spcPts val="0"/>
              </a:spcBef>
              <a:spcAft>
                <a:spcPts val="0"/>
              </a:spcAft>
              <a:buClr>
                <a:schemeClr val="lt2"/>
              </a:buClr>
              <a:buSzPts val="1300"/>
              <a:buFont typeface="Ubuntu Light"/>
              <a:buNone/>
              <a:defRPr sz="1300" b="0" i="0" u="none" strike="noStrike" cap="none">
                <a:solidFill>
                  <a:schemeClr val="lt2"/>
                </a:solidFill>
                <a:latin typeface="Ubuntu Light"/>
                <a:ea typeface="Ubuntu Light"/>
                <a:cs typeface="Ubuntu Light"/>
                <a:sym typeface="Ubuntu Light"/>
              </a:defRPr>
            </a:lvl3pPr>
            <a:lvl4pPr marL="1828800" marR="0" lvl="3" indent="-311150" algn="ctr" rtl="0">
              <a:lnSpc>
                <a:spcPct val="100000"/>
              </a:lnSpc>
              <a:spcBef>
                <a:spcPts val="0"/>
              </a:spcBef>
              <a:spcAft>
                <a:spcPts val="0"/>
              </a:spcAft>
              <a:buClr>
                <a:schemeClr val="lt2"/>
              </a:buClr>
              <a:buSzPts val="1300"/>
              <a:buFont typeface="Ubuntu Light"/>
              <a:buNone/>
              <a:defRPr sz="1300" b="0" i="0" u="none" strike="noStrike" cap="none">
                <a:solidFill>
                  <a:schemeClr val="lt2"/>
                </a:solidFill>
                <a:latin typeface="Ubuntu Light"/>
                <a:ea typeface="Ubuntu Light"/>
                <a:cs typeface="Ubuntu Light"/>
                <a:sym typeface="Ubuntu Light"/>
              </a:defRPr>
            </a:lvl4pPr>
            <a:lvl5pPr marL="2286000" marR="0" lvl="4" indent="-304800" algn="ctr"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5pPr>
            <a:lvl6pPr marL="2743200" marR="0" lvl="5" indent="-304800" algn="ctr"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6pPr>
            <a:lvl7pPr marL="3200400" marR="0" lvl="6" indent="-298450" algn="ctr" rtl="0">
              <a:lnSpc>
                <a:spcPct val="100000"/>
              </a:lnSpc>
              <a:spcBef>
                <a:spcPts val="0"/>
              </a:spcBef>
              <a:spcAft>
                <a:spcPts val="0"/>
              </a:spcAft>
              <a:buClr>
                <a:schemeClr val="lt2"/>
              </a:buClr>
              <a:buSzPts val="1100"/>
              <a:buFont typeface="Ubuntu Light"/>
              <a:buNone/>
              <a:defRPr sz="1100" b="0" i="0" u="none" strike="noStrike" cap="none">
                <a:solidFill>
                  <a:schemeClr val="lt2"/>
                </a:solidFill>
                <a:latin typeface="Ubuntu Light"/>
                <a:ea typeface="Ubuntu Light"/>
                <a:cs typeface="Ubuntu Light"/>
                <a:sym typeface="Ubuntu Light"/>
              </a:defRPr>
            </a:lvl7pPr>
            <a:lvl8pPr marL="3657600" marR="0" lvl="7" indent="-298450" algn="ctr" rtl="0">
              <a:lnSpc>
                <a:spcPct val="100000"/>
              </a:lnSpc>
              <a:spcBef>
                <a:spcPts val="0"/>
              </a:spcBef>
              <a:spcAft>
                <a:spcPts val="0"/>
              </a:spcAft>
              <a:buClr>
                <a:schemeClr val="lt2"/>
              </a:buClr>
              <a:buSzPts val="1100"/>
              <a:buFont typeface="Ubuntu Light"/>
              <a:buNone/>
              <a:defRPr sz="1100" b="0" i="0" u="none" strike="noStrike" cap="none">
                <a:solidFill>
                  <a:schemeClr val="lt2"/>
                </a:solidFill>
                <a:latin typeface="Ubuntu Light"/>
                <a:ea typeface="Ubuntu Light"/>
                <a:cs typeface="Ubuntu Light"/>
                <a:sym typeface="Ubuntu Light"/>
              </a:defRPr>
            </a:lvl8pPr>
            <a:lvl9pPr marL="4114800" marR="0" lvl="8" indent="-292100" algn="ctr" rtl="0">
              <a:lnSpc>
                <a:spcPct val="100000"/>
              </a:lnSpc>
              <a:spcBef>
                <a:spcPts val="0"/>
              </a:spcBef>
              <a:spcAft>
                <a:spcPts val="0"/>
              </a:spcAft>
              <a:buClr>
                <a:schemeClr val="lt2"/>
              </a:buClr>
              <a:buSzPts val="1000"/>
              <a:buFont typeface="Ubuntu Light"/>
              <a:buNone/>
              <a:defRPr sz="1000" b="0" i="0" u="none" strike="noStrike" cap="none">
                <a:solidFill>
                  <a:schemeClr val="lt2"/>
                </a:solidFill>
                <a:latin typeface="Ubuntu Light"/>
                <a:ea typeface="Ubuntu Light"/>
                <a:cs typeface="Ubuntu Light"/>
                <a:sym typeface="Ubuntu Light"/>
              </a:defRPr>
            </a:lvl9pPr>
          </a:lstStyle>
          <a:p>
            <a:pPr indent="0" algn="just">
              <a:lnSpc>
                <a:spcPct val="150000"/>
              </a:lnSpc>
            </a:pPr>
            <a:r>
              <a:rPr lang="en-US" b="1" kern="0">
                <a:solidFill>
                  <a:srgbClr val="666666"/>
                </a:solidFill>
                <a:latin typeface="Ubuntu"/>
                <a:ea typeface="Ubuntu"/>
                <a:cs typeface="Ubuntu"/>
                <a:sym typeface="Ubuntu"/>
              </a:rPr>
              <a:t>stopword.txt chứa danh sách các stopword. </a:t>
            </a:r>
          </a:p>
        </p:txBody>
      </p:sp>
      <p:sp>
        <p:nvSpPr>
          <p:cNvPr id="12" name="Google Shape;3302;p32">
            <a:extLst>
              <a:ext uri="{FF2B5EF4-FFF2-40B4-BE49-F238E27FC236}">
                <a16:creationId xmlns:a16="http://schemas.microsoft.com/office/drawing/2014/main" id="{BBC08C55-B315-4E29-9095-7AA2F69FB1F9}"/>
              </a:ext>
            </a:extLst>
          </p:cNvPr>
          <p:cNvSpPr/>
          <p:nvPr/>
        </p:nvSpPr>
        <p:spPr>
          <a:xfrm rot="20483121">
            <a:off x="854645" y="1675213"/>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13" name="Google Shape;243;p38">
            <a:extLst>
              <a:ext uri="{FF2B5EF4-FFF2-40B4-BE49-F238E27FC236}">
                <a16:creationId xmlns:a16="http://schemas.microsoft.com/office/drawing/2014/main" id="{D227AA3E-F35E-4E5C-9A1E-1062939D3DD3}"/>
              </a:ext>
            </a:extLst>
          </p:cNvPr>
          <p:cNvSpPr txBox="1">
            <a:spLocks/>
          </p:cNvSpPr>
          <p:nvPr/>
        </p:nvSpPr>
        <p:spPr>
          <a:xfrm>
            <a:off x="712876" y="2384906"/>
            <a:ext cx="4492170" cy="6796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Font typeface="Ubuntu Light"/>
              <a:buNone/>
            </a:pPr>
            <a:r>
              <a:rPr lang="en-US" b="1" kern="0">
                <a:solidFill>
                  <a:srgbClr val="666666"/>
                </a:solidFill>
                <a:latin typeface="Ubuntu"/>
                <a:sym typeface="Ubuntu"/>
              </a:rPr>
              <a:t>asciiform.txt chứa ánh xạ từ Unicode sang Ascii.</a:t>
            </a:r>
            <a:endParaRPr lang="en-US" kern="0" dirty="0">
              <a:solidFill>
                <a:srgbClr val="999999"/>
              </a:solidFill>
            </a:endParaRPr>
          </a:p>
        </p:txBody>
      </p:sp>
      <p:sp>
        <p:nvSpPr>
          <p:cNvPr id="14" name="Google Shape;3302;p32">
            <a:extLst>
              <a:ext uri="{FF2B5EF4-FFF2-40B4-BE49-F238E27FC236}">
                <a16:creationId xmlns:a16="http://schemas.microsoft.com/office/drawing/2014/main" id="{E1669112-FA52-4DA4-BDE2-727538B5504D}"/>
              </a:ext>
            </a:extLst>
          </p:cNvPr>
          <p:cNvSpPr/>
          <p:nvPr/>
        </p:nvSpPr>
        <p:spPr>
          <a:xfrm rot="20483121">
            <a:off x="854645" y="2574770"/>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17" name="Google Shape;141;p20">
            <a:extLst>
              <a:ext uri="{FF2B5EF4-FFF2-40B4-BE49-F238E27FC236}">
                <a16:creationId xmlns:a16="http://schemas.microsoft.com/office/drawing/2014/main" id="{8A7BE437-019D-4AAA-B070-63D76A0B1530}"/>
              </a:ext>
            </a:extLst>
          </p:cNvPr>
          <p:cNvSpPr/>
          <p:nvPr/>
        </p:nvSpPr>
        <p:spPr>
          <a:xfrm>
            <a:off x="542600" y="378000"/>
            <a:ext cx="4700356" cy="59312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309;p45">
            <a:extLst>
              <a:ext uri="{FF2B5EF4-FFF2-40B4-BE49-F238E27FC236}">
                <a16:creationId xmlns:a16="http://schemas.microsoft.com/office/drawing/2014/main" id="{E430D8D9-251D-45B6-8666-68408D5C0B14}"/>
              </a:ext>
            </a:extLst>
          </p:cNvPr>
          <p:cNvSpPr txBox="1">
            <a:spLocks/>
          </p:cNvSpPr>
          <p:nvPr/>
        </p:nvSpPr>
        <p:spPr>
          <a:xfrm>
            <a:off x="8347926" y="378000"/>
            <a:ext cx="3547251" cy="5931200"/>
          </a:xfrm>
          <a:prstGeom prst="rect">
            <a:avLst/>
          </a:prstGeom>
          <a:solidFill>
            <a:schemeClr val="bg1">
              <a:lumMod val="95000"/>
            </a:schemeClr>
          </a:solidFill>
          <a:ln w="76200">
            <a:solidFill>
              <a:schemeClr val="tx2">
                <a:lumMod val="50000"/>
              </a:schemeClr>
            </a:solid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1pPr>
            <a:lvl2pPr marL="914400" marR="0" lvl="1" indent="-3175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2pPr>
            <a:lvl3pPr marL="1371600" marR="0" lvl="2" indent="-3111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3pPr>
            <a:lvl4pPr marL="1828800" marR="0" lvl="3" indent="-3111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4pPr>
            <a:lvl5pPr marL="2286000" marR="0" lvl="4" indent="-3048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5pPr>
            <a:lvl6pPr marL="2743200" marR="0" lvl="5" indent="-3048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6pPr>
            <a:lvl7pPr marL="3200400" marR="0" lvl="6" indent="-2984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7pPr>
            <a:lvl8pPr marL="3657600" marR="0" lvl="7" indent="-2984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8pPr>
            <a:lvl9pPr marL="4114800" marR="0" lvl="8" indent="-2921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9pPr>
          </a:lstStyle>
          <a:p>
            <a:pPr algn="l"/>
            <a:r>
              <a:rPr lang="en-GB" sz="1600">
                <a:solidFill>
                  <a:srgbClr val="8000FF"/>
                </a:solidFill>
                <a:latin typeface="Consolas" panose="020B0609020204030204" pitchFamily="49" charset="0"/>
              </a:rPr>
              <a:t>struct</a:t>
            </a:r>
            <a:r>
              <a:rPr lang="en-GB" sz="1600">
                <a:solidFill>
                  <a:srgbClr val="000000"/>
                </a:solidFill>
                <a:latin typeface="Consolas" panose="020B0609020204030204" pitchFamily="49" charset="0"/>
              </a:rPr>
              <a:t> </a:t>
            </a:r>
            <a:r>
              <a:rPr lang="en-GB" sz="1600">
                <a:solidFill>
                  <a:srgbClr val="00B050"/>
                </a:solidFill>
                <a:latin typeface="Consolas" panose="020B0609020204030204" pitchFamily="49" charset="0"/>
              </a:rPr>
              <a:t>CharacterMap</a:t>
            </a:r>
          </a:p>
          <a:p>
            <a:pPr algn="l"/>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0">
                <a:solidFill>
                  <a:srgbClr val="000000"/>
                </a:solidFill>
                <a:latin typeface="Consolas" panose="020B0609020204030204" pitchFamily="49" charset="0"/>
              </a:rPr>
              <a:t>    </a:t>
            </a:r>
            <a:r>
              <a:rPr lang="en-GB" sz="1600" b="0">
                <a:solidFill>
                  <a:srgbClr val="8000FF"/>
                </a:solidFill>
                <a:latin typeface="Consolas" panose="020B0609020204030204" pitchFamily="49" charset="0"/>
              </a:rPr>
              <a:t>uint16_t</a:t>
            </a:r>
            <a:r>
              <a:rPr lang="en-GB" sz="1600" b="0">
                <a:solidFill>
                  <a:srgbClr val="000000"/>
                </a:solidFill>
                <a:latin typeface="Consolas" panose="020B0609020204030204" pitchFamily="49" charset="0"/>
              </a:rPr>
              <a:t> key</a:t>
            </a:r>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0">
                <a:solidFill>
                  <a:srgbClr val="000000"/>
                </a:solidFill>
                <a:latin typeface="Consolas" panose="020B0609020204030204" pitchFamily="49" charset="0"/>
              </a:rPr>
              <a:t>    </a:t>
            </a:r>
            <a:r>
              <a:rPr lang="en-GB" sz="1600" b="0">
                <a:solidFill>
                  <a:srgbClr val="8000FF"/>
                </a:solidFill>
                <a:latin typeface="Consolas" panose="020B0609020204030204" pitchFamily="49" charset="0"/>
              </a:rPr>
              <a:t>uint16_t</a:t>
            </a:r>
            <a:r>
              <a:rPr lang="en-GB" sz="1600" b="0">
                <a:solidFill>
                  <a:srgbClr val="000000"/>
                </a:solidFill>
                <a:latin typeface="Consolas" panose="020B0609020204030204" pitchFamily="49" charset="0"/>
              </a:rPr>
              <a:t> value</a:t>
            </a:r>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1">
                <a:solidFill>
                  <a:srgbClr val="000080"/>
                </a:solidFill>
                <a:latin typeface="Consolas" panose="020B0609020204030204" pitchFamily="49" charset="0"/>
              </a:rPr>
              <a:t>};</a:t>
            </a:r>
          </a:p>
          <a:p>
            <a:pPr algn="l"/>
            <a:endParaRPr lang="en-GB" sz="1600" b="0">
              <a:solidFill>
                <a:srgbClr val="000000"/>
              </a:solidFill>
              <a:latin typeface="Consolas" panose="020B0609020204030204" pitchFamily="49" charset="0"/>
            </a:endParaRPr>
          </a:p>
          <a:p>
            <a:pPr algn="l"/>
            <a:r>
              <a:rPr lang="en-GB" sz="1600" b="0">
                <a:solidFill>
                  <a:srgbClr val="8000FF"/>
                </a:solidFill>
                <a:latin typeface="Consolas" panose="020B0609020204030204" pitchFamily="49" charset="0"/>
              </a:rPr>
              <a:t>struct</a:t>
            </a:r>
            <a:r>
              <a:rPr lang="en-GB" sz="1600" b="0">
                <a:solidFill>
                  <a:srgbClr val="000000"/>
                </a:solidFill>
                <a:latin typeface="Consolas" panose="020B0609020204030204" pitchFamily="49" charset="0"/>
              </a:rPr>
              <a:t> </a:t>
            </a:r>
            <a:r>
              <a:rPr lang="en-GB" sz="1600" b="0">
                <a:solidFill>
                  <a:srgbClr val="00B050"/>
                </a:solidFill>
                <a:latin typeface="Consolas" panose="020B0609020204030204" pitchFamily="49" charset="0"/>
              </a:rPr>
              <a:t>Stopword</a:t>
            </a:r>
          </a:p>
          <a:p>
            <a:pPr algn="l"/>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0">
                <a:solidFill>
                  <a:srgbClr val="000000"/>
                </a:solidFill>
                <a:latin typeface="Consolas" panose="020B0609020204030204" pitchFamily="49" charset="0"/>
              </a:rPr>
              <a:t>    </a:t>
            </a:r>
            <a:r>
              <a:rPr lang="en-GB" sz="1600" b="0">
                <a:solidFill>
                  <a:srgbClr val="8000FF"/>
                </a:solidFill>
                <a:latin typeface="Consolas" panose="020B0609020204030204" pitchFamily="49" charset="0"/>
              </a:rPr>
              <a:t>uint16_t</a:t>
            </a:r>
            <a:r>
              <a:rPr lang="en-GB" sz="1600" b="0">
                <a:solidFill>
                  <a:srgbClr val="000000"/>
                </a:solidFill>
                <a:latin typeface="Consolas" panose="020B0609020204030204" pitchFamily="49" charset="0"/>
              </a:rPr>
              <a:t> size</a:t>
            </a:r>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0">
                <a:solidFill>
                  <a:srgbClr val="000000"/>
                </a:solidFill>
                <a:latin typeface="Consolas" panose="020B0609020204030204" pitchFamily="49" charset="0"/>
              </a:rPr>
              <a:t>    </a:t>
            </a:r>
            <a:r>
              <a:rPr lang="en-GB" sz="1600" b="0">
                <a:solidFill>
                  <a:srgbClr val="8000FF"/>
                </a:solidFill>
                <a:latin typeface="Consolas" panose="020B0609020204030204" pitchFamily="49" charset="0"/>
              </a:rPr>
              <a:t>uint16_t</a:t>
            </a:r>
            <a:r>
              <a:rPr lang="en-GB" sz="1600" b="1">
                <a:solidFill>
                  <a:srgbClr val="000080"/>
                </a:solidFill>
                <a:latin typeface="Consolas" panose="020B0609020204030204" pitchFamily="49" charset="0"/>
              </a:rPr>
              <a:t>*</a:t>
            </a:r>
            <a:r>
              <a:rPr lang="en-GB" sz="1600" b="0">
                <a:solidFill>
                  <a:srgbClr val="000000"/>
                </a:solidFill>
                <a:latin typeface="Consolas" panose="020B0609020204030204" pitchFamily="49" charset="0"/>
              </a:rPr>
              <a:t> value</a:t>
            </a:r>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1">
                <a:solidFill>
                  <a:srgbClr val="000080"/>
                </a:solidFill>
                <a:latin typeface="Consolas" panose="020B0609020204030204" pitchFamily="49" charset="0"/>
              </a:rPr>
              <a:t>};</a:t>
            </a:r>
          </a:p>
          <a:p>
            <a:pPr algn="l"/>
            <a:endParaRPr lang="en-GB" sz="1600" b="0">
              <a:solidFill>
                <a:srgbClr val="000000"/>
              </a:solidFill>
              <a:latin typeface="Consolas" panose="020B0609020204030204" pitchFamily="49" charset="0"/>
            </a:endParaRPr>
          </a:p>
          <a:p>
            <a:pPr algn="l"/>
            <a:r>
              <a:rPr lang="en-GB" sz="1600" b="0">
                <a:solidFill>
                  <a:srgbClr val="8000FF"/>
                </a:solidFill>
                <a:latin typeface="Consolas" panose="020B0609020204030204" pitchFamily="49" charset="0"/>
              </a:rPr>
              <a:t>struct</a:t>
            </a:r>
            <a:r>
              <a:rPr lang="en-GB" sz="1600" b="0">
                <a:solidFill>
                  <a:srgbClr val="000000"/>
                </a:solidFill>
                <a:latin typeface="Consolas" panose="020B0609020204030204" pitchFamily="49" charset="0"/>
              </a:rPr>
              <a:t> </a:t>
            </a:r>
            <a:r>
              <a:rPr lang="en-GB" sz="1600" b="0">
                <a:solidFill>
                  <a:srgbClr val="00B050"/>
                </a:solidFill>
                <a:latin typeface="Consolas" panose="020B0609020204030204" pitchFamily="49" charset="0"/>
              </a:rPr>
              <a:t>ExtractComponents</a:t>
            </a:r>
          </a:p>
          <a:p>
            <a:pPr algn="l"/>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0">
                <a:solidFill>
                  <a:srgbClr val="000000"/>
                </a:solidFill>
                <a:latin typeface="Consolas" panose="020B0609020204030204" pitchFamily="49" charset="0"/>
              </a:rPr>
              <a:t>    </a:t>
            </a:r>
            <a:r>
              <a:rPr lang="en-GB" sz="1600" b="0">
                <a:solidFill>
                  <a:srgbClr val="8000FF"/>
                </a:solidFill>
                <a:latin typeface="Consolas" panose="020B0609020204030204" pitchFamily="49" charset="0"/>
              </a:rPr>
              <a:t>uint16_t</a:t>
            </a:r>
            <a:r>
              <a:rPr lang="en-GB" sz="1600" b="0">
                <a:solidFill>
                  <a:srgbClr val="000000"/>
                </a:solidFill>
                <a:latin typeface="Consolas" panose="020B0609020204030204" pitchFamily="49" charset="0"/>
              </a:rPr>
              <a:t> nmlsize</a:t>
            </a:r>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0">
                <a:solidFill>
                  <a:srgbClr val="000000"/>
                </a:solidFill>
                <a:latin typeface="Consolas" panose="020B0609020204030204" pitchFamily="49" charset="0"/>
              </a:rPr>
              <a:t>    </a:t>
            </a:r>
            <a:r>
              <a:rPr lang="en-GB" sz="1600" b="0">
                <a:solidFill>
                  <a:srgbClr val="00B050"/>
                </a:solidFill>
                <a:latin typeface="Consolas" panose="020B0609020204030204" pitchFamily="49" charset="0"/>
              </a:rPr>
              <a:t>CharacterMap</a:t>
            </a:r>
            <a:r>
              <a:rPr lang="en-GB" sz="1600" b="1">
                <a:solidFill>
                  <a:srgbClr val="000080"/>
                </a:solidFill>
                <a:latin typeface="Consolas" panose="020B0609020204030204" pitchFamily="49" charset="0"/>
              </a:rPr>
              <a:t>*</a:t>
            </a:r>
            <a:r>
              <a:rPr lang="en-GB" sz="1600" b="0">
                <a:solidFill>
                  <a:srgbClr val="000000"/>
                </a:solidFill>
                <a:latin typeface="Consolas" panose="020B0609020204030204" pitchFamily="49" charset="0"/>
              </a:rPr>
              <a:t> normalize</a:t>
            </a:r>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0">
                <a:solidFill>
                  <a:srgbClr val="000000"/>
                </a:solidFill>
                <a:latin typeface="Consolas" panose="020B0609020204030204" pitchFamily="49" charset="0"/>
              </a:rPr>
              <a:t>    </a:t>
            </a:r>
            <a:r>
              <a:rPr lang="en-GB" sz="1600" b="0">
                <a:solidFill>
                  <a:srgbClr val="8000FF"/>
                </a:solidFill>
                <a:latin typeface="Consolas" panose="020B0609020204030204" pitchFamily="49" charset="0"/>
              </a:rPr>
              <a:t>uint16_t</a:t>
            </a:r>
            <a:r>
              <a:rPr lang="en-GB" sz="1600" b="0">
                <a:solidFill>
                  <a:srgbClr val="000000"/>
                </a:solidFill>
                <a:latin typeface="Consolas" panose="020B0609020204030204" pitchFamily="49" charset="0"/>
              </a:rPr>
              <a:t> asciisize</a:t>
            </a:r>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0">
                <a:solidFill>
                  <a:srgbClr val="000000"/>
                </a:solidFill>
                <a:latin typeface="Consolas" panose="020B0609020204030204" pitchFamily="49" charset="0"/>
              </a:rPr>
              <a:t>    </a:t>
            </a:r>
            <a:r>
              <a:rPr lang="en-GB" sz="1600" b="0">
                <a:solidFill>
                  <a:srgbClr val="00B050"/>
                </a:solidFill>
                <a:latin typeface="Consolas" panose="020B0609020204030204" pitchFamily="49" charset="0"/>
              </a:rPr>
              <a:t>CharacterMap</a:t>
            </a:r>
            <a:r>
              <a:rPr lang="en-GB" sz="1600" b="1">
                <a:solidFill>
                  <a:srgbClr val="000080"/>
                </a:solidFill>
                <a:latin typeface="Consolas" panose="020B0609020204030204" pitchFamily="49" charset="0"/>
              </a:rPr>
              <a:t>*</a:t>
            </a:r>
            <a:r>
              <a:rPr lang="en-GB" sz="1600" b="0">
                <a:solidFill>
                  <a:srgbClr val="000000"/>
                </a:solidFill>
                <a:latin typeface="Consolas" panose="020B0609020204030204" pitchFamily="49" charset="0"/>
              </a:rPr>
              <a:t> asciimap</a:t>
            </a:r>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0">
                <a:solidFill>
                  <a:srgbClr val="000000"/>
                </a:solidFill>
                <a:latin typeface="Consolas" panose="020B0609020204030204" pitchFamily="49" charset="0"/>
              </a:rPr>
              <a:t>    </a:t>
            </a:r>
            <a:r>
              <a:rPr lang="en-GB" sz="1600" b="0">
                <a:solidFill>
                  <a:srgbClr val="8000FF"/>
                </a:solidFill>
                <a:latin typeface="Consolas" panose="020B0609020204030204" pitchFamily="49" charset="0"/>
              </a:rPr>
              <a:t>uint16_t</a:t>
            </a:r>
            <a:r>
              <a:rPr lang="en-GB" sz="1600" b="0">
                <a:solidFill>
                  <a:srgbClr val="000000"/>
                </a:solidFill>
                <a:latin typeface="Consolas" panose="020B0609020204030204" pitchFamily="49" charset="0"/>
              </a:rPr>
              <a:t> delimsize</a:t>
            </a:r>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0">
                <a:solidFill>
                  <a:srgbClr val="000000"/>
                </a:solidFill>
                <a:latin typeface="Consolas" panose="020B0609020204030204" pitchFamily="49" charset="0"/>
              </a:rPr>
              <a:t>    </a:t>
            </a:r>
            <a:r>
              <a:rPr lang="en-GB" sz="1600" b="0">
                <a:solidFill>
                  <a:srgbClr val="00B050"/>
                </a:solidFill>
                <a:latin typeface="Consolas" panose="020B0609020204030204" pitchFamily="49" charset="0"/>
              </a:rPr>
              <a:t>CharacterMap</a:t>
            </a:r>
            <a:r>
              <a:rPr lang="en-GB" sz="1600" b="1">
                <a:solidFill>
                  <a:srgbClr val="000080"/>
                </a:solidFill>
                <a:latin typeface="Consolas" panose="020B0609020204030204" pitchFamily="49" charset="0"/>
              </a:rPr>
              <a:t>*</a:t>
            </a:r>
            <a:r>
              <a:rPr lang="en-GB" sz="1600" b="0">
                <a:solidFill>
                  <a:srgbClr val="000000"/>
                </a:solidFill>
                <a:latin typeface="Consolas" panose="020B0609020204030204" pitchFamily="49" charset="0"/>
              </a:rPr>
              <a:t> delimiter</a:t>
            </a:r>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0">
                <a:solidFill>
                  <a:srgbClr val="000000"/>
                </a:solidFill>
                <a:latin typeface="Consolas" panose="020B0609020204030204" pitchFamily="49" charset="0"/>
              </a:rPr>
              <a:t>    </a:t>
            </a:r>
            <a:r>
              <a:rPr lang="en-GB" sz="1600" b="0">
                <a:solidFill>
                  <a:srgbClr val="8000FF"/>
                </a:solidFill>
                <a:latin typeface="Consolas" panose="020B0609020204030204" pitchFamily="49" charset="0"/>
              </a:rPr>
              <a:t>uint16_t</a:t>
            </a:r>
            <a:r>
              <a:rPr lang="en-GB" sz="1600" b="0">
                <a:solidFill>
                  <a:srgbClr val="000000"/>
                </a:solidFill>
                <a:latin typeface="Consolas" panose="020B0609020204030204" pitchFamily="49" charset="0"/>
              </a:rPr>
              <a:t> stopwordsize</a:t>
            </a:r>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0">
                <a:solidFill>
                  <a:srgbClr val="000000"/>
                </a:solidFill>
                <a:latin typeface="Consolas" panose="020B0609020204030204" pitchFamily="49" charset="0"/>
              </a:rPr>
              <a:t>    </a:t>
            </a:r>
            <a:r>
              <a:rPr lang="en-GB" sz="1600" b="0">
                <a:solidFill>
                  <a:srgbClr val="00B050"/>
                </a:solidFill>
                <a:latin typeface="Consolas" panose="020B0609020204030204" pitchFamily="49" charset="0"/>
              </a:rPr>
              <a:t>Stopword</a:t>
            </a:r>
            <a:r>
              <a:rPr lang="en-GB" sz="1600" b="1">
                <a:solidFill>
                  <a:srgbClr val="000080"/>
                </a:solidFill>
                <a:latin typeface="Consolas" panose="020B0609020204030204" pitchFamily="49" charset="0"/>
              </a:rPr>
              <a:t>*</a:t>
            </a:r>
            <a:r>
              <a:rPr lang="en-GB" sz="1600" b="0">
                <a:solidFill>
                  <a:srgbClr val="000000"/>
                </a:solidFill>
                <a:latin typeface="Consolas" panose="020B0609020204030204" pitchFamily="49" charset="0"/>
              </a:rPr>
              <a:t> stopword</a:t>
            </a:r>
            <a:r>
              <a:rPr lang="en-GB" sz="1600" b="1">
                <a:solidFill>
                  <a:srgbClr val="000080"/>
                </a:solidFill>
                <a:latin typeface="Consolas" panose="020B0609020204030204" pitchFamily="49" charset="0"/>
              </a:rPr>
              <a:t>;</a:t>
            </a:r>
            <a:endParaRPr lang="en-GB" sz="1600" b="0">
              <a:solidFill>
                <a:srgbClr val="000000"/>
              </a:solidFill>
              <a:latin typeface="Consolas" panose="020B0609020204030204" pitchFamily="49" charset="0"/>
            </a:endParaRPr>
          </a:p>
          <a:p>
            <a:pPr algn="l"/>
            <a:r>
              <a:rPr lang="en-GB" sz="1600" b="1">
                <a:solidFill>
                  <a:srgbClr val="000080"/>
                </a:solidFill>
                <a:latin typeface="Consolas" panose="020B0609020204030204" pitchFamily="49" charset="0"/>
              </a:rPr>
              <a:t>};</a:t>
            </a:r>
            <a:endParaRPr lang="vi-VN" sz="1800" kern="0" dirty="0">
              <a:latin typeface="Consolas" panose="020B0609020204030204" pitchFamily="49" charset="0"/>
            </a:endParaRPr>
          </a:p>
        </p:txBody>
      </p:sp>
      <p:sp>
        <p:nvSpPr>
          <p:cNvPr id="25" name="Google Shape;243;p38">
            <a:extLst>
              <a:ext uri="{FF2B5EF4-FFF2-40B4-BE49-F238E27FC236}">
                <a16:creationId xmlns:a16="http://schemas.microsoft.com/office/drawing/2014/main" id="{F19688B7-CCBE-4B36-BD16-157410B3C098}"/>
              </a:ext>
            </a:extLst>
          </p:cNvPr>
          <p:cNvSpPr txBox="1">
            <a:spLocks/>
          </p:cNvSpPr>
          <p:nvPr/>
        </p:nvSpPr>
        <p:spPr>
          <a:xfrm>
            <a:off x="712876" y="4628972"/>
            <a:ext cx="4448885" cy="16681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Font typeface="Ubuntu Light"/>
              <a:buNone/>
            </a:pPr>
            <a:r>
              <a:rPr lang="en-US" b="1" kern="0">
                <a:solidFill>
                  <a:srgbClr val="666666"/>
                </a:solidFill>
                <a:latin typeface="Ubuntu"/>
                <a:ea typeface="Ubuntu"/>
                <a:cs typeface="Ubuntu"/>
                <a:sym typeface="Ubuntu"/>
              </a:rPr>
              <a:t>delimiter.txt chứa ánh xạ từ các ký tự không phải chữ cái hoặc số sang kí tự khoảng trắng.</a:t>
            </a:r>
            <a:endParaRPr lang="en-US" kern="0" dirty="0">
              <a:solidFill>
                <a:srgbClr val="999999"/>
              </a:solidFill>
            </a:endParaRPr>
          </a:p>
        </p:txBody>
      </p:sp>
      <p:sp>
        <p:nvSpPr>
          <p:cNvPr id="26" name="Google Shape;3302;p32">
            <a:extLst>
              <a:ext uri="{FF2B5EF4-FFF2-40B4-BE49-F238E27FC236}">
                <a16:creationId xmlns:a16="http://schemas.microsoft.com/office/drawing/2014/main" id="{186305CC-FB2E-4AC0-9A8B-6FB12FCA37FF}"/>
              </a:ext>
            </a:extLst>
          </p:cNvPr>
          <p:cNvSpPr/>
          <p:nvPr/>
        </p:nvSpPr>
        <p:spPr>
          <a:xfrm rot="20483121">
            <a:off x="854646" y="4817335"/>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15" name="Google Shape;283;p42">
            <a:extLst>
              <a:ext uri="{FF2B5EF4-FFF2-40B4-BE49-F238E27FC236}">
                <a16:creationId xmlns:a16="http://schemas.microsoft.com/office/drawing/2014/main" id="{0188EA14-B2FD-4646-85F8-6BE925790320}"/>
              </a:ext>
            </a:extLst>
          </p:cNvPr>
          <p:cNvSpPr txBox="1">
            <a:spLocks/>
          </p:cNvSpPr>
          <p:nvPr/>
        </p:nvSpPr>
        <p:spPr>
          <a:xfrm>
            <a:off x="5659541" y="2487466"/>
            <a:ext cx="1946196" cy="144726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asciiform.txt</a:t>
            </a:r>
          </a:p>
          <a:p>
            <a:pPr>
              <a:buSzPts val="1100"/>
            </a:pPr>
            <a:r>
              <a:rPr lang="vi-VN" sz="1800" kern="0">
                <a:solidFill>
                  <a:srgbClr val="434343"/>
                </a:solidFill>
              </a:rPr>
              <a:t>delimiter.txt</a:t>
            </a:r>
            <a:endParaRPr lang="en-US" sz="1800" kern="0">
              <a:solidFill>
                <a:srgbClr val="434343"/>
              </a:solidFill>
            </a:endParaRPr>
          </a:p>
          <a:p>
            <a:pPr>
              <a:buSzPts val="1100"/>
            </a:pPr>
            <a:r>
              <a:rPr lang="en-US" sz="1800" kern="0">
                <a:solidFill>
                  <a:srgbClr val="434343"/>
                </a:solidFill>
              </a:rPr>
              <a:t>uppertolower.txt</a:t>
            </a:r>
          </a:p>
          <a:p>
            <a:pPr>
              <a:buSzPts val="1100"/>
            </a:pPr>
            <a:r>
              <a:rPr lang="vi-VN" sz="1800" kern="0">
                <a:solidFill>
                  <a:srgbClr val="434343"/>
                </a:solidFill>
              </a:rPr>
              <a:t>stopword.txt</a:t>
            </a:r>
            <a:endParaRPr lang="vi-VN" sz="1800" kern="0" dirty="0">
              <a:solidFill>
                <a:srgbClr val="434343"/>
              </a:solidFill>
            </a:endParaRPr>
          </a:p>
        </p:txBody>
      </p:sp>
      <p:pic>
        <p:nvPicPr>
          <p:cNvPr id="16" name="Picture 6" descr="Left arrow free icon">
            <a:extLst>
              <a:ext uri="{FF2B5EF4-FFF2-40B4-BE49-F238E27FC236}">
                <a16:creationId xmlns:a16="http://schemas.microsoft.com/office/drawing/2014/main" id="{336456A7-E2F9-44C6-8E45-7057B7E69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7707877" y="2891091"/>
            <a:ext cx="537909" cy="537909"/>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243;p38">
            <a:extLst>
              <a:ext uri="{FF2B5EF4-FFF2-40B4-BE49-F238E27FC236}">
                <a16:creationId xmlns:a16="http://schemas.microsoft.com/office/drawing/2014/main" id="{7385CEBF-736B-4F25-BE85-EA94267935EC}"/>
              </a:ext>
            </a:extLst>
          </p:cNvPr>
          <p:cNvSpPr txBox="1">
            <a:spLocks/>
          </p:cNvSpPr>
          <p:nvPr/>
        </p:nvSpPr>
        <p:spPr>
          <a:xfrm>
            <a:off x="712876" y="3506939"/>
            <a:ext cx="4492170" cy="6796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Font typeface="Ubuntu Light"/>
              <a:buNone/>
            </a:pPr>
            <a:r>
              <a:rPr lang="en-US" b="1" kern="0">
                <a:solidFill>
                  <a:srgbClr val="666666"/>
                </a:solidFill>
                <a:latin typeface="Ubuntu"/>
                <a:sym typeface="Ubuntu"/>
              </a:rPr>
              <a:t>uppertolower.txt chứa ánh xạ từ chữ in hoa sang chữ thường.</a:t>
            </a:r>
            <a:endParaRPr lang="en-US" kern="0" dirty="0">
              <a:solidFill>
                <a:srgbClr val="999999"/>
              </a:solidFill>
            </a:endParaRPr>
          </a:p>
        </p:txBody>
      </p:sp>
      <p:sp>
        <p:nvSpPr>
          <p:cNvPr id="21" name="Google Shape;3302;p32">
            <a:extLst>
              <a:ext uri="{FF2B5EF4-FFF2-40B4-BE49-F238E27FC236}">
                <a16:creationId xmlns:a16="http://schemas.microsoft.com/office/drawing/2014/main" id="{2E48DAA5-913C-44A1-BA0A-FCF8F664D3E7}"/>
              </a:ext>
            </a:extLst>
          </p:cNvPr>
          <p:cNvSpPr/>
          <p:nvPr/>
        </p:nvSpPr>
        <p:spPr>
          <a:xfrm rot="20483121">
            <a:off x="854647" y="3715840"/>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Tree>
    <p:extLst>
      <p:ext uri="{BB962C8B-B14F-4D97-AF65-F5344CB8AC3E}">
        <p14:creationId xmlns:p14="http://schemas.microsoft.com/office/powerpoint/2010/main" val="61337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anim calcmode="lin" valueType="num">
                                      <p:cBhvr>
                                        <p:cTn id="8" dur="500" fill="hold"/>
                                        <p:tgtEl>
                                          <p:spTgt spid="283"/>
                                        </p:tgtEl>
                                        <p:attrNameLst>
                                          <p:attrName>ppt_x</p:attrName>
                                        </p:attrNameLst>
                                      </p:cBhvr>
                                      <p:tavLst>
                                        <p:tav tm="0">
                                          <p:val>
                                            <p:strVal val="#ppt_x"/>
                                          </p:val>
                                        </p:tav>
                                        <p:tav tm="100000">
                                          <p:val>
                                            <p:strVal val="#ppt_x"/>
                                          </p:val>
                                        </p:tav>
                                      </p:tavLst>
                                    </p:anim>
                                    <p:anim calcmode="lin" valueType="num">
                                      <p:cBhvr>
                                        <p:cTn id="9" dur="500" fill="hold"/>
                                        <p:tgtEl>
                                          <p:spTgt spid="283"/>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500"/>
                                  </p:stCondLst>
                                  <p:childTnLst>
                                    <p:set>
                                      <p:cBhvr>
                                        <p:cTn id="11" dur="1" fill="hold">
                                          <p:stCondLst>
                                            <p:cond delay="0"/>
                                          </p:stCondLst>
                                        </p:cTn>
                                        <p:tgtEl>
                                          <p:spTgt spid="285"/>
                                        </p:tgtEl>
                                        <p:attrNameLst>
                                          <p:attrName>style.visibility</p:attrName>
                                        </p:attrNameLst>
                                      </p:cBhvr>
                                      <p:to>
                                        <p:strVal val="visible"/>
                                      </p:to>
                                    </p:set>
                                    <p:animEffect transition="in" filter="circle(in)">
                                      <p:cBhvr>
                                        <p:cTn id="12" dur="750"/>
                                        <p:tgtEl>
                                          <p:spTgt spid="285"/>
                                        </p:tgtEl>
                                      </p:cBhvr>
                                    </p:animEffect>
                                  </p:childTnLst>
                                </p:cTn>
                              </p:par>
                            </p:childTnLst>
                          </p:cTn>
                        </p:par>
                        <p:par>
                          <p:cTn id="13" fill="hold">
                            <p:stCondLst>
                              <p:cond delay="1250"/>
                            </p:stCondLst>
                            <p:childTnLst>
                              <p:par>
                                <p:cTn id="14" presetID="6" presetClass="entr" presetSubtype="32" fill="hold" grpId="0" nodeType="afterEffect">
                                  <p:stCondLst>
                                    <p:cond delay="500"/>
                                  </p:stCondLst>
                                  <p:childTnLst>
                                    <p:set>
                                      <p:cBhvr>
                                        <p:cTn id="15" dur="1" fill="hold">
                                          <p:stCondLst>
                                            <p:cond delay="0"/>
                                          </p:stCondLst>
                                        </p:cTn>
                                        <p:tgtEl>
                                          <p:spTgt spid="12"/>
                                        </p:tgtEl>
                                        <p:attrNameLst>
                                          <p:attrName>style.visibility</p:attrName>
                                        </p:attrNameLst>
                                      </p:cBhvr>
                                      <p:to>
                                        <p:strVal val="visible"/>
                                      </p:to>
                                    </p:set>
                                    <p:animEffect transition="in" filter="circle(out)">
                                      <p:cBhvr>
                                        <p:cTn id="16" dur="750"/>
                                        <p:tgtEl>
                                          <p:spTgt spid="12"/>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750"/>
                                        <p:tgtEl>
                                          <p:spTgt spid="11">
                                            <p:txEl>
                                              <p:pRg st="0" end="0"/>
                                            </p:txEl>
                                          </p:spTgt>
                                        </p:tgtEl>
                                      </p:cBhvr>
                                    </p:animEffect>
                                  </p:childTnLst>
                                </p:cTn>
                              </p:par>
                            </p:childTnLst>
                          </p:cTn>
                        </p:par>
                        <p:par>
                          <p:cTn id="21" fill="hold">
                            <p:stCondLst>
                              <p:cond delay="3250"/>
                            </p:stCondLst>
                            <p:childTnLst>
                              <p:par>
                                <p:cTn id="22" presetID="6" presetClass="entr" presetSubtype="32" fill="hold" grpId="0" nodeType="after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circle(out)">
                                      <p:cBhvr>
                                        <p:cTn id="24" dur="750"/>
                                        <p:tgtEl>
                                          <p:spTgt spid="14"/>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wipe(left)">
                                      <p:cBhvr>
                                        <p:cTn id="28" dur="750"/>
                                        <p:tgtEl>
                                          <p:spTgt spid="13">
                                            <p:txEl>
                                              <p:pRg st="0" end="0"/>
                                            </p:txEl>
                                          </p:spTgt>
                                        </p:tgtEl>
                                      </p:cBhvr>
                                    </p:animEffect>
                                  </p:childTnLst>
                                </p:cTn>
                              </p:par>
                            </p:childTnLst>
                          </p:cTn>
                        </p:par>
                        <p:par>
                          <p:cTn id="29" fill="hold">
                            <p:stCondLst>
                              <p:cond delay="5250"/>
                            </p:stCondLst>
                            <p:childTnLst>
                              <p:par>
                                <p:cTn id="30" presetID="6" presetClass="entr" presetSubtype="32" fill="hold" grpId="0" nodeType="afterEffect">
                                  <p:stCondLst>
                                    <p:cond delay="500"/>
                                  </p:stCondLst>
                                  <p:childTnLst>
                                    <p:set>
                                      <p:cBhvr>
                                        <p:cTn id="31" dur="1" fill="hold">
                                          <p:stCondLst>
                                            <p:cond delay="0"/>
                                          </p:stCondLst>
                                        </p:cTn>
                                        <p:tgtEl>
                                          <p:spTgt spid="26"/>
                                        </p:tgtEl>
                                        <p:attrNameLst>
                                          <p:attrName>style.visibility</p:attrName>
                                        </p:attrNameLst>
                                      </p:cBhvr>
                                      <p:to>
                                        <p:strVal val="visible"/>
                                      </p:to>
                                    </p:set>
                                    <p:animEffect transition="in" filter="circle(out)">
                                      <p:cBhvr>
                                        <p:cTn id="32" dur="750"/>
                                        <p:tgtEl>
                                          <p:spTgt spid="26"/>
                                        </p:tgtEl>
                                      </p:cBhvr>
                                    </p:animEffect>
                                  </p:childTnLst>
                                </p:cTn>
                              </p:par>
                            </p:childTnLst>
                          </p:cTn>
                        </p:par>
                        <p:par>
                          <p:cTn id="33" fill="hold">
                            <p:stCondLst>
                              <p:cond delay="6500"/>
                            </p:stCondLst>
                            <p:childTnLst>
                              <p:par>
                                <p:cTn id="34" presetID="22" presetClass="entr" presetSubtype="8"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Effect transition="in" filter="wipe(left)">
                                      <p:cBhvr>
                                        <p:cTn id="36" dur="750"/>
                                        <p:tgtEl>
                                          <p:spTgt spid="25">
                                            <p:txEl>
                                              <p:pRg st="0" end="0"/>
                                            </p:txEl>
                                          </p:spTgt>
                                        </p:tgtEl>
                                      </p:cBhvr>
                                    </p:animEffect>
                                  </p:childTnLst>
                                </p:cTn>
                              </p:par>
                            </p:childTnLst>
                          </p:cTn>
                        </p:par>
                        <p:par>
                          <p:cTn id="37" fill="hold">
                            <p:stCondLst>
                              <p:cond delay="7250"/>
                            </p:stCondLst>
                            <p:childTnLst>
                              <p:par>
                                <p:cTn id="38" presetID="6" presetClass="entr" presetSubtype="32" fill="hold" grpId="0" nodeType="afterEffect">
                                  <p:stCondLst>
                                    <p:cond delay="500"/>
                                  </p:stCondLst>
                                  <p:childTnLst>
                                    <p:set>
                                      <p:cBhvr>
                                        <p:cTn id="39" dur="1" fill="hold">
                                          <p:stCondLst>
                                            <p:cond delay="0"/>
                                          </p:stCondLst>
                                        </p:cTn>
                                        <p:tgtEl>
                                          <p:spTgt spid="21"/>
                                        </p:tgtEl>
                                        <p:attrNameLst>
                                          <p:attrName>style.visibility</p:attrName>
                                        </p:attrNameLst>
                                      </p:cBhvr>
                                      <p:to>
                                        <p:strVal val="visible"/>
                                      </p:to>
                                    </p:set>
                                    <p:animEffect transition="in" filter="circle(out)">
                                      <p:cBhvr>
                                        <p:cTn id="40" dur="750"/>
                                        <p:tgtEl>
                                          <p:spTgt spid="21"/>
                                        </p:tgtEl>
                                      </p:cBhvr>
                                    </p:animEffect>
                                  </p:childTnLst>
                                </p:cTn>
                              </p:par>
                            </p:childTnLst>
                          </p:cTn>
                        </p:par>
                        <p:par>
                          <p:cTn id="41" fill="hold">
                            <p:stCondLst>
                              <p:cond delay="8500"/>
                            </p:stCondLst>
                            <p:childTnLst>
                              <p:par>
                                <p:cTn id="42" presetID="22" presetClass="entr" presetSubtype="8" fill="hold" grpId="0" nodeType="afterEffect">
                                  <p:stCondLst>
                                    <p:cond delay="0"/>
                                  </p:stCondLst>
                                  <p:childTnLst>
                                    <p:set>
                                      <p:cBhvr>
                                        <p:cTn id="43" dur="1" fill="hold">
                                          <p:stCondLst>
                                            <p:cond delay="0"/>
                                          </p:stCondLst>
                                        </p:cTn>
                                        <p:tgtEl>
                                          <p:spTgt spid="20">
                                            <p:txEl>
                                              <p:pRg st="0" end="0"/>
                                            </p:txEl>
                                          </p:spTgt>
                                        </p:tgtEl>
                                        <p:attrNameLst>
                                          <p:attrName>style.visibility</p:attrName>
                                        </p:attrNameLst>
                                      </p:cBhvr>
                                      <p:to>
                                        <p:strVal val="visible"/>
                                      </p:to>
                                    </p:set>
                                    <p:animEffect transition="in" filter="wipe(left)">
                                      <p:cBhvr>
                                        <p:cTn id="44" dur="75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P spid="11" grpId="0" build="p"/>
      <p:bldP spid="12" grpId="0" animBg="1"/>
      <p:bldP spid="13" grpId="0" build="p"/>
      <p:bldP spid="14" grpId="0" animBg="1"/>
      <p:bldP spid="25" grpId="0" build="p"/>
      <p:bldP spid="26" grpId="0" animBg="1"/>
      <p:bldP spid="20" grpId="0" build="p"/>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983800" y="540454"/>
            <a:ext cx="4762000" cy="770800"/>
          </a:xfrm>
          <a:prstGeom prst="rect">
            <a:avLst/>
          </a:prstGeom>
        </p:spPr>
        <p:txBody>
          <a:bodyPr spcFirstLastPara="1" wrap="square" lIns="121900" tIns="121900" rIns="121900" bIns="121900" anchor="b" anchorCtr="0">
            <a:noAutofit/>
          </a:bodyPr>
          <a:lstStyle/>
          <a:p>
            <a:pPr>
              <a:buSzPts val="1100"/>
            </a:pPr>
            <a:r>
              <a:rPr lang="es">
                <a:solidFill>
                  <a:srgbClr val="434343"/>
                </a:solidFill>
              </a:rPr>
              <a:t>Rút trích dữ liệu</a:t>
            </a:r>
            <a:endParaRPr dirty="0">
              <a:solidFill>
                <a:srgbClr val="434343"/>
              </a:solidFill>
            </a:endParaRPr>
          </a:p>
        </p:txBody>
      </p:sp>
      <p:cxnSp>
        <p:nvCxnSpPr>
          <p:cNvPr id="285" name="Google Shape;285;p42"/>
          <p:cNvCxnSpPr/>
          <p:nvPr/>
        </p:nvCxnSpPr>
        <p:spPr>
          <a:xfrm>
            <a:off x="2937400" y="1363408"/>
            <a:ext cx="901600" cy="0"/>
          </a:xfrm>
          <a:prstGeom prst="straightConnector1">
            <a:avLst/>
          </a:prstGeom>
          <a:noFill/>
          <a:ln w="76200" cap="flat" cmpd="sng">
            <a:solidFill>
              <a:srgbClr val="81ECEC"/>
            </a:solidFill>
            <a:prstDash val="solid"/>
            <a:round/>
            <a:headEnd type="none" w="med" len="med"/>
            <a:tailEnd type="none" w="med" len="med"/>
          </a:ln>
        </p:spPr>
      </p:cxnSp>
      <p:sp>
        <p:nvSpPr>
          <p:cNvPr id="287" name="Google Shape;287;p42"/>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s" kern="0">
                <a:solidFill>
                  <a:srgbClr val="CCCCCC"/>
                </a:solidFill>
              </a:rPr>
              <a:pPr defTabSz="1219170">
                <a:buClr>
                  <a:srgbClr val="000000"/>
                </a:buClr>
              </a:pPr>
              <a:t>8</a:t>
            </a:fld>
            <a:endParaRPr kern="0">
              <a:solidFill>
                <a:srgbClr val="CCCCCC"/>
              </a:solidFill>
            </a:endParaRPr>
          </a:p>
        </p:txBody>
      </p:sp>
      <p:sp>
        <p:nvSpPr>
          <p:cNvPr id="11" name="Google Shape;243;p38">
            <a:extLst>
              <a:ext uri="{FF2B5EF4-FFF2-40B4-BE49-F238E27FC236}">
                <a16:creationId xmlns:a16="http://schemas.microsoft.com/office/drawing/2014/main" id="{2DD11FD1-464E-41BB-A72E-D07AEE3FECCF}"/>
              </a:ext>
            </a:extLst>
          </p:cNvPr>
          <p:cNvSpPr txBox="1">
            <a:spLocks/>
          </p:cNvSpPr>
          <p:nvPr/>
        </p:nvSpPr>
        <p:spPr>
          <a:xfrm>
            <a:off x="849274" y="1415563"/>
            <a:ext cx="5171516" cy="206804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Ubuntu Light"/>
              <a:buNone/>
              <a:defRPr sz="1867" b="0" i="0" u="none" strike="noStrike" cap="none">
                <a:solidFill>
                  <a:schemeClr val="lt2"/>
                </a:solidFill>
                <a:latin typeface="Ubuntu Light"/>
                <a:ea typeface="Ubuntu Light"/>
                <a:cs typeface="Ubuntu Light"/>
                <a:sym typeface="Ubuntu Light"/>
              </a:defRPr>
            </a:lvl1pPr>
            <a:lvl2pPr marL="914400" marR="0" lvl="1" indent="-317500" algn="ctr" rtl="0">
              <a:lnSpc>
                <a:spcPct val="100000"/>
              </a:lnSpc>
              <a:spcBef>
                <a:spcPts val="0"/>
              </a:spcBef>
              <a:spcAft>
                <a:spcPts val="0"/>
              </a:spcAft>
              <a:buClr>
                <a:schemeClr val="lt2"/>
              </a:buClr>
              <a:buSzPts val="1400"/>
              <a:buFont typeface="Ubuntu Light"/>
              <a:buNone/>
              <a:defRPr sz="1867" b="0" i="0" u="none" strike="noStrike" cap="none">
                <a:solidFill>
                  <a:schemeClr val="lt2"/>
                </a:solidFill>
                <a:latin typeface="Ubuntu Light"/>
                <a:ea typeface="Ubuntu Light"/>
                <a:cs typeface="Ubuntu Light"/>
                <a:sym typeface="Ubuntu Light"/>
              </a:defRPr>
            </a:lvl2pPr>
            <a:lvl3pPr marL="1371600" marR="0" lvl="2" indent="-311150" algn="ctr" rtl="0">
              <a:lnSpc>
                <a:spcPct val="100000"/>
              </a:lnSpc>
              <a:spcBef>
                <a:spcPts val="0"/>
              </a:spcBef>
              <a:spcAft>
                <a:spcPts val="0"/>
              </a:spcAft>
              <a:buClr>
                <a:schemeClr val="lt2"/>
              </a:buClr>
              <a:buSzPts val="1300"/>
              <a:buFont typeface="Ubuntu Light"/>
              <a:buNone/>
              <a:defRPr sz="1300" b="0" i="0" u="none" strike="noStrike" cap="none">
                <a:solidFill>
                  <a:schemeClr val="lt2"/>
                </a:solidFill>
                <a:latin typeface="Ubuntu Light"/>
                <a:ea typeface="Ubuntu Light"/>
                <a:cs typeface="Ubuntu Light"/>
                <a:sym typeface="Ubuntu Light"/>
              </a:defRPr>
            </a:lvl3pPr>
            <a:lvl4pPr marL="1828800" marR="0" lvl="3" indent="-311150" algn="ctr" rtl="0">
              <a:lnSpc>
                <a:spcPct val="100000"/>
              </a:lnSpc>
              <a:spcBef>
                <a:spcPts val="0"/>
              </a:spcBef>
              <a:spcAft>
                <a:spcPts val="0"/>
              </a:spcAft>
              <a:buClr>
                <a:schemeClr val="lt2"/>
              </a:buClr>
              <a:buSzPts val="1300"/>
              <a:buFont typeface="Ubuntu Light"/>
              <a:buNone/>
              <a:defRPr sz="1300" b="0" i="0" u="none" strike="noStrike" cap="none">
                <a:solidFill>
                  <a:schemeClr val="lt2"/>
                </a:solidFill>
                <a:latin typeface="Ubuntu Light"/>
                <a:ea typeface="Ubuntu Light"/>
                <a:cs typeface="Ubuntu Light"/>
                <a:sym typeface="Ubuntu Light"/>
              </a:defRPr>
            </a:lvl4pPr>
            <a:lvl5pPr marL="2286000" marR="0" lvl="4" indent="-304800" algn="ctr"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5pPr>
            <a:lvl6pPr marL="2743200" marR="0" lvl="5" indent="-304800" algn="ctr" rtl="0">
              <a:lnSpc>
                <a:spcPct val="100000"/>
              </a:lnSpc>
              <a:spcBef>
                <a:spcPts val="0"/>
              </a:spcBef>
              <a:spcAft>
                <a:spcPts val="0"/>
              </a:spcAft>
              <a:buClr>
                <a:schemeClr val="lt2"/>
              </a:buClr>
              <a:buSzPts val="1200"/>
              <a:buFont typeface="Ubuntu Light"/>
              <a:buNone/>
              <a:defRPr sz="1200" b="0" i="0" u="none" strike="noStrike" cap="none">
                <a:solidFill>
                  <a:schemeClr val="lt2"/>
                </a:solidFill>
                <a:latin typeface="Ubuntu Light"/>
                <a:ea typeface="Ubuntu Light"/>
                <a:cs typeface="Ubuntu Light"/>
                <a:sym typeface="Ubuntu Light"/>
              </a:defRPr>
            </a:lvl6pPr>
            <a:lvl7pPr marL="3200400" marR="0" lvl="6" indent="-298450" algn="ctr" rtl="0">
              <a:lnSpc>
                <a:spcPct val="100000"/>
              </a:lnSpc>
              <a:spcBef>
                <a:spcPts val="0"/>
              </a:spcBef>
              <a:spcAft>
                <a:spcPts val="0"/>
              </a:spcAft>
              <a:buClr>
                <a:schemeClr val="lt2"/>
              </a:buClr>
              <a:buSzPts val="1100"/>
              <a:buFont typeface="Ubuntu Light"/>
              <a:buNone/>
              <a:defRPr sz="1100" b="0" i="0" u="none" strike="noStrike" cap="none">
                <a:solidFill>
                  <a:schemeClr val="lt2"/>
                </a:solidFill>
                <a:latin typeface="Ubuntu Light"/>
                <a:ea typeface="Ubuntu Light"/>
                <a:cs typeface="Ubuntu Light"/>
                <a:sym typeface="Ubuntu Light"/>
              </a:defRPr>
            </a:lvl7pPr>
            <a:lvl8pPr marL="3657600" marR="0" lvl="7" indent="-298450" algn="ctr" rtl="0">
              <a:lnSpc>
                <a:spcPct val="100000"/>
              </a:lnSpc>
              <a:spcBef>
                <a:spcPts val="0"/>
              </a:spcBef>
              <a:spcAft>
                <a:spcPts val="0"/>
              </a:spcAft>
              <a:buClr>
                <a:schemeClr val="lt2"/>
              </a:buClr>
              <a:buSzPts val="1100"/>
              <a:buFont typeface="Ubuntu Light"/>
              <a:buNone/>
              <a:defRPr sz="1100" b="0" i="0" u="none" strike="noStrike" cap="none">
                <a:solidFill>
                  <a:schemeClr val="lt2"/>
                </a:solidFill>
                <a:latin typeface="Ubuntu Light"/>
                <a:ea typeface="Ubuntu Light"/>
                <a:cs typeface="Ubuntu Light"/>
                <a:sym typeface="Ubuntu Light"/>
              </a:defRPr>
            </a:lvl8pPr>
            <a:lvl9pPr marL="4114800" marR="0" lvl="8" indent="-292100" algn="ctr" rtl="0">
              <a:lnSpc>
                <a:spcPct val="100000"/>
              </a:lnSpc>
              <a:spcBef>
                <a:spcPts val="0"/>
              </a:spcBef>
              <a:spcAft>
                <a:spcPts val="0"/>
              </a:spcAft>
              <a:buClr>
                <a:schemeClr val="lt2"/>
              </a:buClr>
              <a:buSzPts val="1000"/>
              <a:buFont typeface="Ubuntu Light"/>
              <a:buNone/>
              <a:defRPr sz="1000" b="0" i="0" u="none" strike="noStrike" cap="none">
                <a:solidFill>
                  <a:schemeClr val="lt2"/>
                </a:solidFill>
                <a:latin typeface="Ubuntu Light"/>
                <a:ea typeface="Ubuntu Light"/>
                <a:cs typeface="Ubuntu Light"/>
                <a:sym typeface="Ubuntu Light"/>
              </a:defRPr>
            </a:lvl9pPr>
          </a:lstStyle>
          <a:p>
            <a:pPr indent="0" algn="just">
              <a:lnSpc>
                <a:spcPts val="2500"/>
              </a:lnSpc>
            </a:pPr>
            <a:r>
              <a:rPr lang="en-US" b="1" kern="0">
                <a:solidFill>
                  <a:srgbClr val="666666"/>
                </a:solidFill>
                <a:latin typeface="Ubuntu"/>
                <a:ea typeface="Ubuntu"/>
                <a:cs typeface="Ubuntu"/>
                <a:sym typeface="Ubuntu"/>
              </a:rPr>
              <a:t>Các văn bản sau khi được tải lên bộ nhớ sẽ được rút trích nội dung chính bằng thuật toán tìm kiếm nhị phân. Sau đó dữ liệu này sẽ được lưu trong </a:t>
            </a:r>
            <a:r>
              <a:rPr lang="en-US" b="1" kern="0">
                <a:solidFill>
                  <a:srgbClr val="666666"/>
                </a:solidFill>
                <a:latin typeface="Consolas" panose="020B0609020204030204" pitchFamily="49" charset="0"/>
                <a:ea typeface="Ubuntu"/>
                <a:cs typeface="Ubuntu"/>
                <a:sym typeface="Ubuntu"/>
              </a:rPr>
              <a:t>metadata.txt</a:t>
            </a:r>
            <a:r>
              <a:rPr lang="en-US" b="1" kern="0">
                <a:solidFill>
                  <a:srgbClr val="666666"/>
                </a:solidFill>
                <a:latin typeface="Ubuntu"/>
                <a:ea typeface="Ubuntu"/>
                <a:cs typeface="Ubuntu"/>
                <a:sym typeface="Ubuntu"/>
              </a:rPr>
              <a:t> và thông tin của các văn bản cũng được lưu trong phần tử </a:t>
            </a:r>
            <a:r>
              <a:rPr lang="en-US" b="1" kern="0">
                <a:solidFill>
                  <a:srgbClr val="666666"/>
                </a:solidFill>
                <a:latin typeface="Consolas" panose="020B0609020204030204" pitchFamily="49" charset="0"/>
                <a:ea typeface="Ubuntu"/>
                <a:cs typeface="Ubuntu"/>
                <a:sym typeface="Ubuntu"/>
              </a:rPr>
              <a:t>FileRank</a:t>
            </a:r>
            <a:r>
              <a:rPr lang="en-US" b="1" kern="0">
                <a:solidFill>
                  <a:srgbClr val="666666"/>
                </a:solidFill>
                <a:latin typeface="Ubuntu"/>
                <a:ea typeface="Ubuntu"/>
                <a:cs typeface="Ubuntu"/>
                <a:sym typeface="Ubuntu"/>
              </a:rPr>
              <a:t> tương ứng.</a:t>
            </a:r>
          </a:p>
        </p:txBody>
      </p:sp>
      <p:sp>
        <p:nvSpPr>
          <p:cNvPr id="12" name="Google Shape;3302;p32">
            <a:extLst>
              <a:ext uri="{FF2B5EF4-FFF2-40B4-BE49-F238E27FC236}">
                <a16:creationId xmlns:a16="http://schemas.microsoft.com/office/drawing/2014/main" id="{BBC08C55-B315-4E29-9095-7AA2F69FB1F9}"/>
              </a:ext>
            </a:extLst>
          </p:cNvPr>
          <p:cNvSpPr/>
          <p:nvPr/>
        </p:nvSpPr>
        <p:spPr>
          <a:xfrm rot="20483121">
            <a:off x="854647" y="1516779"/>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13" name="Google Shape;243;p38">
            <a:extLst>
              <a:ext uri="{FF2B5EF4-FFF2-40B4-BE49-F238E27FC236}">
                <a16:creationId xmlns:a16="http://schemas.microsoft.com/office/drawing/2014/main" id="{D227AA3E-F35E-4E5C-9A1E-1062939D3DD3}"/>
              </a:ext>
            </a:extLst>
          </p:cNvPr>
          <p:cNvSpPr txBox="1">
            <a:spLocks/>
          </p:cNvSpPr>
          <p:nvPr/>
        </p:nvSpPr>
        <p:spPr>
          <a:xfrm>
            <a:off x="712876" y="3587919"/>
            <a:ext cx="5307914" cy="67966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1pPr>
            <a:lvl2pPr marL="1219170" marR="0" lvl="1" indent="-423323" algn="ctr" rtl="0">
              <a:lnSpc>
                <a:spcPct val="100000"/>
              </a:lnSpc>
              <a:spcBef>
                <a:spcPts val="0"/>
              </a:spcBef>
              <a:spcAft>
                <a:spcPts val="0"/>
              </a:spcAft>
              <a:buClr>
                <a:schemeClr val="lt2"/>
              </a:buClr>
              <a:buSzPts val="1400"/>
              <a:buFont typeface="Ubuntu Light"/>
              <a:buChar char="○"/>
              <a:defRPr sz="1867" b="0" i="0" u="none" strike="noStrike" cap="none">
                <a:solidFill>
                  <a:schemeClr val="lt2"/>
                </a:solidFill>
                <a:latin typeface="Ubuntu Light"/>
                <a:ea typeface="Ubuntu Light"/>
                <a:cs typeface="Ubuntu Light"/>
                <a:sym typeface="Ubuntu Light"/>
              </a:defRPr>
            </a:lvl2pPr>
            <a:lvl3pPr marL="1828754" marR="0" lvl="2"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3pPr>
            <a:lvl4pPr marL="2438339" marR="0" lvl="3" indent="-414856" algn="ctr" rtl="0">
              <a:lnSpc>
                <a:spcPct val="100000"/>
              </a:lnSpc>
              <a:spcBef>
                <a:spcPts val="0"/>
              </a:spcBef>
              <a:spcAft>
                <a:spcPts val="0"/>
              </a:spcAft>
              <a:buClr>
                <a:schemeClr val="lt2"/>
              </a:buClr>
              <a:buSzPts val="1300"/>
              <a:buFont typeface="Ubuntu Light"/>
              <a:buChar char="●"/>
              <a:defRPr sz="1733" b="0" i="0" u="none" strike="noStrike" cap="none">
                <a:solidFill>
                  <a:schemeClr val="lt2"/>
                </a:solidFill>
                <a:latin typeface="Ubuntu Light"/>
                <a:ea typeface="Ubuntu Light"/>
                <a:cs typeface="Ubuntu Light"/>
                <a:sym typeface="Ubuntu Light"/>
              </a:defRPr>
            </a:lvl4pPr>
            <a:lvl5pPr marL="3047924" marR="0" lvl="4"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5pPr>
            <a:lvl6pPr marL="3657509" marR="0" lvl="5" indent="-406390" algn="ctr" rtl="0">
              <a:lnSpc>
                <a:spcPct val="100000"/>
              </a:lnSpc>
              <a:spcBef>
                <a:spcPts val="0"/>
              </a:spcBef>
              <a:spcAft>
                <a:spcPts val="0"/>
              </a:spcAft>
              <a:buClr>
                <a:schemeClr val="lt2"/>
              </a:buClr>
              <a:buSzPts val="1200"/>
              <a:buFont typeface="Ubuntu Light"/>
              <a:buChar char="■"/>
              <a:defRPr sz="1600" b="0" i="0" u="none" strike="noStrike" cap="none">
                <a:solidFill>
                  <a:schemeClr val="lt2"/>
                </a:solidFill>
                <a:latin typeface="Ubuntu Light"/>
                <a:ea typeface="Ubuntu Light"/>
                <a:cs typeface="Ubuntu Light"/>
                <a:sym typeface="Ubuntu Light"/>
              </a:defRPr>
            </a:lvl6pPr>
            <a:lvl7pPr marL="4267093" marR="0" lvl="6"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7pPr>
            <a:lvl8pPr marL="4876678" marR="0" lvl="7" indent="-397923" algn="ctr" rtl="0">
              <a:lnSpc>
                <a:spcPct val="100000"/>
              </a:lnSpc>
              <a:spcBef>
                <a:spcPts val="0"/>
              </a:spcBef>
              <a:spcAft>
                <a:spcPts val="0"/>
              </a:spcAft>
              <a:buClr>
                <a:schemeClr val="lt2"/>
              </a:buClr>
              <a:buSzPts val="1100"/>
              <a:buFont typeface="Ubuntu Light"/>
              <a:buChar char="○"/>
              <a:defRPr sz="1467" b="0" i="0" u="none" strike="noStrike" cap="none">
                <a:solidFill>
                  <a:schemeClr val="lt2"/>
                </a:solidFill>
                <a:latin typeface="Ubuntu Light"/>
                <a:ea typeface="Ubuntu Light"/>
                <a:cs typeface="Ubuntu Light"/>
                <a:sym typeface="Ubuntu Light"/>
              </a:defRPr>
            </a:lvl8pPr>
            <a:lvl9pPr marL="5486263" marR="0" lvl="8" indent="-389457" algn="ctr" rtl="0">
              <a:lnSpc>
                <a:spcPct val="100000"/>
              </a:lnSpc>
              <a:spcBef>
                <a:spcPts val="0"/>
              </a:spcBef>
              <a:spcAft>
                <a:spcPts val="0"/>
              </a:spcAft>
              <a:buClr>
                <a:schemeClr val="lt2"/>
              </a:buClr>
              <a:buSzPts val="1000"/>
              <a:buFont typeface="Ubuntu Light"/>
              <a:buChar char="■"/>
              <a:defRPr sz="1333" b="0" i="0" u="none" strike="noStrike" cap="none">
                <a:solidFill>
                  <a:schemeClr val="lt2"/>
                </a:solidFill>
                <a:latin typeface="Ubuntu Light"/>
                <a:ea typeface="Ubuntu Light"/>
                <a:cs typeface="Ubuntu Light"/>
                <a:sym typeface="Ubuntu Light"/>
              </a:defRPr>
            </a:lvl9pPr>
          </a:lstStyle>
          <a:p>
            <a:pPr indent="0" algn="just">
              <a:lnSpc>
                <a:spcPct val="150000"/>
              </a:lnSpc>
              <a:buFont typeface="Ubuntu Light"/>
              <a:buNone/>
            </a:pPr>
            <a:r>
              <a:rPr lang="en-US" b="1" kern="0">
                <a:solidFill>
                  <a:srgbClr val="666666"/>
                </a:solidFill>
                <a:latin typeface="Ubuntu"/>
                <a:sym typeface="Ubuntu"/>
              </a:rPr>
              <a:t>Thứ tự thực hiện:</a:t>
            </a:r>
          </a:p>
          <a:p>
            <a:pPr marL="952485" indent="-342900" algn="just">
              <a:spcAft>
                <a:spcPts val="600"/>
              </a:spcAft>
            </a:pPr>
            <a:r>
              <a:rPr lang="en-US" b="1" kern="0">
                <a:solidFill>
                  <a:srgbClr val="666666"/>
                </a:solidFill>
                <a:latin typeface="Ubuntu"/>
                <a:sym typeface="Ubuntu"/>
              </a:rPr>
              <a:t>Chuyển văn bản về dạng chữ thường</a:t>
            </a:r>
          </a:p>
          <a:p>
            <a:pPr marL="952485" indent="-342900" algn="just">
              <a:spcAft>
                <a:spcPts val="600"/>
              </a:spcAft>
            </a:pPr>
            <a:r>
              <a:rPr lang="en-US" b="1" kern="0">
                <a:solidFill>
                  <a:srgbClr val="666666"/>
                </a:solidFill>
                <a:latin typeface="Ubuntu"/>
                <a:sym typeface="Ubuntu"/>
              </a:rPr>
              <a:t>Chuyển các ký tự không phải chữ cái hoặc số về ký tự khoảng trắng</a:t>
            </a:r>
          </a:p>
          <a:p>
            <a:pPr marL="952485" indent="-342900" algn="just">
              <a:spcAft>
                <a:spcPts val="600"/>
              </a:spcAft>
            </a:pPr>
            <a:r>
              <a:rPr lang="en-US" b="1" kern="0">
                <a:solidFill>
                  <a:srgbClr val="666666"/>
                </a:solidFill>
                <a:latin typeface="Ubuntu"/>
                <a:sym typeface="Ubuntu"/>
              </a:rPr>
              <a:t>Loại bỏ stopword</a:t>
            </a:r>
          </a:p>
          <a:p>
            <a:pPr marL="952485" indent="-342900" algn="just">
              <a:spcAft>
                <a:spcPts val="600"/>
              </a:spcAft>
            </a:pPr>
            <a:r>
              <a:rPr lang="en-US" b="1" kern="0">
                <a:solidFill>
                  <a:srgbClr val="666666"/>
                </a:solidFill>
                <a:latin typeface="Ubuntu"/>
                <a:sym typeface="Ubuntu"/>
              </a:rPr>
              <a:t>Xoá khoảng trắng</a:t>
            </a:r>
          </a:p>
          <a:p>
            <a:pPr indent="0" algn="just">
              <a:lnSpc>
                <a:spcPct val="150000"/>
              </a:lnSpc>
              <a:buFont typeface="Ubuntu Light"/>
              <a:buNone/>
            </a:pPr>
            <a:endParaRPr lang="en-US" kern="0" dirty="0">
              <a:solidFill>
                <a:srgbClr val="999999"/>
              </a:solidFill>
            </a:endParaRPr>
          </a:p>
        </p:txBody>
      </p:sp>
      <p:sp>
        <p:nvSpPr>
          <p:cNvPr id="14" name="Google Shape;3302;p32">
            <a:extLst>
              <a:ext uri="{FF2B5EF4-FFF2-40B4-BE49-F238E27FC236}">
                <a16:creationId xmlns:a16="http://schemas.microsoft.com/office/drawing/2014/main" id="{E1669112-FA52-4DA4-BDE2-727538B5504D}"/>
              </a:ext>
            </a:extLst>
          </p:cNvPr>
          <p:cNvSpPr/>
          <p:nvPr/>
        </p:nvSpPr>
        <p:spPr>
          <a:xfrm rot="20483121">
            <a:off x="854645" y="3759878"/>
            <a:ext cx="365760" cy="365760"/>
          </a:xfrm>
          <a:custGeom>
            <a:avLst/>
            <a:gdLst/>
            <a:ahLst/>
            <a:cxnLst/>
            <a:rect l="l" t="t" r="r" b="b"/>
            <a:pathLst>
              <a:path w="7158" h="7067" extrusionOk="0">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FFFF00"/>
          </a:solidFill>
          <a:ln>
            <a:noFill/>
          </a:ln>
        </p:spPr>
        <p:txBody>
          <a:bodyPr spcFirstLastPara="1" wrap="square" lIns="91425" tIns="91425" rIns="91425" bIns="91425" anchor="ctr" anchorCtr="0">
            <a:noAutofit/>
          </a:bodyPr>
          <a:lstStyle/>
          <a:p>
            <a:endParaRPr>
              <a:solidFill>
                <a:srgbClr val="FFFF00"/>
              </a:solidFill>
            </a:endParaRPr>
          </a:p>
        </p:txBody>
      </p:sp>
      <p:sp>
        <p:nvSpPr>
          <p:cNvPr id="17" name="Google Shape;141;p20">
            <a:extLst>
              <a:ext uri="{FF2B5EF4-FFF2-40B4-BE49-F238E27FC236}">
                <a16:creationId xmlns:a16="http://schemas.microsoft.com/office/drawing/2014/main" id="{8A7BE437-019D-4AAA-B070-63D76A0B1530}"/>
              </a:ext>
            </a:extLst>
          </p:cNvPr>
          <p:cNvSpPr/>
          <p:nvPr/>
        </p:nvSpPr>
        <p:spPr>
          <a:xfrm>
            <a:off x="542600" y="469600"/>
            <a:ext cx="5717200" cy="5748000"/>
          </a:xfrm>
          <a:prstGeom prst="rect">
            <a:avLst/>
          </a:prstGeom>
          <a:noFill/>
          <a:ln w="38100" cap="flat" cmpd="sng">
            <a:solidFill>
              <a:srgbClr val="81ECEC"/>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309;p45">
            <a:extLst>
              <a:ext uri="{FF2B5EF4-FFF2-40B4-BE49-F238E27FC236}">
                <a16:creationId xmlns:a16="http://schemas.microsoft.com/office/drawing/2014/main" id="{E430D8D9-251D-45B6-8666-68408D5C0B14}"/>
              </a:ext>
            </a:extLst>
          </p:cNvPr>
          <p:cNvSpPr txBox="1">
            <a:spLocks/>
          </p:cNvSpPr>
          <p:nvPr/>
        </p:nvSpPr>
        <p:spPr>
          <a:xfrm>
            <a:off x="7178051" y="540454"/>
            <a:ext cx="4471349" cy="2992701"/>
          </a:xfrm>
          <a:prstGeom prst="rect">
            <a:avLst/>
          </a:prstGeom>
          <a:solidFill>
            <a:schemeClr val="bg1">
              <a:lumMod val="95000"/>
            </a:schemeClr>
          </a:solidFill>
          <a:ln w="76200">
            <a:solidFill>
              <a:schemeClr val="tx2">
                <a:lumMod val="50000"/>
              </a:schemeClr>
            </a:solid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1pPr>
            <a:lvl2pPr marL="914400" marR="0" lvl="1" indent="-3175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2pPr>
            <a:lvl3pPr marL="1371600" marR="0" lvl="2" indent="-3111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3pPr>
            <a:lvl4pPr marL="1828800" marR="0" lvl="3" indent="-3111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4pPr>
            <a:lvl5pPr marL="2286000" marR="0" lvl="4" indent="-3048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5pPr>
            <a:lvl6pPr marL="2743200" marR="0" lvl="5" indent="-3048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6pPr>
            <a:lvl7pPr marL="3200400" marR="0" lvl="6" indent="-2984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7pPr>
            <a:lvl8pPr marL="3657600" marR="0" lvl="7" indent="-2984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8pPr>
            <a:lvl9pPr marL="4114800" marR="0" lvl="8" indent="-2921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9pPr>
          </a:lstStyle>
          <a:p>
            <a:pPr algn="l"/>
            <a:r>
              <a:rPr lang="en-GB" sz="1800">
                <a:solidFill>
                  <a:srgbClr val="8000FF"/>
                </a:solidFill>
                <a:latin typeface="Consolas" panose="020B0609020204030204" pitchFamily="49" charset="0"/>
              </a:rPr>
              <a:t>binarySearch</a:t>
            </a:r>
            <a:r>
              <a:rPr lang="en-GB" sz="1800">
                <a:solidFill>
                  <a:srgbClr val="000000"/>
                </a:solidFill>
                <a:latin typeface="Consolas" panose="020B0609020204030204" pitchFamily="49" charset="0"/>
              </a:rPr>
              <a:t>(left, right, x)</a:t>
            </a:r>
          </a:p>
          <a:p>
            <a:pPr algn="l"/>
            <a:endParaRPr lang="en-GB" sz="1800">
              <a:solidFill>
                <a:srgbClr val="000000"/>
              </a:solidFill>
              <a:latin typeface="Consolas" panose="020B0609020204030204" pitchFamily="49" charset="0"/>
            </a:endParaRPr>
          </a:p>
          <a:p>
            <a:pPr algn="l"/>
            <a:r>
              <a:rPr lang="en-GB" sz="1800">
                <a:solidFill>
                  <a:srgbClr val="8000FF"/>
                </a:solidFill>
                <a:latin typeface="Consolas" panose="020B0609020204030204" pitchFamily="49" charset="0"/>
              </a:rPr>
              <a:t>while</a:t>
            </a:r>
            <a:r>
              <a:rPr lang="en-GB" sz="1800">
                <a:solidFill>
                  <a:srgbClr val="000000"/>
                </a:solidFill>
                <a:latin typeface="Consolas" panose="020B0609020204030204" pitchFamily="49" charset="0"/>
              </a:rPr>
              <a:t> (left &lt;= right)</a:t>
            </a:r>
          </a:p>
          <a:p>
            <a:pPr algn="l"/>
            <a:r>
              <a:rPr lang="en-GB" sz="1800">
                <a:solidFill>
                  <a:srgbClr val="000000"/>
                </a:solidFill>
                <a:latin typeface="Consolas" panose="020B0609020204030204" pitchFamily="49" charset="0"/>
              </a:rPr>
              <a:t>	mid = (left + right) / 2</a:t>
            </a:r>
          </a:p>
          <a:p>
            <a:pPr algn="l"/>
            <a:r>
              <a:rPr lang="en-GB" sz="1800">
                <a:solidFill>
                  <a:srgbClr val="000000"/>
                </a:solidFill>
                <a:latin typeface="Consolas" panose="020B0609020204030204" pitchFamily="49" charset="0"/>
              </a:rPr>
              <a:t>	</a:t>
            </a:r>
            <a:r>
              <a:rPr lang="en-GB" sz="1800">
                <a:solidFill>
                  <a:srgbClr val="8000FF"/>
                </a:solidFill>
                <a:latin typeface="Consolas" panose="020B0609020204030204" pitchFamily="49" charset="0"/>
              </a:rPr>
              <a:t>if</a:t>
            </a:r>
            <a:r>
              <a:rPr lang="en-GB" sz="1800">
                <a:solidFill>
                  <a:srgbClr val="000000"/>
                </a:solidFill>
                <a:latin typeface="Consolas" panose="020B0609020204030204" pitchFamily="49" charset="0"/>
              </a:rPr>
              <a:t> (x = value at mid )</a:t>
            </a:r>
          </a:p>
          <a:p>
            <a:pPr algn="l"/>
            <a:r>
              <a:rPr lang="en-GB" sz="1800">
                <a:solidFill>
                  <a:srgbClr val="000000"/>
                </a:solidFill>
                <a:latin typeface="Consolas" panose="020B0609020204030204" pitchFamily="49" charset="0"/>
              </a:rPr>
              <a:t>		return mid</a:t>
            </a:r>
          </a:p>
          <a:p>
            <a:pPr algn="l"/>
            <a:r>
              <a:rPr lang="en-GB" sz="1800">
                <a:solidFill>
                  <a:srgbClr val="000000"/>
                </a:solidFill>
                <a:latin typeface="Consolas" panose="020B0609020204030204" pitchFamily="49" charset="0"/>
              </a:rPr>
              <a:t>	</a:t>
            </a:r>
            <a:r>
              <a:rPr lang="en-GB" sz="1800">
                <a:solidFill>
                  <a:srgbClr val="8000FF"/>
                </a:solidFill>
                <a:latin typeface="Consolas" panose="020B0609020204030204" pitchFamily="49" charset="0"/>
              </a:rPr>
              <a:t>else if </a:t>
            </a:r>
            <a:r>
              <a:rPr lang="en-GB" sz="1800">
                <a:solidFill>
                  <a:srgbClr val="000000"/>
                </a:solidFill>
                <a:latin typeface="Consolas" panose="020B0609020204030204" pitchFamily="49" charset="0"/>
              </a:rPr>
              <a:t>(x &gt; value at mid)</a:t>
            </a:r>
          </a:p>
          <a:p>
            <a:pPr algn="l"/>
            <a:r>
              <a:rPr lang="en-GB" sz="1800">
                <a:solidFill>
                  <a:srgbClr val="000000"/>
                </a:solidFill>
                <a:latin typeface="Consolas" panose="020B0609020204030204" pitchFamily="49" charset="0"/>
              </a:rPr>
              <a:t>           left = mid + 1</a:t>
            </a:r>
          </a:p>
          <a:p>
            <a:pPr algn="l"/>
            <a:r>
              <a:rPr lang="en-GB" sz="1800">
                <a:solidFill>
                  <a:srgbClr val="000000"/>
                </a:solidFill>
                <a:latin typeface="Consolas" panose="020B0609020204030204" pitchFamily="49" charset="0"/>
              </a:rPr>
              <a:t>    	 </a:t>
            </a:r>
            <a:r>
              <a:rPr lang="en-GB" sz="1800">
                <a:solidFill>
                  <a:srgbClr val="8000FF"/>
                </a:solidFill>
                <a:latin typeface="Consolas" panose="020B0609020204030204" pitchFamily="49" charset="0"/>
              </a:rPr>
              <a:t>else</a:t>
            </a:r>
            <a:r>
              <a:rPr lang="en-GB" sz="1800">
                <a:solidFill>
                  <a:srgbClr val="000000"/>
                </a:solidFill>
                <a:latin typeface="Consolas" panose="020B0609020204030204" pitchFamily="49" charset="0"/>
              </a:rPr>
              <a:t>                       </a:t>
            </a:r>
          </a:p>
          <a:p>
            <a:pPr algn="l"/>
            <a:r>
              <a:rPr lang="en-GB" sz="1800">
                <a:solidFill>
                  <a:srgbClr val="000000"/>
                </a:solidFill>
                <a:latin typeface="Consolas" panose="020B0609020204030204" pitchFamily="49" charset="0"/>
              </a:rPr>
              <a:t>           right = mid - 1</a:t>
            </a:r>
            <a:endParaRPr lang="vi-VN" sz="1800" dirty="0">
              <a:solidFill>
                <a:srgbClr val="000000"/>
              </a:solidFill>
              <a:latin typeface="Consolas" panose="020B0609020204030204" pitchFamily="49" charset="0"/>
            </a:endParaRPr>
          </a:p>
        </p:txBody>
      </p:sp>
      <p:sp>
        <p:nvSpPr>
          <p:cNvPr id="15" name="Google Shape;309;p45">
            <a:extLst>
              <a:ext uri="{FF2B5EF4-FFF2-40B4-BE49-F238E27FC236}">
                <a16:creationId xmlns:a16="http://schemas.microsoft.com/office/drawing/2014/main" id="{358420EB-DF23-4C2A-B041-47A41959E404}"/>
              </a:ext>
            </a:extLst>
          </p:cNvPr>
          <p:cNvSpPr txBox="1">
            <a:spLocks/>
          </p:cNvSpPr>
          <p:nvPr/>
        </p:nvSpPr>
        <p:spPr>
          <a:xfrm>
            <a:off x="7178051" y="3732425"/>
            <a:ext cx="4471349" cy="2485175"/>
          </a:xfrm>
          <a:prstGeom prst="rect">
            <a:avLst/>
          </a:prstGeom>
          <a:solidFill>
            <a:schemeClr val="bg1">
              <a:lumMod val="95000"/>
            </a:schemeClr>
          </a:solidFill>
          <a:ln w="76200">
            <a:solidFill>
              <a:schemeClr val="tx2">
                <a:lumMod val="50000"/>
              </a:schemeClr>
            </a:solid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1pPr>
            <a:lvl2pPr marL="914400" marR="0" lvl="1" indent="-3175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2pPr>
            <a:lvl3pPr marL="1371600" marR="0" lvl="2" indent="-3111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3pPr>
            <a:lvl4pPr marL="1828800" marR="0" lvl="3" indent="-3111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4pPr>
            <a:lvl5pPr marL="2286000" marR="0" lvl="4" indent="-3048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5pPr>
            <a:lvl6pPr marL="2743200" marR="0" lvl="5" indent="-3048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6pPr>
            <a:lvl7pPr marL="3200400" marR="0" lvl="6" indent="-2984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7pPr>
            <a:lvl8pPr marL="3657600" marR="0" lvl="7" indent="-29845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8pPr>
            <a:lvl9pPr marL="4114800" marR="0" lvl="8" indent="-292100" algn="ctr" rtl="0">
              <a:lnSpc>
                <a:spcPct val="100000"/>
              </a:lnSpc>
              <a:spcBef>
                <a:spcPts val="0"/>
              </a:spcBef>
              <a:spcAft>
                <a:spcPts val="0"/>
              </a:spcAft>
              <a:buClr>
                <a:srgbClr val="FFFFFF"/>
              </a:buClr>
              <a:buSzPts val="1400"/>
              <a:buFont typeface="Ubuntu Light"/>
              <a:buNone/>
              <a:defRPr sz="1867" b="0" i="0" u="none" strike="noStrike" cap="none">
                <a:solidFill>
                  <a:srgbClr val="FFFFFF"/>
                </a:solidFill>
                <a:latin typeface="Ubuntu Light"/>
                <a:ea typeface="Ubuntu Light"/>
                <a:cs typeface="Ubuntu Light"/>
                <a:sym typeface="Ubuntu Light"/>
              </a:defRPr>
            </a:lvl9pPr>
          </a:lstStyle>
          <a:p>
            <a:pPr algn="l"/>
            <a:r>
              <a:rPr lang="en-GB" sz="1800">
                <a:solidFill>
                  <a:srgbClr val="8000FF"/>
                </a:solidFill>
                <a:latin typeface="Consolas" panose="020B0609020204030204" pitchFamily="49" charset="0"/>
              </a:rPr>
              <a:t>struct</a:t>
            </a:r>
            <a:r>
              <a:rPr lang="en-GB" sz="1800">
                <a:solidFill>
                  <a:srgbClr val="000000"/>
                </a:solidFill>
                <a:latin typeface="Consolas" panose="020B0609020204030204" pitchFamily="49" charset="0"/>
              </a:rPr>
              <a:t> </a:t>
            </a:r>
            <a:r>
              <a:rPr lang="en-GB" sz="1800">
                <a:solidFill>
                  <a:srgbClr val="00B050"/>
                </a:solidFill>
                <a:latin typeface="Consolas" panose="020B0609020204030204" pitchFamily="49" charset="0"/>
              </a:rPr>
              <a:t>FileRank</a:t>
            </a:r>
          </a:p>
          <a:p>
            <a:pPr algn="l"/>
            <a:r>
              <a:rPr lang="en-GB" sz="1800">
                <a:solidFill>
                  <a:srgbClr val="000000"/>
                </a:solidFill>
                <a:latin typeface="Consolas" panose="020B0609020204030204" pitchFamily="49" charset="0"/>
              </a:rPr>
              <a:t>{</a:t>
            </a:r>
          </a:p>
          <a:p>
            <a:pPr algn="l"/>
            <a:r>
              <a:rPr lang="en-GB" sz="1800">
                <a:solidFill>
                  <a:srgbClr val="000000"/>
                </a:solidFill>
                <a:latin typeface="Consolas" panose="020B0609020204030204" pitchFamily="49" charset="0"/>
              </a:rPr>
              <a:t>    </a:t>
            </a:r>
            <a:r>
              <a:rPr lang="en-GB" sz="1800">
                <a:solidFill>
                  <a:srgbClr val="8000FF"/>
                </a:solidFill>
                <a:latin typeface="Consolas" panose="020B0609020204030204" pitchFamily="49" charset="0"/>
              </a:rPr>
              <a:t>int</a:t>
            </a:r>
            <a:r>
              <a:rPr lang="en-GB" sz="1800">
                <a:solidFill>
                  <a:srgbClr val="000000"/>
                </a:solidFill>
                <a:latin typeface="Consolas" panose="020B0609020204030204" pitchFamily="49" charset="0"/>
              </a:rPr>
              <a:t> folderindex;</a:t>
            </a:r>
          </a:p>
          <a:p>
            <a:pPr algn="l"/>
            <a:r>
              <a:rPr lang="en-GB" sz="1800">
                <a:solidFill>
                  <a:srgbClr val="000000"/>
                </a:solidFill>
                <a:latin typeface="Consolas" panose="020B0609020204030204" pitchFamily="49" charset="0"/>
              </a:rPr>
              <a:t>    </a:t>
            </a:r>
            <a:r>
              <a:rPr lang="en-GB" sz="1800">
                <a:solidFill>
                  <a:srgbClr val="8000FF"/>
                </a:solidFill>
                <a:latin typeface="Consolas" panose="020B0609020204030204" pitchFamily="49" charset="0"/>
              </a:rPr>
              <a:t>int</a:t>
            </a:r>
            <a:r>
              <a:rPr lang="en-GB" sz="1800">
                <a:solidFill>
                  <a:srgbClr val="000000"/>
                </a:solidFill>
                <a:latin typeface="Consolas" panose="020B0609020204030204" pitchFamily="49" charset="0"/>
              </a:rPr>
              <a:t> fileindex;</a:t>
            </a:r>
          </a:p>
          <a:p>
            <a:pPr algn="l"/>
            <a:r>
              <a:rPr lang="en-GB" sz="1800">
                <a:solidFill>
                  <a:srgbClr val="000000"/>
                </a:solidFill>
                <a:latin typeface="Consolas" panose="020B0609020204030204" pitchFamily="49" charset="0"/>
              </a:rPr>
              <a:t>    </a:t>
            </a:r>
            <a:r>
              <a:rPr lang="en-GB" sz="1800">
                <a:solidFill>
                  <a:srgbClr val="8000FF"/>
                </a:solidFill>
                <a:latin typeface="Consolas" panose="020B0609020204030204" pitchFamily="49" charset="0"/>
              </a:rPr>
              <a:t>int</a:t>
            </a:r>
            <a:r>
              <a:rPr lang="en-GB" sz="1800">
                <a:solidFill>
                  <a:srgbClr val="000000"/>
                </a:solidFill>
                <a:latin typeface="Consolas" panose="020B0609020204030204" pitchFamily="49" charset="0"/>
              </a:rPr>
              <a:t> metadatapos;</a:t>
            </a:r>
          </a:p>
          <a:p>
            <a:pPr algn="l"/>
            <a:r>
              <a:rPr lang="en-GB" sz="1800">
                <a:solidFill>
                  <a:srgbClr val="000000"/>
                </a:solidFill>
                <a:latin typeface="Consolas" panose="020B0609020204030204" pitchFamily="49" charset="0"/>
              </a:rPr>
              <a:t>    </a:t>
            </a:r>
            <a:r>
              <a:rPr lang="en-GB" sz="1800">
                <a:solidFill>
                  <a:srgbClr val="8000FF"/>
                </a:solidFill>
                <a:latin typeface="Consolas" panose="020B0609020204030204" pitchFamily="49" charset="0"/>
              </a:rPr>
              <a:t>int</a:t>
            </a:r>
            <a:r>
              <a:rPr lang="en-GB" sz="1800">
                <a:solidFill>
                  <a:srgbClr val="000000"/>
                </a:solidFill>
                <a:latin typeface="Consolas" panose="020B0609020204030204" pitchFamily="49" charset="0"/>
              </a:rPr>
              <a:t> size;</a:t>
            </a:r>
          </a:p>
          <a:p>
            <a:pPr algn="l"/>
            <a:r>
              <a:rPr lang="en-GB" sz="1800">
                <a:solidFill>
                  <a:srgbClr val="000000"/>
                </a:solidFill>
                <a:latin typeface="Consolas" panose="020B0609020204030204" pitchFamily="49" charset="0"/>
              </a:rPr>
              <a:t>    </a:t>
            </a:r>
            <a:r>
              <a:rPr lang="en-GB" sz="1800">
                <a:solidFill>
                  <a:srgbClr val="8000FF"/>
                </a:solidFill>
                <a:latin typeface="Consolas" panose="020B0609020204030204" pitchFamily="49" charset="0"/>
              </a:rPr>
              <a:t>int</a:t>
            </a:r>
            <a:r>
              <a:rPr lang="en-GB" sz="1800">
                <a:solidFill>
                  <a:srgbClr val="000000"/>
                </a:solidFill>
                <a:latin typeface="Consolas" panose="020B0609020204030204" pitchFamily="49" charset="0"/>
              </a:rPr>
              <a:t> score;</a:t>
            </a:r>
          </a:p>
          <a:p>
            <a:pPr algn="l"/>
            <a:r>
              <a:rPr lang="en-GB" sz="1800">
                <a:solidFill>
                  <a:srgbClr val="000000"/>
                </a:solidFill>
                <a:latin typeface="Consolas" panose="020B0609020204030204" pitchFamily="49" charset="0"/>
              </a:rPr>
              <a:t>};</a:t>
            </a:r>
            <a:endParaRPr lang="vi-VN"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3654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anim calcmode="lin" valueType="num">
                                      <p:cBhvr>
                                        <p:cTn id="8" dur="500" fill="hold"/>
                                        <p:tgtEl>
                                          <p:spTgt spid="283"/>
                                        </p:tgtEl>
                                        <p:attrNameLst>
                                          <p:attrName>ppt_x</p:attrName>
                                        </p:attrNameLst>
                                      </p:cBhvr>
                                      <p:tavLst>
                                        <p:tav tm="0">
                                          <p:val>
                                            <p:strVal val="#ppt_x"/>
                                          </p:val>
                                        </p:tav>
                                        <p:tav tm="100000">
                                          <p:val>
                                            <p:strVal val="#ppt_x"/>
                                          </p:val>
                                        </p:tav>
                                      </p:tavLst>
                                    </p:anim>
                                    <p:anim calcmode="lin" valueType="num">
                                      <p:cBhvr>
                                        <p:cTn id="9" dur="500" fill="hold"/>
                                        <p:tgtEl>
                                          <p:spTgt spid="283"/>
                                        </p:tgtEl>
                                        <p:attrNameLst>
                                          <p:attrName>ppt_y</p:attrName>
                                        </p:attrNameLst>
                                      </p:cBhvr>
                                      <p:tavLst>
                                        <p:tav tm="0">
                                          <p:val>
                                            <p:strVal val="#ppt_y+.1"/>
                                          </p:val>
                                        </p:tav>
                                        <p:tav tm="100000">
                                          <p:val>
                                            <p:strVal val="#ppt_y"/>
                                          </p:val>
                                        </p:tav>
                                      </p:tavLst>
                                    </p:anim>
                                  </p:childTnLst>
                                </p:cTn>
                              </p:par>
                              <p:par>
                                <p:cTn id="10" presetID="6" presetClass="entr" presetSubtype="16" fill="hold" nodeType="withEffect">
                                  <p:stCondLst>
                                    <p:cond delay="500"/>
                                  </p:stCondLst>
                                  <p:childTnLst>
                                    <p:set>
                                      <p:cBhvr>
                                        <p:cTn id="11" dur="1" fill="hold">
                                          <p:stCondLst>
                                            <p:cond delay="0"/>
                                          </p:stCondLst>
                                        </p:cTn>
                                        <p:tgtEl>
                                          <p:spTgt spid="285"/>
                                        </p:tgtEl>
                                        <p:attrNameLst>
                                          <p:attrName>style.visibility</p:attrName>
                                        </p:attrNameLst>
                                      </p:cBhvr>
                                      <p:to>
                                        <p:strVal val="visible"/>
                                      </p:to>
                                    </p:set>
                                    <p:animEffect transition="in" filter="circle(in)">
                                      <p:cBhvr>
                                        <p:cTn id="12" dur="750"/>
                                        <p:tgtEl>
                                          <p:spTgt spid="285"/>
                                        </p:tgtEl>
                                      </p:cBhvr>
                                    </p:animEffect>
                                  </p:childTnLst>
                                </p:cTn>
                              </p:par>
                            </p:childTnLst>
                          </p:cTn>
                        </p:par>
                        <p:par>
                          <p:cTn id="13" fill="hold">
                            <p:stCondLst>
                              <p:cond delay="1250"/>
                            </p:stCondLst>
                            <p:childTnLst>
                              <p:par>
                                <p:cTn id="14" presetID="6" presetClass="entr" presetSubtype="32" fill="hold" grpId="0" nodeType="afterEffect">
                                  <p:stCondLst>
                                    <p:cond delay="500"/>
                                  </p:stCondLst>
                                  <p:childTnLst>
                                    <p:set>
                                      <p:cBhvr>
                                        <p:cTn id="15" dur="1" fill="hold">
                                          <p:stCondLst>
                                            <p:cond delay="0"/>
                                          </p:stCondLst>
                                        </p:cTn>
                                        <p:tgtEl>
                                          <p:spTgt spid="12"/>
                                        </p:tgtEl>
                                        <p:attrNameLst>
                                          <p:attrName>style.visibility</p:attrName>
                                        </p:attrNameLst>
                                      </p:cBhvr>
                                      <p:to>
                                        <p:strVal val="visible"/>
                                      </p:to>
                                    </p:set>
                                    <p:animEffect transition="in" filter="circle(out)">
                                      <p:cBhvr>
                                        <p:cTn id="16" dur="750"/>
                                        <p:tgtEl>
                                          <p:spTgt spid="12"/>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wipe(left)">
                                      <p:cBhvr>
                                        <p:cTn id="20" dur="750"/>
                                        <p:tgtEl>
                                          <p:spTgt spid="11">
                                            <p:txEl>
                                              <p:pRg st="0" end="0"/>
                                            </p:txEl>
                                          </p:spTgt>
                                        </p:tgtEl>
                                      </p:cBhvr>
                                    </p:animEffect>
                                  </p:childTnLst>
                                </p:cTn>
                              </p:par>
                            </p:childTnLst>
                          </p:cTn>
                        </p:par>
                        <p:par>
                          <p:cTn id="21" fill="hold">
                            <p:stCondLst>
                              <p:cond delay="3250"/>
                            </p:stCondLst>
                            <p:childTnLst>
                              <p:par>
                                <p:cTn id="22" presetID="6" presetClass="entr" presetSubtype="32" fill="hold" grpId="0" nodeType="after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circle(out)">
                                      <p:cBhvr>
                                        <p:cTn id="24" dur="750"/>
                                        <p:tgtEl>
                                          <p:spTgt spid="14"/>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wipe(left)">
                                      <p:cBhvr>
                                        <p:cTn id="28" dur="750"/>
                                        <p:tgtEl>
                                          <p:spTgt spid="1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
                                            <p:txEl>
                                              <p:pRg st="1" end="1"/>
                                            </p:txEl>
                                          </p:spTgt>
                                        </p:tgtEl>
                                        <p:attrNameLst>
                                          <p:attrName>style.visibility</p:attrName>
                                        </p:attrNameLst>
                                      </p:cBhvr>
                                      <p:to>
                                        <p:strVal val="visible"/>
                                      </p:to>
                                    </p:set>
                                    <p:animEffect transition="in" filter="wipe(left)">
                                      <p:cBhvr>
                                        <p:cTn id="33" dur="750"/>
                                        <p:tgtEl>
                                          <p:spTgt spid="13">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
                                            <p:txEl>
                                              <p:pRg st="2" end="2"/>
                                            </p:txEl>
                                          </p:spTgt>
                                        </p:tgtEl>
                                        <p:attrNameLst>
                                          <p:attrName>style.visibility</p:attrName>
                                        </p:attrNameLst>
                                      </p:cBhvr>
                                      <p:to>
                                        <p:strVal val="visible"/>
                                      </p:to>
                                    </p:set>
                                    <p:animEffect transition="in" filter="wipe(left)">
                                      <p:cBhvr>
                                        <p:cTn id="38" dur="750"/>
                                        <p:tgtEl>
                                          <p:spTgt spid="1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3">
                                            <p:txEl>
                                              <p:pRg st="3" end="3"/>
                                            </p:txEl>
                                          </p:spTgt>
                                        </p:tgtEl>
                                        <p:attrNameLst>
                                          <p:attrName>style.visibility</p:attrName>
                                        </p:attrNameLst>
                                      </p:cBhvr>
                                      <p:to>
                                        <p:strVal val="visible"/>
                                      </p:to>
                                    </p:set>
                                    <p:animEffect transition="in" filter="wipe(left)">
                                      <p:cBhvr>
                                        <p:cTn id="43" dur="750"/>
                                        <p:tgtEl>
                                          <p:spTgt spid="13">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3">
                                            <p:txEl>
                                              <p:pRg st="4" end="4"/>
                                            </p:txEl>
                                          </p:spTgt>
                                        </p:tgtEl>
                                        <p:attrNameLst>
                                          <p:attrName>style.visibility</p:attrName>
                                        </p:attrNameLst>
                                      </p:cBhvr>
                                      <p:to>
                                        <p:strVal val="visible"/>
                                      </p:to>
                                    </p:set>
                                    <p:animEffect transition="in" filter="wipe(left)">
                                      <p:cBhvr>
                                        <p:cTn id="48" dur="75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P spid="11" grpId="0" build="p"/>
      <p:bldP spid="12" grpId="0" animBg="1"/>
      <p:bldP spid="13" grpId="0" build="p"/>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2"/>
          <p:cNvSpPr txBox="1">
            <a:spLocks noGrp="1"/>
          </p:cNvSpPr>
          <p:nvPr>
            <p:ph type="title"/>
          </p:nvPr>
        </p:nvSpPr>
        <p:spPr>
          <a:xfrm>
            <a:off x="3715000" y="5995638"/>
            <a:ext cx="4762000" cy="770800"/>
          </a:xfrm>
          <a:prstGeom prst="rect">
            <a:avLst/>
          </a:prstGeom>
        </p:spPr>
        <p:txBody>
          <a:bodyPr spcFirstLastPara="1" wrap="square" lIns="121900" tIns="121900" rIns="121900" bIns="121900" anchor="b" anchorCtr="0">
            <a:noAutofit/>
          </a:bodyPr>
          <a:lstStyle/>
          <a:p>
            <a:pPr>
              <a:buSzPts val="1100"/>
            </a:pPr>
            <a:r>
              <a:rPr lang="es">
                <a:solidFill>
                  <a:srgbClr val="434343"/>
                </a:solidFill>
              </a:rPr>
              <a:t>Xây dựng dữ liệu cho thư viện</a:t>
            </a:r>
            <a:endParaRPr dirty="0">
              <a:solidFill>
                <a:srgbClr val="434343"/>
              </a:solidFill>
            </a:endParaRPr>
          </a:p>
        </p:txBody>
      </p:sp>
      <p:sp>
        <p:nvSpPr>
          <p:cNvPr id="287" name="Google Shape;287;p42"/>
          <p:cNvSpPr txBox="1">
            <a:spLocks noGrp="1"/>
          </p:cNvSpPr>
          <p:nvPr>
            <p:ph type="sldNum" idx="12"/>
          </p:nvPr>
        </p:nvSpPr>
        <p:spPr>
          <a:xfrm>
            <a:off x="11398211" y="6217623"/>
            <a:ext cx="731600" cy="524800"/>
          </a:xfrm>
          <a:prstGeom prst="rect">
            <a:avLst/>
          </a:prstGeom>
        </p:spPr>
        <p:txBody>
          <a:bodyPr spcFirstLastPara="1" wrap="square" lIns="121900" tIns="121900" rIns="121900" bIns="121900" anchor="ctr" anchorCtr="0">
            <a:noAutofit/>
          </a:bodyPr>
          <a:lstStyle/>
          <a:p>
            <a:pPr defTabSz="1219170">
              <a:buClr>
                <a:srgbClr val="000000"/>
              </a:buClr>
            </a:pPr>
            <a:fld id="{00000000-1234-1234-1234-123412341234}" type="slidenum">
              <a:rPr lang="es" kern="0">
                <a:solidFill>
                  <a:srgbClr val="CCCCCC"/>
                </a:solidFill>
              </a:rPr>
              <a:pPr defTabSz="1219170">
                <a:buClr>
                  <a:srgbClr val="000000"/>
                </a:buClr>
              </a:pPr>
              <a:t>9</a:t>
            </a:fld>
            <a:endParaRPr kern="0">
              <a:solidFill>
                <a:srgbClr val="CCCCCC"/>
              </a:solidFill>
            </a:endParaRPr>
          </a:p>
        </p:txBody>
      </p:sp>
      <p:sp>
        <p:nvSpPr>
          <p:cNvPr id="68" name="Google Shape;283;p42">
            <a:extLst>
              <a:ext uri="{FF2B5EF4-FFF2-40B4-BE49-F238E27FC236}">
                <a16:creationId xmlns:a16="http://schemas.microsoft.com/office/drawing/2014/main" id="{00F467E4-BD60-4D9F-9904-22B0D56B0B98}"/>
              </a:ext>
            </a:extLst>
          </p:cNvPr>
          <p:cNvSpPr txBox="1">
            <a:spLocks/>
          </p:cNvSpPr>
          <p:nvPr/>
        </p:nvSpPr>
        <p:spPr>
          <a:xfrm>
            <a:off x="10300985" y="3540874"/>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metadata.txt</a:t>
            </a:r>
            <a:endParaRPr lang="vi-VN" sz="1800" kern="0" dirty="0">
              <a:solidFill>
                <a:srgbClr val="434343"/>
              </a:solidFill>
            </a:endParaRPr>
          </a:p>
        </p:txBody>
      </p:sp>
      <p:grpSp>
        <p:nvGrpSpPr>
          <p:cNvPr id="2" name="Group 1">
            <a:extLst>
              <a:ext uri="{FF2B5EF4-FFF2-40B4-BE49-F238E27FC236}">
                <a16:creationId xmlns:a16="http://schemas.microsoft.com/office/drawing/2014/main" id="{56679E6B-6EE8-406C-97AB-13C044428947}"/>
              </a:ext>
            </a:extLst>
          </p:cNvPr>
          <p:cNvGrpSpPr/>
          <p:nvPr/>
        </p:nvGrpSpPr>
        <p:grpSpPr>
          <a:xfrm>
            <a:off x="297586" y="713362"/>
            <a:ext cx="11215436" cy="4218231"/>
            <a:chOff x="297586" y="713362"/>
            <a:chExt cx="11215436" cy="4218231"/>
          </a:xfrm>
        </p:grpSpPr>
        <p:pic>
          <p:nvPicPr>
            <p:cNvPr id="1034" name="Picture 10" descr="Process free icon">
              <a:extLst>
                <a:ext uri="{FF2B5EF4-FFF2-40B4-BE49-F238E27FC236}">
                  <a16:creationId xmlns:a16="http://schemas.microsoft.com/office/drawing/2014/main" id="{3F4A641E-1C46-4CE7-A037-BFE88A43C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834" y="307186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erver free icon">
              <a:extLst>
                <a:ext uri="{FF2B5EF4-FFF2-40B4-BE49-F238E27FC236}">
                  <a16:creationId xmlns:a16="http://schemas.microsoft.com/office/drawing/2014/main" id="{6431B953-81EE-474D-8E1D-0111B9D8A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8622" y="3050793"/>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E30FABD-2648-467B-A166-5097B58358C5}"/>
                </a:ext>
              </a:extLst>
            </p:cNvPr>
            <p:cNvGrpSpPr/>
            <p:nvPr/>
          </p:nvGrpSpPr>
          <p:grpSpPr>
            <a:xfrm rot="10800000">
              <a:off x="1893634" y="3288639"/>
              <a:ext cx="1157655" cy="538740"/>
              <a:chOff x="2894696" y="496522"/>
              <a:chExt cx="1157655" cy="538740"/>
            </a:xfrm>
          </p:grpSpPr>
          <p:pic>
            <p:nvPicPr>
              <p:cNvPr id="36" name="Picture 6" descr="Left arrow free icon">
                <a:extLst>
                  <a:ext uri="{FF2B5EF4-FFF2-40B4-BE49-F238E27FC236}">
                    <a16:creationId xmlns:a16="http://schemas.microsoft.com/office/drawing/2014/main" id="{B0D3F67F-082C-442E-8180-BF06C60F65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Left arrow free icon">
                <a:extLst>
                  <a:ext uri="{FF2B5EF4-FFF2-40B4-BE49-F238E27FC236}">
                    <a16:creationId xmlns:a16="http://schemas.microsoft.com/office/drawing/2014/main" id="{04A5AACA-9409-4AAA-A079-3831F893903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Left arrow free icon">
                <a:extLst>
                  <a:ext uri="{FF2B5EF4-FFF2-40B4-BE49-F238E27FC236}">
                    <a16:creationId xmlns:a16="http://schemas.microsoft.com/office/drawing/2014/main" id="{A2D2768E-47AE-4273-92C9-F7A6336C77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Left arrow free icon">
                <a:extLst>
                  <a:ext uri="{FF2B5EF4-FFF2-40B4-BE49-F238E27FC236}">
                    <a16:creationId xmlns:a16="http://schemas.microsoft.com/office/drawing/2014/main" id="{054CC13C-F75C-469C-A2F8-CA7FFC9713D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Google Shape;283;p42">
              <a:extLst>
                <a:ext uri="{FF2B5EF4-FFF2-40B4-BE49-F238E27FC236}">
                  <a16:creationId xmlns:a16="http://schemas.microsoft.com/office/drawing/2014/main" id="{5A1E619C-C6F2-471B-9221-47F3B27588E6}"/>
                </a:ext>
              </a:extLst>
            </p:cNvPr>
            <p:cNvSpPr txBox="1">
              <a:spLocks/>
            </p:cNvSpPr>
            <p:nvPr/>
          </p:nvSpPr>
          <p:spPr>
            <a:xfrm>
              <a:off x="3022374" y="3980633"/>
              <a:ext cx="1433279"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Xây dựng cây tập tin</a:t>
              </a:r>
              <a:endParaRPr lang="vi-VN" sz="1800" kern="0" dirty="0">
                <a:solidFill>
                  <a:srgbClr val="434343"/>
                </a:solidFill>
              </a:endParaRPr>
            </a:p>
          </p:txBody>
        </p:sp>
        <p:pic>
          <p:nvPicPr>
            <p:cNvPr id="59" name="Picture 10" descr="Process free icon">
              <a:extLst>
                <a:ext uri="{FF2B5EF4-FFF2-40B4-BE49-F238E27FC236}">
                  <a16:creationId xmlns:a16="http://schemas.microsoft.com/office/drawing/2014/main" id="{D02259A1-6B87-40A6-966F-DF649635D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400" y="3100394"/>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0" descr="Process free icon">
              <a:extLst>
                <a:ext uri="{FF2B5EF4-FFF2-40B4-BE49-F238E27FC236}">
                  <a16:creationId xmlns:a16="http://schemas.microsoft.com/office/drawing/2014/main" id="{BEED2B73-02D2-43B0-BB63-0D0A6C21E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846" y="3081275"/>
              <a:ext cx="914400" cy="914400"/>
            </a:xfrm>
            <a:prstGeom prst="rect">
              <a:avLst/>
            </a:prstGeom>
            <a:noFill/>
            <a:extLst>
              <a:ext uri="{909E8E84-426E-40DD-AFC4-6F175D3DCCD1}">
                <a14:hiddenFill xmlns:a14="http://schemas.microsoft.com/office/drawing/2010/main">
                  <a:solidFill>
                    <a:srgbClr val="FFFFFF"/>
                  </a:solidFill>
                </a14:hiddenFill>
              </a:ext>
            </a:extLst>
          </p:spPr>
        </p:pic>
        <p:grpSp>
          <p:nvGrpSpPr>
            <p:cNvPr id="86" name="Group 85">
              <a:extLst>
                <a:ext uri="{FF2B5EF4-FFF2-40B4-BE49-F238E27FC236}">
                  <a16:creationId xmlns:a16="http://schemas.microsoft.com/office/drawing/2014/main" id="{519A6AE6-7369-4E20-986F-8A80E2D147B8}"/>
                </a:ext>
              </a:extLst>
            </p:cNvPr>
            <p:cNvGrpSpPr/>
            <p:nvPr/>
          </p:nvGrpSpPr>
          <p:grpSpPr>
            <a:xfrm rot="10800000">
              <a:off x="4444640" y="3263056"/>
              <a:ext cx="1157655" cy="538740"/>
              <a:chOff x="2894696" y="496522"/>
              <a:chExt cx="1157655" cy="538740"/>
            </a:xfrm>
          </p:grpSpPr>
          <p:pic>
            <p:nvPicPr>
              <p:cNvPr id="87" name="Picture 6" descr="Left arrow free icon">
                <a:extLst>
                  <a:ext uri="{FF2B5EF4-FFF2-40B4-BE49-F238E27FC236}">
                    <a16:creationId xmlns:a16="http://schemas.microsoft.com/office/drawing/2014/main" id="{7414C925-A94B-4749-B38C-C1A394669D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Left arrow free icon">
                <a:extLst>
                  <a:ext uri="{FF2B5EF4-FFF2-40B4-BE49-F238E27FC236}">
                    <a16:creationId xmlns:a16="http://schemas.microsoft.com/office/drawing/2014/main" id="{E286A196-36A9-4809-8A28-BDD30238BB3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Left arrow free icon">
                <a:extLst>
                  <a:ext uri="{FF2B5EF4-FFF2-40B4-BE49-F238E27FC236}">
                    <a16:creationId xmlns:a16="http://schemas.microsoft.com/office/drawing/2014/main" id="{B6BCDA80-FB14-4B31-993A-41094305B1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6" descr="Left arrow free icon">
                <a:extLst>
                  <a:ext uri="{FF2B5EF4-FFF2-40B4-BE49-F238E27FC236}">
                    <a16:creationId xmlns:a16="http://schemas.microsoft.com/office/drawing/2014/main" id="{2DD52A13-5FE8-4F96-8641-2DD8A4C9535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Group 90">
              <a:extLst>
                <a:ext uri="{FF2B5EF4-FFF2-40B4-BE49-F238E27FC236}">
                  <a16:creationId xmlns:a16="http://schemas.microsoft.com/office/drawing/2014/main" id="{D4E1663F-6F6F-4130-BF62-8356E4F22FB3}"/>
                </a:ext>
              </a:extLst>
            </p:cNvPr>
            <p:cNvGrpSpPr/>
            <p:nvPr/>
          </p:nvGrpSpPr>
          <p:grpSpPr>
            <a:xfrm rot="10800000">
              <a:off x="6925440" y="3288639"/>
              <a:ext cx="1157655" cy="538740"/>
              <a:chOff x="2894696" y="496522"/>
              <a:chExt cx="1157655" cy="538740"/>
            </a:xfrm>
          </p:grpSpPr>
          <p:pic>
            <p:nvPicPr>
              <p:cNvPr id="92" name="Picture 6" descr="Left arrow free icon">
                <a:extLst>
                  <a:ext uri="{FF2B5EF4-FFF2-40B4-BE49-F238E27FC236}">
                    <a16:creationId xmlns:a16="http://schemas.microsoft.com/office/drawing/2014/main" id="{DCA103DE-9748-4588-AEC4-5EF83670C3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6" descr="Left arrow free icon">
                <a:extLst>
                  <a:ext uri="{FF2B5EF4-FFF2-40B4-BE49-F238E27FC236}">
                    <a16:creationId xmlns:a16="http://schemas.microsoft.com/office/drawing/2014/main" id="{EB6348C4-9F8A-4B87-8999-84DE13749ED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6" descr="Left arrow free icon">
                <a:extLst>
                  <a:ext uri="{FF2B5EF4-FFF2-40B4-BE49-F238E27FC236}">
                    <a16:creationId xmlns:a16="http://schemas.microsoft.com/office/drawing/2014/main" id="{F671B150-2D63-4D7B-9D72-A11AC05E457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Left arrow free icon">
                <a:extLst>
                  <a:ext uri="{FF2B5EF4-FFF2-40B4-BE49-F238E27FC236}">
                    <a16:creationId xmlns:a16="http://schemas.microsoft.com/office/drawing/2014/main" id="{417DDD48-656F-43AA-9182-56DC3E933CC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6" name="Group 95">
              <a:extLst>
                <a:ext uri="{FF2B5EF4-FFF2-40B4-BE49-F238E27FC236}">
                  <a16:creationId xmlns:a16="http://schemas.microsoft.com/office/drawing/2014/main" id="{A3C1A48E-2F3F-4D9A-ABF0-5D303CFF220F}"/>
                </a:ext>
              </a:extLst>
            </p:cNvPr>
            <p:cNvGrpSpPr/>
            <p:nvPr/>
          </p:nvGrpSpPr>
          <p:grpSpPr>
            <a:xfrm rot="10800000">
              <a:off x="9304797" y="3269105"/>
              <a:ext cx="1157655" cy="538740"/>
              <a:chOff x="2894696" y="496522"/>
              <a:chExt cx="1157655" cy="538740"/>
            </a:xfrm>
          </p:grpSpPr>
          <p:pic>
            <p:nvPicPr>
              <p:cNvPr id="97" name="Picture 6" descr="Left arrow free icon">
                <a:extLst>
                  <a:ext uri="{FF2B5EF4-FFF2-40B4-BE49-F238E27FC236}">
                    <a16:creationId xmlns:a16="http://schemas.microsoft.com/office/drawing/2014/main" id="{35AD2E69-CA8E-4D02-B275-38152938FF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696" y="496522"/>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Left arrow free icon">
                <a:extLst>
                  <a:ext uri="{FF2B5EF4-FFF2-40B4-BE49-F238E27FC236}">
                    <a16:creationId xmlns:a16="http://schemas.microsoft.com/office/drawing/2014/main" id="{B05F7C10-6EF7-4EAA-AA46-D90237DAD0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353250" y="497353"/>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descr="Left arrow free icon">
                <a:extLst>
                  <a:ext uri="{FF2B5EF4-FFF2-40B4-BE49-F238E27FC236}">
                    <a16:creationId xmlns:a16="http://schemas.microsoft.com/office/drawing/2014/main" id="{CAA227C0-934A-4E61-A914-F98FCBFE28C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568775" y="496522"/>
                <a:ext cx="322384" cy="53790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6" descr="Left arrow free icon">
                <a:extLst>
                  <a:ext uri="{FF2B5EF4-FFF2-40B4-BE49-F238E27FC236}">
                    <a16:creationId xmlns:a16="http://schemas.microsoft.com/office/drawing/2014/main" id="{73AD69FF-868E-4C07-982B-096EC6AEA84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67"/>
              <a:stretch/>
            </p:blipFill>
            <p:spPr bwMode="auto">
              <a:xfrm>
                <a:off x="3729967" y="496522"/>
                <a:ext cx="322384" cy="537909"/>
              </a:xfrm>
              <a:prstGeom prst="rect">
                <a:avLst/>
              </a:prstGeom>
              <a:noFill/>
              <a:extLst>
                <a:ext uri="{909E8E84-426E-40DD-AFC4-6F175D3DCCD1}">
                  <a14:hiddenFill xmlns:a14="http://schemas.microsoft.com/office/drawing/2010/main">
                    <a:solidFill>
                      <a:srgbClr val="FFFFFF"/>
                    </a:solidFill>
                  </a14:hiddenFill>
                </a:ext>
              </a:extLst>
            </p:spPr>
          </p:pic>
        </p:grpSp>
        <p:sp>
          <p:nvSpPr>
            <p:cNvPr id="101" name="Google Shape;283;p42">
              <a:extLst>
                <a:ext uri="{FF2B5EF4-FFF2-40B4-BE49-F238E27FC236}">
                  <a16:creationId xmlns:a16="http://schemas.microsoft.com/office/drawing/2014/main" id="{F80A6D99-28DE-4025-BED0-6A1D4BA03026}"/>
                </a:ext>
              </a:extLst>
            </p:cNvPr>
            <p:cNvSpPr txBox="1">
              <a:spLocks/>
            </p:cNvSpPr>
            <p:nvPr/>
          </p:nvSpPr>
          <p:spPr>
            <a:xfrm>
              <a:off x="5477742" y="3736841"/>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Tải nội dung</a:t>
              </a:r>
              <a:endParaRPr lang="vi-VN" sz="1800" kern="0" dirty="0">
                <a:solidFill>
                  <a:srgbClr val="434343"/>
                </a:solidFill>
              </a:endParaRPr>
            </a:p>
          </p:txBody>
        </p:sp>
        <p:sp>
          <p:nvSpPr>
            <p:cNvPr id="102" name="Google Shape;283;p42">
              <a:extLst>
                <a:ext uri="{FF2B5EF4-FFF2-40B4-BE49-F238E27FC236}">
                  <a16:creationId xmlns:a16="http://schemas.microsoft.com/office/drawing/2014/main" id="{0109F774-7D4F-4069-85B9-19E5D464B4FE}"/>
                </a:ext>
              </a:extLst>
            </p:cNvPr>
            <p:cNvSpPr txBox="1">
              <a:spLocks/>
            </p:cNvSpPr>
            <p:nvPr/>
          </p:nvSpPr>
          <p:spPr>
            <a:xfrm>
              <a:off x="7939210" y="4017193"/>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Rút trích </a:t>
              </a:r>
              <a:br>
                <a:rPr lang="en-US" sz="1800" kern="0">
                  <a:solidFill>
                    <a:srgbClr val="434343"/>
                  </a:solidFill>
                </a:rPr>
              </a:br>
              <a:r>
                <a:rPr lang="en-US" sz="1800" kern="0">
                  <a:solidFill>
                    <a:srgbClr val="434343"/>
                  </a:solidFill>
                </a:rPr>
                <a:t>nội dung</a:t>
              </a:r>
              <a:endParaRPr lang="vi-VN" sz="1800" kern="0" dirty="0">
                <a:solidFill>
                  <a:srgbClr val="434343"/>
                </a:solidFill>
              </a:endParaRPr>
            </a:p>
          </p:txBody>
        </p:sp>
        <p:pic>
          <p:nvPicPr>
            <p:cNvPr id="104" name="Picture 6" descr="Left arrow free icon">
              <a:extLst>
                <a:ext uri="{FF2B5EF4-FFF2-40B4-BE49-F238E27FC236}">
                  <a16:creationId xmlns:a16="http://schemas.microsoft.com/office/drawing/2014/main" id="{4EFF5DFC-98F5-4055-A50D-B1898E2E81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3500078" y="2281233"/>
              <a:ext cx="537909" cy="537909"/>
            </a:xfrm>
            <a:prstGeom prst="rect">
              <a:avLst/>
            </a:prstGeom>
            <a:noFill/>
            <a:extLst>
              <a:ext uri="{909E8E84-426E-40DD-AFC4-6F175D3DCCD1}">
                <a14:hiddenFill xmlns:a14="http://schemas.microsoft.com/office/drawing/2010/main">
                  <a:solidFill>
                    <a:srgbClr val="FFFFFF"/>
                  </a:solidFill>
                </a14:hiddenFill>
              </a:ext>
            </a:extLst>
          </p:spPr>
        </p:pic>
        <p:sp>
          <p:nvSpPr>
            <p:cNvPr id="105" name="Google Shape;283;p42">
              <a:extLst>
                <a:ext uri="{FF2B5EF4-FFF2-40B4-BE49-F238E27FC236}">
                  <a16:creationId xmlns:a16="http://schemas.microsoft.com/office/drawing/2014/main" id="{55DE9CE8-A5BA-47B6-89C8-3423E06D4381}"/>
                </a:ext>
              </a:extLst>
            </p:cNvPr>
            <p:cNvSpPr txBox="1">
              <a:spLocks/>
            </p:cNvSpPr>
            <p:nvPr/>
          </p:nvSpPr>
          <p:spPr>
            <a:xfrm>
              <a:off x="3022374" y="1309257"/>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Cây tập tin</a:t>
              </a:r>
              <a:endParaRPr lang="vi-VN" sz="1800" kern="0" dirty="0">
                <a:solidFill>
                  <a:srgbClr val="434343"/>
                </a:solidFill>
              </a:endParaRPr>
            </a:p>
          </p:txBody>
        </p:sp>
        <p:pic>
          <p:nvPicPr>
            <p:cNvPr id="2054" name="Picture 6" descr="ram free icon">
              <a:extLst>
                <a:ext uri="{FF2B5EF4-FFF2-40B4-BE49-F238E27FC236}">
                  <a16:creationId xmlns:a16="http://schemas.microsoft.com/office/drawing/2014/main" id="{5864E51B-44EC-48A7-8584-786C9D2C92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0009" y="97842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2" descr="Folder">
              <a:extLst>
                <a:ext uri="{FF2B5EF4-FFF2-40B4-BE49-F238E27FC236}">
                  <a16:creationId xmlns:a16="http://schemas.microsoft.com/office/drawing/2014/main" id="{3DD0C966-458A-45E7-BA3A-BD882FAF23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9400" y="713362"/>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49" name="Google Shape;283;p42">
              <a:extLst>
                <a:ext uri="{FF2B5EF4-FFF2-40B4-BE49-F238E27FC236}">
                  <a16:creationId xmlns:a16="http://schemas.microsoft.com/office/drawing/2014/main" id="{66532988-F5F9-4763-8B93-04199F859448}"/>
                </a:ext>
              </a:extLst>
            </p:cNvPr>
            <p:cNvSpPr txBox="1">
              <a:spLocks/>
            </p:cNvSpPr>
            <p:nvPr/>
          </p:nvSpPr>
          <p:spPr>
            <a:xfrm>
              <a:off x="5481752" y="1293294"/>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Thư viện</a:t>
              </a:r>
              <a:endParaRPr lang="vi-VN" sz="1800" kern="0" dirty="0">
                <a:solidFill>
                  <a:srgbClr val="434343"/>
                </a:solidFill>
              </a:endParaRPr>
            </a:p>
          </p:txBody>
        </p:sp>
        <p:pic>
          <p:nvPicPr>
            <p:cNvPr id="50" name="Picture 6" descr="Left arrow free icon">
              <a:extLst>
                <a:ext uri="{FF2B5EF4-FFF2-40B4-BE49-F238E27FC236}">
                  <a16:creationId xmlns:a16="http://schemas.microsoft.com/office/drawing/2014/main" id="{1A02D776-6835-4437-B54B-DE3D3992D2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904359" y="2253347"/>
              <a:ext cx="537909" cy="53790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Link">
              <a:extLst>
                <a:ext uri="{FF2B5EF4-FFF2-40B4-BE49-F238E27FC236}">
                  <a16:creationId xmlns:a16="http://schemas.microsoft.com/office/drawing/2014/main" id="{39B5E307-E21D-4904-9927-50C8B812CA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055" y="3050793"/>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52" name="Google Shape;283;p42">
              <a:extLst>
                <a:ext uri="{FF2B5EF4-FFF2-40B4-BE49-F238E27FC236}">
                  <a16:creationId xmlns:a16="http://schemas.microsoft.com/office/drawing/2014/main" id="{B0362241-F3F1-427F-89F1-851E1E014EBF}"/>
                </a:ext>
              </a:extLst>
            </p:cNvPr>
            <p:cNvSpPr txBox="1">
              <a:spLocks/>
            </p:cNvSpPr>
            <p:nvPr/>
          </p:nvSpPr>
          <p:spPr>
            <a:xfrm>
              <a:off x="297586" y="4015728"/>
              <a:ext cx="1433279"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Đường dẫn thư viện</a:t>
              </a:r>
              <a:endParaRPr lang="vi-VN" sz="1800" kern="0" dirty="0">
                <a:solidFill>
                  <a:srgbClr val="434343"/>
                </a:solidFill>
              </a:endParaRPr>
            </a:p>
          </p:txBody>
        </p:sp>
        <p:pic>
          <p:nvPicPr>
            <p:cNvPr id="53" name="Picture 6" descr="Left arrow free icon">
              <a:extLst>
                <a:ext uri="{FF2B5EF4-FFF2-40B4-BE49-F238E27FC236}">
                  <a16:creationId xmlns:a16="http://schemas.microsoft.com/office/drawing/2014/main" id="{DB7359C2-2266-4BF1-AC3C-B932DF88EE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8416914" y="2274040"/>
              <a:ext cx="537909" cy="537909"/>
            </a:xfrm>
            <a:prstGeom prst="rect">
              <a:avLst/>
            </a:prstGeom>
            <a:noFill/>
            <a:extLst>
              <a:ext uri="{909E8E84-426E-40DD-AFC4-6F175D3DCCD1}">
                <a14:hiddenFill xmlns:a14="http://schemas.microsoft.com/office/drawing/2010/main">
                  <a:solidFill>
                    <a:srgbClr val="FFFFFF"/>
                  </a:solidFill>
                </a14:hiddenFill>
              </a:ext>
            </a:extLst>
          </p:spPr>
        </p:pic>
        <p:sp>
          <p:nvSpPr>
            <p:cNvPr id="56" name="Google Shape;283;p42">
              <a:extLst>
                <a:ext uri="{FF2B5EF4-FFF2-40B4-BE49-F238E27FC236}">
                  <a16:creationId xmlns:a16="http://schemas.microsoft.com/office/drawing/2014/main" id="{05C775F0-EB98-4E18-BA3B-FE0E688B34FD}"/>
                </a:ext>
              </a:extLst>
            </p:cNvPr>
            <p:cNvSpPr txBox="1">
              <a:spLocks/>
            </p:cNvSpPr>
            <p:nvPr/>
          </p:nvSpPr>
          <p:spPr>
            <a:xfrm>
              <a:off x="7931032" y="1452924"/>
              <a:ext cx="1509671" cy="914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2400"/>
                <a:buFont typeface="Ubuntu"/>
                <a:buNone/>
                <a:defRPr sz="2400" b="1" i="0" u="none" strike="noStrike" cap="none">
                  <a:solidFill>
                    <a:schemeClr val="dk1"/>
                  </a:solidFill>
                  <a:latin typeface="Ubuntu"/>
                  <a:ea typeface="Ubuntu"/>
                  <a:cs typeface="Ubuntu"/>
                  <a:sym typeface="Ubuntu"/>
                </a:defRPr>
              </a:lvl1pPr>
              <a:lvl2pPr marR="0" lvl="1"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2pPr>
              <a:lvl3pPr marR="0" lvl="2"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3pPr>
              <a:lvl4pPr marR="0" lvl="3"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4pPr>
              <a:lvl5pPr marR="0" lvl="4"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5pPr>
              <a:lvl6pPr marR="0" lvl="5"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6pPr>
              <a:lvl7pPr marR="0" lvl="6"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7pPr>
              <a:lvl8pPr marR="0" lvl="7"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8pPr>
              <a:lvl9pPr marR="0" lvl="8" algn="ctr" rtl="0">
                <a:lnSpc>
                  <a:spcPct val="100000"/>
                </a:lnSpc>
                <a:spcBef>
                  <a:spcPts val="0"/>
                </a:spcBef>
                <a:spcAft>
                  <a:spcPts val="0"/>
                </a:spcAft>
                <a:buClr>
                  <a:schemeClr val="dk1"/>
                </a:buClr>
                <a:buSzPts val="4000"/>
                <a:buFont typeface="Arvo"/>
                <a:buNone/>
                <a:defRPr sz="5333" b="0" i="0" u="none" strike="noStrike" cap="none">
                  <a:solidFill>
                    <a:schemeClr val="dk1"/>
                  </a:solidFill>
                  <a:latin typeface="Arvo"/>
                  <a:ea typeface="Arvo"/>
                  <a:cs typeface="Arvo"/>
                  <a:sym typeface="Arvo"/>
                </a:defRPr>
              </a:lvl9pPr>
            </a:lstStyle>
            <a:p>
              <a:pPr>
                <a:buSzPts val="1100"/>
              </a:pPr>
              <a:r>
                <a:rPr lang="en-US" sz="1800" kern="0">
                  <a:solidFill>
                    <a:srgbClr val="434343"/>
                  </a:solidFill>
                </a:rPr>
                <a:t>Thành phần</a:t>
              </a:r>
              <a:br>
                <a:rPr lang="en-US" sz="1800" kern="0">
                  <a:solidFill>
                    <a:srgbClr val="434343"/>
                  </a:solidFill>
                </a:rPr>
              </a:br>
              <a:r>
                <a:rPr lang="en-US" sz="1800" kern="0">
                  <a:solidFill>
                    <a:srgbClr val="434343"/>
                  </a:solidFill>
                </a:rPr>
                <a:t>rút trích</a:t>
              </a:r>
              <a:endParaRPr lang="vi-VN" sz="1800" kern="0" dirty="0">
                <a:solidFill>
                  <a:srgbClr val="434343"/>
                </a:solidFill>
              </a:endParaRPr>
            </a:p>
          </p:txBody>
        </p:sp>
        <p:pic>
          <p:nvPicPr>
            <p:cNvPr id="60" name="Picture 6" descr="ram free icon">
              <a:extLst>
                <a:ext uri="{FF2B5EF4-FFF2-40B4-BE49-F238E27FC236}">
                  <a16:creationId xmlns:a16="http://schemas.microsoft.com/office/drawing/2014/main" id="{5262BB6D-C2AA-4846-BC1C-C152476170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6845" y="971227"/>
              <a:ext cx="914400" cy="9144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6204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anim calcmode="lin" valueType="num">
                                      <p:cBhvr>
                                        <p:cTn id="8" dur="500" fill="hold"/>
                                        <p:tgtEl>
                                          <p:spTgt spid="283"/>
                                        </p:tgtEl>
                                        <p:attrNameLst>
                                          <p:attrName>ppt_x</p:attrName>
                                        </p:attrNameLst>
                                      </p:cBhvr>
                                      <p:tavLst>
                                        <p:tav tm="0">
                                          <p:val>
                                            <p:strVal val="#ppt_x"/>
                                          </p:val>
                                        </p:tav>
                                        <p:tav tm="100000">
                                          <p:val>
                                            <p:strVal val="#ppt_x"/>
                                          </p:val>
                                        </p:tav>
                                      </p:tavLst>
                                    </p:anim>
                                    <p:anim calcmode="lin" valueType="num">
                                      <p:cBhvr>
                                        <p:cTn id="9" dur="500" fill="hold"/>
                                        <p:tgtEl>
                                          <p:spTgt spid="2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0"/>
    </p:bldLst>
  </p:timing>
</p:sld>
</file>

<file path=ppt/theme/theme1.xml><?xml version="1.0" encoding="utf-8"?>
<a:theme xmlns:a="http://schemas.openxmlformats.org/drawingml/2006/main" name="Reading Workshop by Slidesgo">
  <a:themeElements>
    <a:clrScheme name="Simple Light">
      <a:dk1>
        <a:srgbClr val="0C0044"/>
      </a:dk1>
      <a:lt1>
        <a:srgbClr val="FFFFFF"/>
      </a:lt1>
      <a:dk2>
        <a:srgbClr val="1B6480"/>
      </a:dk2>
      <a:lt2>
        <a:srgbClr val="FFFFFF"/>
      </a:lt2>
      <a:accent1>
        <a:srgbClr val="9F4C89"/>
      </a:accent1>
      <a:accent2>
        <a:srgbClr val="58C3C4"/>
      </a:accent2>
      <a:accent3>
        <a:srgbClr val="503156"/>
      </a:accent3>
      <a:accent4>
        <a:srgbClr val="FBCF62"/>
      </a:accent4>
      <a:accent5>
        <a:srgbClr val="424077"/>
      </a:accent5>
      <a:accent6>
        <a:srgbClr val="EB7C9D"/>
      </a:accent6>
      <a:hlink>
        <a:srgbClr val="9F4C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nimal Charm">
  <a:themeElements>
    <a:clrScheme name="Simple Light">
      <a:dk1>
        <a:srgbClr val="434343"/>
      </a:dk1>
      <a:lt1>
        <a:srgbClr val="FFFFFF"/>
      </a:lt1>
      <a:dk2>
        <a:srgbClr val="666666"/>
      </a:dk2>
      <a:lt2>
        <a:srgbClr val="999999"/>
      </a:lt2>
      <a:accent1>
        <a:srgbClr val="81ECEC"/>
      </a:accent1>
      <a:accent2>
        <a:srgbClr val="C0FFFC"/>
      </a:accent2>
      <a:accent3>
        <a:srgbClr val="0FB9B1"/>
      </a:accent3>
      <a:accent4>
        <a:srgbClr val="1E8A82"/>
      </a:accent4>
      <a:accent5>
        <a:srgbClr val="2BC7C7"/>
      </a:accent5>
      <a:accent6>
        <a:srgbClr val="B7ECE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1810</Words>
  <Application>Microsoft Office PowerPoint</Application>
  <PresentationFormat>Widescreen</PresentationFormat>
  <Paragraphs>470</Paragraphs>
  <Slides>31</Slides>
  <Notes>31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31</vt:i4>
      </vt:variant>
    </vt:vector>
  </HeadingPairs>
  <TitlesOfParts>
    <vt:vector size="43" baseType="lpstr">
      <vt:lpstr>Arial</vt:lpstr>
      <vt:lpstr>Arvo</vt:lpstr>
      <vt:lpstr>Bodoni</vt:lpstr>
      <vt:lpstr>Calibri</vt:lpstr>
      <vt:lpstr>Consolas</vt:lpstr>
      <vt:lpstr>Didact Gothic</vt:lpstr>
      <vt:lpstr>Mitr</vt:lpstr>
      <vt:lpstr>Ubuntu</vt:lpstr>
      <vt:lpstr>Ubuntu Light</vt:lpstr>
      <vt:lpstr>Varela</vt:lpstr>
      <vt:lpstr>Reading Workshop by Slidesgo</vt:lpstr>
      <vt:lpstr>Minimal Charm</vt:lpstr>
      <vt:lpstr>Project:</vt:lpstr>
      <vt:lpstr>MỤC LỤC</vt:lpstr>
      <vt:lpstr>1. Giới thiệu</vt:lpstr>
      <vt:lpstr>Giới thiệu</vt:lpstr>
      <vt:lpstr>2. Tổ chức dữ liệu</vt:lpstr>
      <vt:lpstr>Xây dựng cây tập tin</vt:lpstr>
      <vt:lpstr>Thành phần rút trích</vt:lpstr>
      <vt:lpstr>Rút trích dữ liệu</vt:lpstr>
      <vt:lpstr>Xây dựng dữ liệu cho thư viện</vt:lpstr>
      <vt:lpstr>Lưu trữ dữ liệu</vt:lpstr>
      <vt:lpstr>Thêm/xoá văn bản</vt:lpstr>
      <vt:lpstr>3. Truy vấn thông tin</vt:lpstr>
      <vt:lpstr>Cách một truy vấn được xử lý</vt:lpstr>
      <vt:lpstr>Xử lý đầu vào</vt:lpstr>
      <vt:lpstr>Tính toán mức độ liên quan</vt:lpstr>
      <vt:lpstr>Sắp xếp thứ hạng </vt:lpstr>
      <vt:lpstr>4. Giao diện người dùng</vt:lpstr>
      <vt:lpstr>Tổng quan</vt:lpstr>
      <vt:lpstr>Cách chương trình hoạt động</vt:lpstr>
      <vt:lpstr>5. Kết quả thực nghiệm</vt:lpstr>
      <vt:lpstr>Tập dữ liệu</vt:lpstr>
      <vt:lpstr>Xây dựng dữ liệu  thư viện</vt:lpstr>
      <vt:lpstr>Truy vấn thông tin</vt:lpstr>
      <vt:lpstr>Thêm 10 văn bản</vt:lpstr>
      <vt:lpstr>Xoá 10 văn bản</vt:lpstr>
      <vt:lpstr>Thêm 100 văn bản</vt:lpstr>
      <vt:lpstr>Xoá 100 văn bản</vt:lpstr>
      <vt:lpstr>Đặt lại mặc định</vt:lpstr>
      <vt:lpstr>Lưu dữ liệu thư viện</vt:lpstr>
      <vt:lpstr>Tải dữ liệu thư viện đã lưu</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Thư viện </dc:title>
  <dc:creator>Huy Nguyễn Phạm Nhật</dc:creator>
  <cp:lastModifiedBy>Huy Nguyễn Phạm Nhật</cp:lastModifiedBy>
  <cp:revision>405</cp:revision>
  <dcterms:created xsi:type="dcterms:W3CDTF">2021-07-13T11:23:01Z</dcterms:created>
  <dcterms:modified xsi:type="dcterms:W3CDTF">2021-07-15T06:17:03Z</dcterms:modified>
</cp:coreProperties>
</file>