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57" r:id="rId3"/>
    <p:sldId id="268" r:id="rId4"/>
    <p:sldId id="261" r:id="rId5"/>
    <p:sldId id="26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54432-A44E-A7A6-878E-A261B11F1F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6A9333-6515-6E43-BACF-42C28370D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C6F245-EF5B-F78F-9250-008EC7D37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BB114-2F71-482F-8BD7-6408A5B0F2D6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A1526D-7773-87F2-FC77-E7E9C4434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0E8890-3B65-4F9A-688E-196BE1876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93A9E-4025-48B6-ABA3-28751C65D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62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4231E-6EEB-E098-505B-704C5D521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66ACEC-24F9-D8D8-33B4-9AC02B0F6E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ABC080-074F-B779-F51D-B51D5AC62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BB114-2F71-482F-8BD7-6408A5B0F2D6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E22608-B79A-3D3F-16F4-170116CBF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174CED-9C3E-E8F7-0E01-1B16CD194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93A9E-4025-48B6-ABA3-28751C65D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802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B9AF5D-2184-1EEF-9163-A8BB0FBC24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93373E-5407-0362-0273-108EA11CD1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DBD4C-0FEF-C868-98BD-F2FFBFF4D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BB114-2F71-482F-8BD7-6408A5B0F2D6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E3E189-0B80-AFC4-656E-500DB6B5F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BB9D79-3EC4-D85F-2B15-193B78C50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93A9E-4025-48B6-ABA3-28751C65D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108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79352-99FE-8928-4650-1413B7E7A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7E5178-C99E-CE73-3571-EB7022DA90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E71A6-1CC7-ED04-DA9E-90E87853C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BB114-2F71-482F-8BD7-6408A5B0F2D6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6A4A54-6F7B-2979-29B1-0646A9228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97C512-6EF5-C352-A29E-152A673C4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93A9E-4025-48B6-ABA3-28751C65D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437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8E5DF-FD7E-9D96-B09A-BEA4683D6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6CE71C-871C-D530-93B9-F36F10D7FF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5D4F5A-852A-C5A8-4DA7-8153460AC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BB114-2F71-482F-8BD7-6408A5B0F2D6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553B8-EDF5-1432-0BD4-1383F89F3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D41163-F0BA-F138-65CB-98B7BAFA6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93A9E-4025-48B6-ABA3-28751C65D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391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88D26-122C-58EB-D85C-AFE718A57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47C51D-612E-9EE0-EA01-4F1186FA12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149995-C7AB-5AEC-7D79-DD57DCB3AB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00CFE8-0349-A2A0-FDE6-99E28FA3E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BB114-2F71-482F-8BD7-6408A5B0F2D6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39F2B-A731-36AB-6524-203D358F5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DD7386-345A-AA6C-A062-04E45D1B0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93A9E-4025-48B6-ABA3-28751C65D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879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DBEEF-25AC-2EE5-561E-3059AF5C5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0AC049-6E07-88C7-9C3D-ADFB84B561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0B38A2-555E-53C3-5E7D-F33BA1CB7F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6FA8F5-857D-C44D-370E-7867C6C2D0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6D7A1C-17C7-CEE6-5DBB-080930E262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183DEA-738E-0890-FEE6-E454BAF0C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BB114-2F71-482F-8BD7-6408A5B0F2D6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04F6B1-AAA3-4953-C216-94DEE9FAB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0DDC2E-EFFC-1E10-48BB-A16763D9D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93A9E-4025-48B6-ABA3-28751C65D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364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4D6D2-7015-37CF-D2D7-6BEB0AF59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EAD16D-F347-231D-8591-D7C3C3C99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BB114-2F71-482F-8BD7-6408A5B0F2D6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199598-5125-CF80-BB58-19C9498AD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B954A5-4DD9-60B6-8653-D21DE20CA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93A9E-4025-48B6-ABA3-28751C65D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755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5B24A8-D27D-DE17-0B72-9A5A1E3A3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BB114-2F71-482F-8BD7-6408A5B0F2D6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CFD077-AF79-0536-047D-2871369BE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40531A-8A6F-E2E8-0F42-8CD401CE1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93A9E-4025-48B6-ABA3-28751C65D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047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4C03C-024B-503B-5779-724395EC2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3C463-9B32-700B-8B5C-5A5AAA573B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247ADC-9452-0003-EE84-96895BD46D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0B39EF-8DD2-F64E-FB91-723F54ECB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BB114-2F71-482F-8BD7-6408A5B0F2D6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A1D2E7-0116-6FC4-E4FC-02A840C08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48AE74-DF73-8D3A-1242-78B0D0D0F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93A9E-4025-48B6-ABA3-28751C65D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527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630FA-4DAC-1A7A-2385-0065DAE82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332D75-E3CB-DF34-DC42-FD90138FE3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F37CDD-DBC1-5C0F-5498-25315F9F2F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D84783-F4D7-67FF-C209-174567125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BB114-2F71-482F-8BD7-6408A5B0F2D6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3675FB-1193-2E04-7710-114F256D5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866151-C4C9-5E54-2982-73FCD364C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93A9E-4025-48B6-ABA3-28751C65D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001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4AD1B1-ACB9-3AE4-28FB-F18A3ED72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093FF3-0770-3086-4499-A3759C1618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D91A2B-7755-C031-5CBA-666976F8BA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2BB114-2F71-482F-8BD7-6408A5B0F2D6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80AD25-3CBB-9585-0547-B087A69836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E85D3E-8E49-85C1-F315-C3778C5B59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F93A9E-4025-48B6-ABA3-28751C65D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260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7.png"/><Relationship Id="rId7" Type="http://schemas.openxmlformats.org/officeDocument/2006/relationships/image" Target="../media/image11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4" Type="http://schemas.openxmlformats.org/officeDocument/2006/relationships/image" Target="../media/image8.jpg"/><Relationship Id="rId9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3.jpg"/><Relationship Id="rId7" Type="http://schemas.openxmlformats.org/officeDocument/2006/relationships/image" Target="../media/image17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g"/><Relationship Id="rId5" Type="http://schemas.openxmlformats.org/officeDocument/2006/relationships/image" Target="../media/image15.jpg"/><Relationship Id="rId4" Type="http://schemas.openxmlformats.org/officeDocument/2006/relationships/image" Target="../media/image14.png"/><Relationship Id="rId9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0.jpg"/><Relationship Id="rId7" Type="http://schemas.openxmlformats.org/officeDocument/2006/relationships/image" Target="../media/image22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g"/><Relationship Id="rId5" Type="http://schemas.openxmlformats.org/officeDocument/2006/relationships/image" Target="../media/image13.jpg"/><Relationship Id="rId4" Type="http://schemas.openxmlformats.org/officeDocument/2006/relationships/image" Target="../media/image20.png"/><Relationship Id="rId9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FB7B11A-B46E-1BDF-24CF-CB696297129F}"/>
              </a:ext>
            </a:extLst>
          </p:cNvPr>
          <p:cNvSpPr txBox="1">
            <a:spLocks/>
          </p:cNvSpPr>
          <p:nvPr/>
        </p:nvSpPr>
        <p:spPr>
          <a:xfrm>
            <a:off x="381412" y="129045"/>
            <a:ext cx="5714588" cy="7188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b="1" dirty="0">
                <a:latin typeface="Calibri Light (Headings)"/>
                <a:cs typeface="Arial" panose="020B0604020202020204" pitchFamily="34" charset="0"/>
              </a:rPr>
              <a:t>Pipeline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FEAFB22-FA2D-5994-C35C-B439097E028C}"/>
              </a:ext>
            </a:extLst>
          </p:cNvPr>
          <p:cNvGrpSpPr/>
          <p:nvPr/>
        </p:nvGrpSpPr>
        <p:grpSpPr>
          <a:xfrm>
            <a:off x="506027" y="204715"/>
            <a:ext cx="10919535" cy="4342409"/>
            <a:chOff x="656947" y="89305"/>
            <a:chExt cx="10919535" cy="4342409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8EF72EB-3908-5D08-1674-A0B0EFAAE670}"/>
                </a:ext>
              </a:extLst>
            </p:cNvPr>
            <p:cNvGrpSpPr/>
            <p:nvPr/>
          </p:nvGrpSpPr>
          <p:grpSpPr>
            <a:xfrm>
              <a:off x="656947" y="2886882"/>
              <a:ext cx="10919535" cy="991898"/>
              <a:chOff x="4008893" y="2742539"/>
              <a:chExt cx="7237159" cy="909903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0947FD0-E79A-5435-4453-8BDC4AC6CEB8}"/>
                  </a:ext>
                </a:extLst>
              </p:cNvPr>
              <p:cNvSpPr/>
              <p:nvPr/>
            </p:nvSpPr>
            <p:spPr>
              <a:xfrm>
                <a:off x="4008893" y="2742539"/>
                <a:ext cx="7237159" cy="909903"/>
              </a:xfrm>
              <a:prstGeom prst="rect">
                <a:avLst/>
              </a:prstGeom>
              <a:noFill/>
              <a:ln w="38100"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538AFD80-8168-A1A3-6B25-47446576B830}"/>
                  </a:ext>
                </a:extLst>
              </p:cNvPr>
              <p:cNvSpPr/>
              <p:nvPr/>
            </p:nvSpPr>
            <p:spPr>
              <a:xfrm>
                <a:off x="4105432" y="2866094"/>
                <a:ext cx="2039398" cy="63726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latin typeface="+mj-lt"/>
                  </a:rPr>
                  <a:t>Lane Segmentation</a:t>
                </a: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611B3A9A-33FC-0BDD-31EE-897D4934AF3B}"/>
                  </a:ext>
                </a:extLst>
              </p:cNvPr>
              <p:cNvSpPr/>
              <p:nvPr/>
            </p:nvSpPr>
            <p:spPr>
              <a:xfrm>
                <a:off x="6787967" y="2866094"/>
                <a:ext cx="2169601" cy="63726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latin typeface="+mj-lt"/>
                  </a:rPr>
                  <a:t>Traffic Sign Detection</a:t>
                </a: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BDBF987C-00E4-AB85-B1DC-48A65763AA60}"/>
                  </a:ext>
                </a:extLst>
              </p:cNvPr>
              <p:cNvSpPr/>
              <p:nvPr/>
            </p:nvSpPr>
            <p:spPr>
              <a:xfrm>
                <a:off x="9436962" y="2866094"/>
                <a:ext cx="1722269" cy="63726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latin typeface="+mj-lt"/>
                  </a:rPr>
                  <a:t>Controller</a:t>
                </a:r>
              </a:p>
            </p:txBody>
          </p:sp>
        </p:grpSp>
        <p:pic>
          <p:nvPicPr>
            <p:cNvPr id="3" name="Picture 2" descr="A picture containing text, grass, road, sky&#10;&#10;Description automatically generated">
              <a:extLst>
                <a:ext uri="{FF2B5EF4-FFF2-40B4-BE49-F238E27FC236}">
                  <a16:creationId xmlns:a16="http://schemas.microsoft.com/office/drawing/2014/main" id="{66804AA8-7E13-94F4-AA4C-2D16396C2ED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539"/>
            <a:stretch/>
          </p:blipFill>
          <p:spPr>
            <a:xfrm>
              <a:off x="4487446" y="89305"/>
              <a:ext cx="3955218" cy="2239674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sp>
          <p:nvSpPr>
            <p:cNvPr id="7" name="Arrow: Right 6">
              <a:extLst>
                <a:ext uri="{FF2B5EF4-FFF2-40B4-BE49-F238E27FC236}">
                  <a16:creationId xmlns:a16="http://schemas.microsoft.com/office/drawing/2014/main" id="{DCB30EEC-0ED5-6F4C-C1F8-DC3352E07680}"/>
                </a:ext>
              </a:extLst>
            </p:cNvPr>
            <p:cNvSpPr/>
            <p:nvPr/>
          </p:nvSpPr>
          <p:spPr>
            <a:xfrm rot="5400000">
              <a:off x="6263008" y="2503676"/>
              <a:ext cx="412179" cy="192599"/>
            </a:xfrm>
            <a:prstGeom prst="rightArrow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Arrow: Right 7">
              <a:extLst>
                <a:ext uri="{FF2B5EF4-FFF2-40B4-BE49-F238E27FC236}">
                  <a16:creationId xmlns:a16="http://schemas.microsoft.com/office/drawing/2014/main" id="{150AD6B4-737B-1CF5-7147-1D1DA6409444}"/>
                </a:ext>
              </a:extLst>
            </p:cNvPr>
            <p:cNvSpPr/>
            <p:nvPr/>
          </p:nvSpPr>
          <p:spPr>
            <a:xfrm rot="5400000">
              <a:off x="2064324" y="4035854"/>
              <a:ext cx="488027" cy="228041"/>
            </a:xfrm>
            <a:prstGeom prst="rightArrow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754561DD-2915-0D09-1783-9B6618F38639}"/>
                </a:ext>
              </a:extLst>
            </p:cNvPr>
            <p:cNvSpPr/>
            <p:nvPr/>
          </p:nvSpPr>
          <p:spPr>
            <a:xfrm rot="5400000">
              <a:off x="6242805" y="4073680"/>
              <a:ext cx="488027" cy="228041"/>
            </a:xfrm>
            <a:prstGeom prst="rightArrow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Arrow: Right 12">
              <a:extLst>
                <a:ext uri="{FF2B5EF4-FFF2-40B4-BE49-F238E27FC236}">
                  <a16:creationId xmlns:a16="http://schemas.microsoft.com/office/drawing/2014/main" id="{AEB8DB79-129E-C13D-4E31-38F560AC5199}"/>
                </a:ext>
              </a:extLst>
            </p:cNvPr>
            <p:cNvSpPr/>
            <p:nvPr/>
          </p:nvSpPr>
          <p:spPr>
            <a:xfrm rot="5400000">
              <a:off x="9988391" y="4035854"/>
              <a:ext cx="488027" cy="228041"/>
            </a:xfrm>
            <a:prstGeom prst="rightArrow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Right Triangle 19">
            <a:extLst>
              <a:ext uri="{FF2B5EF4-FFF2-40B4-BE49-F238E27FC236}">
                <a16:creationId xmlns:a16="http://schemas.microsoft.com/office/drawing/2014/main" id="{C7BC2063-9012-12BE-A4C7-0ED02A84BF9B}"/>
              </a:ext>
            </a:extLst>
          </p:cNvPr>
          <p:cNvSpPr/>
          <p:nvPr/>
        </p:nvSpPr>
        <p:spPr>
          <a:xfrm>
            <a:off x="0" y="5681708"/>
            <a:ext cx="1012054" cy="1176291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51754F-A03A-508E-DB34-BE16FD0B2098}"/>
              </a:ext>
            </a:extLst>
          </p:cNvPr>
          <p:cNvSpPr txBox="1"/>
          <p:nvPr/>
        </p:nvSpPr>
        <p:spPr>
          <a:xfrm>
            <a:off x="8668171" y="1159416"/>
            <a:ext cx="25985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>
                    <a:lumMod val="75000"/>
                  </a:schemeClr>
                </a:solidFill>
              </a:rPr>
              <a:t>SPK_SANDBOX</a:t>
            </a:r>
          </a:p>
          <a:p>
            <a:r>
              <a:rPr lang="en-US" sz="3000" b="1" dirty="0">
                <a:solidFill>
                  <a:schemeClr val="accent1">
                    <a:lumMod val="75000"/>
                  </a:schemeClr>
                </a:solidFill>
              </a:rPr>
              <a:t>TEAM</a:t>
            </a:r>
          </a:p>
        </p:txBody>
      </p:sp>
      <p:pic>
        <p:nvPicPr>
          <p:cNvPr id="10" name="Picture 9" descr="A picture containing text&#10;&#10;Description automatically generated">
            <a:extLst>
              <a:ext uri="{FF2B5EF4-FFF2-40B4-BE49-F238E27FC236}">
                <a16:creationId xmlns:a16="http://schemas.microsoft.com/office/drawing/2014/main" id="{376F01F3-4A98-8C09-214B-BC795300A6F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18"/>
          <a:stretch/>
        </p:blipFill>
        <p:spPr>
          <a:xfrm>
            <a:off x="8973924" y="4547124"/>
            <a:ext cx="2179165" cy="164969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3" name="Picture 22" descr="A road with a sign on it&#10;&#10;Description automatically generated with low confidence">
            <a:extLst>
              <a:ext uri="{FF2B5EF4-FFF2-40B4-BE49-F238E27FC236}">
                <a16:creationId xmlns:a16="http://schemas.microsoft.com/office/drawing/2014/main" id="{DC3360E6-B638-25CF-0343-A46301F966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136" y="4623041"/>
            <a:ext cx="3273527" cy="157377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5" name="Picture 24" descr="A picture containing text, saw, weapon, knife&#10;&#10;Description automatically generated">
            <a:extLst>
              <a:ext uri="{FF2B5EF4-FFF2-40B4-BE49-F238E27FC236}">
                <a16:creationId xmlns:a16="http://schemas.microsoft.com/office/drawing/2014/main" id="{9336066D-FD3D-AFF9-32DB-5E1C0B1A3BE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87" y="4623041"/>
            <a:ext cx="3046188" cy="15737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Right Triangle 3">
            <a:extLst>
              <a:ext uri="{FF2B5EF4-FFF2-40B4-BE49-F238E27FC236}">
                <a16:creationId xmlns:a16="http://schemas.microsoft.com/office/drawing/2014/main" id="{8EC6E6E6-F1D5-A172-667E-DB9481FAC7FD}"/>
              </a:ext>
            </a:extLst>
          </p:cNvPr>
          <p:cNvSpPr/>
          <p:nvPr/>
        </p:nvSpPr>
        <p:spPr>
          <a:xfrm rot="10800000">
            <a:off x="10103113" y="0"/>
            <a:ext cx="2082980" cy="1860654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F60817DF-B28B-FDA4-F24A-ED9E79CAAB5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8800" b="90000" l="10000" r="90000">
                        <a14:foregroundMark x1="37200" y1="41800" x2="25800" y2="54800"/>
                        <a14:foregroundMark x1="25800" y1="54800" x2="30000" y2="65600"/>
                        <a14:foregroundMark x1="20400" y1="20600" x2="29600" y2="34400"/>
                        <a14:foregroundMark x1="29600" y1="34400" x2="30400" y2="58600"/>
                        <a14:foregroundMark x1="30400" y1="58600" x2="15600" y2="73400"/>
                        <a14:foregroundMark x1="17800" y1="37800" x2="14600" y2="47600"/>
                        <a14:foregroundMark x1="14600" y1="47600" x2="14600" y2="28000"/>
                        <a14:foregroundMark x1="14600" y1="28000" x2="15600" y2="27200"/>
                        <a14:foregroundMark x1="20200" y1="77600" x2="37200" y2="86200"/>
                        <a14:foregroundMark x1="33400" y1="82600" x2="53200" y2="88400"/>
                        <a14:foregroundMark x1="53200" y1="88400" x2="69600" y2="82800"/>
                        <a14:foregroundMark x1="69600" y1="82800" x2="85800" y2="59400"/>
                        <a14:foregroundMark x1="85800" y1="59400" x2="87200" y2="46000"/>
                        <a14:foregroundMark x1="87200" y1="46000" x2="84400" y2="31800"/>
                        <a14:foregroundMark x1="84400" y1="31800" x2="72800" y2="23000"/>
                        <a14:foregroundMark x1="61400" y1="15400" x2="53400" y2="25000"/>
                        <a14:foregroundMark x1="53400" y1="25000" x2="35400" y2="25000"/>
                        <a14:foregroundMark x1="35400" y1="25000" x2="28400" y2="17600"/>
                        <a14:foregroundMark x1="28400" y1="17600" x2="27600" y2="18800"/>
                        <a14:foregroundMark x1="66400" y1="21200" x2="26000" y2="23800"/>
                        <a14:foregroundMark x1="43600" y1="21600" x2="43200" y2="18200"/>
                        <a14:foregroundMark x1="44200" y1="16000" x2="44200" y2="26400"/>
                        <a14:foregroundMark x1="44200" y1="26400" x2="42200" y2="16800"/>
                        <a14:foregroundMark x1="42200" y1="16800" x2="45000" y2="15000"/>
                        <a14:foregroundMark x1="57800" y1="8800" x2="48800" y2="9600"/>
                        <a14:foregroundMark x1="73200" y1="30600" x2="76000" y2="53400"/>
                        <a14:foregroundMark x1="76000" y1="53400" x2="72400" y2="60800"/>
                        <a14:foregroundMark x1="80200" y1="34200" x2="81200" y2="48600"/>
                        <a14:foregroundMark x1="81200" y1="48600" x2="63000" y2="68000"/>
                        <a14:foregroundMark x1="63000" y1="68000" x2="45400" y2="64400"/>
                        <a14:foregroundMark x1="45400" y1="64400" x2="13000" y2="39000"/>
                        <a14:foregroundMark x1="13000" y1="39000" x2="13200" y2="39200"/>
                        <a14:foregroundMark x1="18600" y1="46200" x2="37400" y2="64800"/>
                        <a14:foregroundMark x1="37400" y1="64800" x2="46800" y2="68600"/>
                        <a14:foregroundMark x1="46800" y1="68600" x2="32600" y2="64400"/>
                        <a14:foregroundMark x1="32600" y1="64400" x2="32800" y2="63400"/>
                        <a14:foregroundMark x1="75400" y1="62000" x2="67000" y2="68200"/>
                        <a14:foregroundMark x1="67000" y1="68200" x2="86600" y2="56200"/>
                        <a14:foregroundMark x1="67000" y1="55200" x2="55200" y2="62000"/>
                        <a14:foregroundMark x1="32600" y1="75800" x2="31400" y2="64800"/>
                        <a14:foregroundMark x1="31400" y1="64800" x2="19000" y2="56200"/>
                        <a14:foregroundMark x1="19000" y1="56200" x2="20000" y2="59000"/>
                        <a14:foregroundMark x1="40600" y1="73000" x2="37800" y2="74600"/>
                        <a14:foregroundMark x1="24200" y1="76800" x2="23400" y2="77000"/>
                        <a14:foregroundMark x1="67600" y1="74800" x2="66200" y2="74800"/>
                        <a14:foregroundMark x1="69200" y1="73600" x2="48600" y2="74400"/>
                        <a14:foregroundMark x1="46200" y1="74600" x2="45600" y2="79400"/>
                        <a14:foregroundMark x1="48400" y1="76800" x2="40800" y2="75000"/>
                        <a14:foregroundMark x1="80400" y1="56400" x2="77800" y2="58200"/>
                        <a14:foregroundMark x1="72200" y1="52400" x2="72200" y2="52400"/>
                        <a14:foregroundMark x1="68400" y1="55400" x2="68400" y2="55400"/>
                        <a14:foregroundMark x1="43400" y1="20200" x2="43400" y2="20200"/>
                        <a14:foregroundMark x1="43000" y1="21200" x2="43000" y2="21200"/>
                        <a14:foregroundMark x1="28800" y1="18800" x2="28800" y2="18800"/>
                        <a14:foregroundMark x1="28800" y1="18800" x2="28800" y2="18800"/>
                        <a14:foregroundMark x1="28800" y1="18800" x2="28800" y2="188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6567" y="-44753"/>
            <a:ext cx="1284036" cy="1284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76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9B831610-7755-A9F8-3017-6B56666841B6}"/>
              </a:ext>
            </a:extLst>
          </p:cNvPr>
          <p:cNvSpPr txBox="1">
            <a:spLocks/>
          </p:cNvSpPr>
          <p:nvPr/>
        </p:nvSpPr>
        <p:spPr>
          <a:xfrm>
            <a:off x="381412" y="129045"/>
            <a:ext cx="5714588" cy="7188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b="1" dirty="0">
                <a:latin typeface="Calibri Light (Headings)"/>
                <a:cs typeface="Arial" panose="020B0604020202020204" pitchFamily="34" charset="0"/>
              </a:rPr>
              <a:t>Lane Segmentation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31DD55E-B189-19AC-ACC5-9ED70F6EA4A9}"/>
              </a:ext>
            </a:extLst>
          </p:cNvPr>
          <p:cNvSpPr txBox="1"/>
          <p:nvPr/>
        </p:nvSpPr>
        <p:spPr>
          <a:xfrm>
            <a:off x="768684" y="3206676"/>
            <a:ext cx="7967181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>
                <a:solidFill>
                  <a:schemeClr val="accent1">
                    <a:lumMod val="75000"/>
                  </a:schemeClr>
                </a:solidFill>
                <a:latin typeface="+mj-lt"/>
              </a:rPr>
              <a:t>Dataset</a:t>
            </a:r>
            <a:r>
              <a:rPr lang="en-US" b="1">
                <a:latin typeface="+mj-lt"/>
              </a:rPr>
              <a:t>: </a:t>
            </a:r>
          </a:p>
          <a:p>
            <a:r>
              <a:rPr lang="en-US" b="1">
                <a:latin typeface="+mj-lt"/>
              </a:rPr>
              <a:t>	Total:	⁓ 8k images			Train: 	⁓ 5,6k images</a:t>
            </a:r>
          </a:p>
          <a:p>
            <a:r>
              <a:rPr lang="en-US" b="1">
                <a:latin typeface="+mj-lt"/>
              </a:rPr>
              <a:t>	Val: 	⁓ 1,6k images			Test:	⁓ 0,8k images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4ED298F0-E1A9-A12F-E9F1-1A9F725CF1FA}"/>
              </a:ext>
            </a:extLst>
          </p:cNvPr>
          <p:cNvCxnSpPr>
            <a:cxnSpLocks/>
          </p:cNvCxnSpPr>
          <p:nvPr/>
        </p:nvCxnSpPr>
        <p:spPr>
          <a:xfrm>
            <a:off x="1804630" y="4301252"/>
            <a:ext cx="8636000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7C80252C-AE3B-3D62-C5B9-FC38AB280435}"/>
              </a:ext>
            </a:extLst>
          </p:cNvPr>
          <p:cNvCxnSpPr>
            <a:cxnSpLocks/>
          </p:cNvCxnSpPr>
          <p:nvPr/>
        </p:nvCxnSpPr>
        <p:spPr>
          <a:xfrm>
            <a:off x="1899920" y="763038"/>
            <a:ext cx="8717280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4353F199-FAFE-4493-F4D4-97054935E09A}"/>
              </a:ext>
            </a:extLst>
          </p:cNvPr>
          <p:cNvCxnSpPr>
            <a:cxnSpLocks/>
          </p:cNvCxnSpPr>
          <p:nvPr/>
        </p:nvCxnSpPr>
        <p:spPr>
          <a:xfrm>
            <a:off x="1804630" y="3226004"/>
            <a:ext cx="8717280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120A958A-759E-40D2-F8EE-232B30F3A62F}"/>
              </a:ext>
            </a:extLst>
          </p:cNvPr>
          <p:cNvGrpSpPr/>
          <p:nvPr/>
        </p:nvGrpSpPr>
        <p:grpSpPr>
          <a:xfrm>
            <a:off x="746001" y="4469376"/>
            <a:ext cx="11115566" cy="2259579"/>
            <a:chOff x="583441" y="2058438"/>
            <a:chExt cx="11115566" cy="2259579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E7E19D63-D8FF-3013-D0B5-7932EC6A2BE5}"/>
                </a:ext>
              </a:extLst>
            </p:cNvPr>
            <p:cNvGrpSpPr/>
            <p:nvPr/>
          </p:nvGrpSpPr>
          <p:grpSpPr>
            <a:xfrm>
              <a:off x="583441" y="2058438"/>
              <a:ext cx="11115566" cy="2259579"/>
              <a:chOff x="471777" y="847184"/>
              <a:chExt cx="11105029" cy="2257437"/>
            </a:xfrm>
          </p:grpSpPr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1EB1F47B-FDA3-598D-F734-17A5517F1B10}"/>
                  </a:ext>
                </a:extLst>
              </p:cNvPr>
              <p:cNvGrpSpPr/>
              <p:nvPr/>
            </p:nvGrpSpPr>
            <p:grpSpPr>
              <a:xfrm>
                <a:off x="471777" y="847184"/>
                <a:ext cx="11105029" cy="1757563"/>
                <a:chOff x="666648" y="936494"/>
                <a:chExt cx="11123646" cy="1760509"/>
              </a:xfrm>
            </p:grpSpPr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7A8E52DB-D407-2A59-D6DD-D999C5845F1B}"/>
                    </a:ext>
                  </a:extLst>
                </p:cNvPr>
                <p:cNvSpPr/>
                <p:nvPr/>
              </p:nvSpPr>
              <p:spPr>
                <a:xfrm>
                  <a:off x="5805679" y="937198"/>
                  <a:ext cx="3129111" cy="390358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latin typeface="Calibri Light (Headings)"/>
                    </a:rPr>
                    <a:t>UNET (Model for segmentation)</a:t>
                  </a:r>
                </a:p>
              </p:txBody>
            </p:sp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583283E8-D603-2FA3-833C-5C738EF1639F}"/>
                    </a:ext>
                  </a:extLst>
                </p:cNvPr>
                <p:cNvSpPr/>
                <p:nvPr/>
              </p:nvSpPr>
              <p:spPr>
                <a:xfrm>
                  <a:off x="9480160" y="936494"/>
                  <a:ext cx="2310134" cy="391062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latin typeface="Calibri Light (Headings)"/>
                    </a:rPr>
                    <a:t>Output (Binary Image)</a:t>
                  </a:r>
                </a:p>
              </p:txBody>
            </p:sp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85718119-5509-48E5-95F8-F50E1EDEC536}"/>
                    </a:ext>
                  </a:extLst>
                </p:cNvPr>
                <p:cNvSpPr/>
                <p:nvPr/>
              </p:nvSpPr>
              <p:spPr>
                <a:xfrm>
                  <a:off x="666648" y="957831"/>
                  <a:ext cx="2052733" cy="387532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latin typeface="Calibri Light (Headings)"/>
                    </a:rPr>
                    <a:t>Input (RGB Image)</a:t>
                  </a:r>
                </a:p>
              </p:txBody>
            </p:sp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5E6E17EA-03C9-C548-7F0B-4682E523894E}"/>
                    </a:ext>
                  </a:extLst>
                </p:cNvPr>
                <p:cNvSpPr/>
                <p:nvPr/>
              </p:nvSpPr>
              <p:spPr>
                <a:xfrm>
                  <a:off x="3308056" y="956415"/>
                  <a:ext cx="1952253" cy="390361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>
                      <a:latin typeface="Calibri Light (Headings)"/>
                    </a:rPr>
                    <a:t>Image Processing</a:t>
                  </a:r>
                  <a:endParaRPr lang="en-US" dirty="0">
                    <a:latin typeface="Calibri Light (Headings)"/>
                  </a:endParaRPr>
                </a:p>
              </p:txBody>
            </p:sp>
            <p:pic>
              <p:nvPicPr>
                <p:cNvPr id="33" name="Picture 32">
                  <a:extLst>
                    <a:ext uri="{FF2B5EF4-FFF2-40B4-BE49-F238E27FC236}">
                      <a16:creationId xmlns:a16="http://schemas.microsoft.com/office/drawing/2014/main" id="{90CA4D31-87C3-9606-BF9C-D86C76280CA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556527" y="1580119"/>
                  <a:ext cx="2233767" cy="1116884"/>
                </a:xfrm>
                <a:prstGeom prst="rect">
                  <a:avLst/>
                </a:prstGeom>
                <a:ln>
                  <a:noFill/>
                </a:ln>
                <a:effectLst>
                  <a:outerShdw blurRad="190500" algn="tl" rotWithShape="0">
                    <a:srgbClr val="000000">
                      <a:alpha val="70000"/>
                    </a:srgbClr>
                  </a:outerShdw>
                </a:effectLst>
              </p:spPr>
            </p:pic>
          </p:grpSp>
          <p:pic>
            <p:nvPicPr>
              <p:cNvPr id="31" name="Picture 30">
                <a:extLst>
                  <a:ext uri="{FF2B5EF4-FFF2-40B4-BE49-F238E27FC236}">
                    <a16:creationId xmlns:a16="http://schemas.microsoft.com/office/drawing/2014/main" id="{93204CB1-7E57-23AD-45DC-7C0F00393D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02708" y="1333059"/>
                <a:ext cx="2853841" cy="1771562"/>
              </a:xfrm>
              <a:prstGeom prst="rect">
                <a:avLst/>
              </a:prstGeom>
              <a:ln>
                <a:noFill/>
              </a:ln>
              <a:effectLst>
                <a:outerShdw blurRad="190500" algn="tl" rotWithShape="0">
                  <a:srgbClr val="000000">
                    <a:alpha val="70000"/>
                  </a:srgbClr>
                </a:outerShdw>
              </a:effectLst>
            </p:spPr>
          </p:pic>
        </p:grpSp>
        <p:sp>
          <p:nvSpPr>
            <p:cNvPr id="63" name="Arrow: Right 62">
              <a:extLst>
                <a:ext uri="{FF2B5EF4-FFF2-40B4-BE49-F238E27FC236}">
                  <a16:creationId xmlns:a16="http://schemas.microsoft.com/office/drawing/2014/main" id="{729AB576-5BB3-C0CF-D8C8-8C6916875954}"/>
                </a:ext>
              </a:extLst>
            </p:cNvPr>
            <p:cNvSpPr/>
            <p:nvPr/>
          </p:nvSpPr>
          <p:spPr>
            <a:xfrm>
              <a:off x="2760998" y="2171743"/>
              <a:ext cx="340710" cy="207645"/>
            </a:xfrm>
            <a:prstGeom prst="rightArrow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Arrow: Right 63">
              <a:extLst>
                <a:ext uri="{FF2B5EF4-FFF2-40B4-BE49-F238E27FC236}">
                  <a16:creationId xmlns:a16="http://schemas.microsoft.com/office/drawing/2014/main" id="{AB19D149-71D6-6BF5-818B-6EC361DE37C6}"/>
                </a:ext>
              </a:extLst>
            </p:cNvPr>
            <p:cNvSpPr/>
            <p:nvPr/>
          </p:nvSpPr>
          <p:spPr>
            <a:xfrm>
              <a:off x="5281209" y="2151581"/>
              <a:ext cx="340710" cy="207645"/>
            </a:xfrm>
            <a:prstGeom prst="rightArrow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Arrow: Right 64">
              <a:extLst>
                <a:ext uri="{FF2B5EF4-FFF2-40B4-BE49-F238E27FC236}">
                  <a16:creationId xmlns:a16="http://schemas.microsoft.com/office/drawing/2014/main" id="{6E4A3ED1-27A5-3F02-E899-DFF0AD6D3A9B}"/>
                </a:ext>
              </a:extLst>
            </p:cNvPr>
            <p:cNvSpPr/>
            <p:nvPr/>
          </p:nvSpPr>
          <p:spPr>
            <a:xfrm>
              <a:off x="8939691" y="2151581"/>
              <a:ext cx="340710" cy="207645"/>
            </a:xfrm>
            <a:prstGeom prst="rightArrow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3400A894-37E7-F92C-B954-A8F7E42D2CCA}"/>
              </a:ext>
            </a:extLst>
          </p:cNvPr>
          <p:cNvSpPr/>
          <p:nvPr/>
        </p:nvSpPr>
        <p:spPr>
          <a:xfrm>
            <a:off x="0" y="5681708"/>
            <a:ext cx="1012054" cy="1176291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3AB578B-358D-806E-821C-8BE372542C71}"/>
              </a:ext>
            </a:extLst>
          </p:cNvPr>
          <p:cNvGrpSpPr/>
          <p:nvPr/>
        </p:nvGrpSpPr>
        <p:grpSpPr>
          <a:xfrm>
            <a:off x="942037" y="1002162"/>
            <a:ext cx="10307925" cy="1954634"/>
            <a:chOff x="713148" y="1966434"/>
            <a:chExt cx="10467217" cy="2038803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55B756B-FE69-6811-CB71-FFE61B939815}"/>
                </a:ext>
              </a:extLst>
            </p:cNvPr>
            <p:cNvSpPr/>
            <p:nvPr/>
          </p:nvSpPr>
          <p:spPr>
            <a:xfrm>
              <a:off x="936152" y="1968003"/>
              <a:ext cx="2070914" cy="66471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latin typeface="+mj-lt"/>
                </a:rPr>
                <a:t>Ảnh trả về từ phần mềm mô phỏng</a:t>
              </a: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9400CFF1-6447-DC69-195C-11198F0B488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05359" y="2864272"/>
              <a:ext cx="2631087" cy="1140965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02D2C1A4-0E38-0E13-3733-1FA996A9020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3148" y="2862116"/>
              <a:ext cx="2516923" cy="1118226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5A0BC25-9B17-66DF-AB2A-A08E6CC46EC8}"/>
                </a:ext>
              </a:extLst>
            </p:cNvPr>
            <p:cNvSpPr/>
            <p:nvPr/>
          </p:nvSpPr>
          <p:spPr>
            <a:xfrm>
              <a:off x="4785445" y="1966434"/>
              <a:ext cx="2070914" cy="66471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latin typeface="+mj-lt"/>
                </a:rPr>
                <a:t>Edge Detection</a:t>
              </a:r>
            </a:p>
            <a:p>
              <a:pPr algn="ctr"/>
              <a:r>
                <a:rPr lang="en-US">
                  <a:latin typeface="+mj-lt"/>
                </a:rPr>
                <a:t>(Canny, Sobel,…)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4C02409-6095-EC5C-953C-E0801271C4B1}"/>
                </a:ext>
              </a:extLst>
            </p:cNvPr>
            <p:cNvSpPr/>
            <p:nvPr/>
          </p:nvSpPr>
          <p:spPr>
            <a:xfrm>
              <a:off x="8760592" y="1997905"/>
              <a:ext cx="2070914" cy="66471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latin typeface="+mj-lt"/>
                </a:rPr>
                <a:t>ROI Image</a:t>
              </a:r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7CCCFE8F-C8AB-E4FB-31AE-0E246E6D625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796"/>
            <a:stretch/>
          </p:blipFill>
          <p:spPr>
            <a:xfrm>
              <a:off x="8411734" y="2856739"/>
              <a:ext cx="2768631" cy="1118226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sp>
          <p:nvSpPr>
            <p:cNvPr id="21" name="Arrow: Right 20">
              <a:extLst>
                <a:ext uri="{FF2B5EF4-FFF2-40B4-BE49-F238E27FC236}">
                  <a16:creationId xmlns:a16="http://schemas.microsoft.com/office/drawing/2014/main" id="{9B33CA26-E056-044C-5EC6-7DF47C648B8B}"/>
                </a:ext>
              </a:extLst>
            </p:cNvPr>
            <p:cNvSpPr/>
            <p:nvPr/>
          </p:nvSpPr>
          <p:spPr>
            <a:xfrm>
              <a:off x="3444135" y="2141307"/>
              <a:ext cx="904240" cy="324100"/>
            </a:xfrm>
            <a:prstGeom prst="rightArrow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Arrow: Right 21">
              <a:extLst>
                <a:ext uri="{FF2B5EF4-FFF2-40B4-BE49-F238E27FC236}">
                  <a16:creationId xmlns:a16="http://schemas.microsoft.com/office/drawing/2014/main" id="{7A59DA45-8990-C149-A541-BA32817BF3FE}"/>
                </a:ext>
              </a:extLst>
            </p:cNvPr>
            <p:cNvSpPr/>
            <p:nvPr/>
          </p:nvSpPr>
          <p:spPr>
            <a:xfrm>
              <a:off x="7356355" y="2172863"/>
              <a:ext cx="904240" cy="324100"/>
            </a:xfrm>
            <a:prstGeom prst="rightArrow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3" name="Picture 22" descr="A road with trees on the side&#10;&#10;Description automatically generated with medium confidence">
            <a:extLst>
              <a:ext uri="{FF2B5EF4-FFF2-40B4-BE49-F238E27FC236}">
                <a16:creationId xmlns:a16="http://schemas.microsoft.com/office/drawing/2014/main" id="{199B1F29-50D6-8007-328F-11BA5AF62F5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430" y="5097724"/>
            <a:ext cx="2102085" cy="118242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3" name="Picture 12" descr="A road with trees on the side&#10;&#10;Description automatically generated with medium confidence">
            <a:extLst>
              <a:ext uri="{FF2B5EF4-FFF2-40B4-BE49-F238E27FC236}">
                <a16:creationId xmlns:a16="http://schemas.microsoft.com/office/drawing/2014/main" id="{5E79B8B9-5855-5D84-A4EC-431B8D96EBC3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285"/>
          <a:stretch/>
        </p:blipFill>
        <p:spPr>
          <a:xfrm>
            <a:off x="3385490" y="5119151"/>
            <a:ext cx="2102085" cy="116099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Right Triangle 2">
            <a:extLst>
              <a:ext uri="{FF2B5EF4-FFF2-40B4-BE49-F238E27FC236}">
                <a16:creationId xmlns:a16="http://schemas.microsoft.com/office/drawing/2014/main" id="{AD7536EC-3900-E832-14BB-296C7F809833}"/>
              </a:ext>
            </a:extLst>
          </p:cNvPr>
          <p:cNvSpPr/>
          <p:nvPr/>
        </p:nvSpPr>
        <p:spPr>
          <a:xfrm rot="10800000">
            <a:off x="10103113" y="0"/>
            <a:ext cx="2082980" cy="1860654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7EEB8966-0431-038A-20F0-7CBAC647A82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8800" b="90000" l="10000" r="90000">
                        <a14:foregroundMark x1="37200" y1="41800" x2="25800" y2="54800"/>
                        <a14:foregroundMark x1="25800" y1="54800" x2="30000" y2="65600"/>
                        <a14:foregroundMark x1="20400" y1="20600" x2="29600" y2="34400"/>
                        <a14:foregroundMark x1="29600" y1="34400" x2="30400" y2="58600"/>
                        <a14:foregroundMark x1="30400" y1="58600" x2="15600" y2="73400"/>
                        <a14:foregroundMark x1="17800" y1="37800" x2="14600" y2="47600"/>
                        <a14:foregroundMark x1="14600" y1="47600" x2="14600" y2="28000"/>
                        <a14:foregroundMark x1="14600" y1="28000" x2="15600" y2="27200"/>
                        <a14:foregroundMark x1="20200" y1="77600" x2="37200" y2="86200"/>
                        <a14:foregroundMark x1="33400" y1="82600" x2="53200" y2="88400"/>
                        <a14:foregroundMark x1="53200" y1="88400" x2="69600" y2="82800"/>
                        <a14:foregroundMark x1="69600" y1="82800" x2="85800" y2="59400"/>
                        <a14:foregroundMark x1="85800" y1="59400" x2="87200" y2="46000"/>
                        <a14:foregroundMark x1="87200" y1="46000" x2="84400" y2="31800"/>
                        <a14:foregroundMark x1="84400" y1="31800" x2="72800" y2="23000"/>
                        <a14:foregroundMark x1="61400" y1="15400" x2="53400" y2="25000"/>
                        <a14:foregroundMark x1="53400" y1="25000" x2="35400" y2="25000"/>
                        <a14:foregroundMark x1="35400" y1="25000" x2="28400" y2="17600"/>
                        <a14:foregroundMark x1="28400" y1="17600" x2="27600" y2="18800"/>
                        <a14:foregroundMark x1="66400" y1="21200" x2="26000" y2="23800"/>
                        <a14:foregroundMark x1="43600" y1="21600" x2="43200" y2="18200"/>
                        <a14:foregroundMark x1="44200" y1="16000" x2="44200" y2="26400"/>
                        <a14:foregroundMark x1="44200" y1="26400" x2="42200" y2="16800"/>
                        <a14:foregroundMark x1="42200" y1="16800" x2="45000" y2="15000"/>
                        <a14:foregroundMark x1="57800" y1="8800" x2="48800" y2="9600"/>
                        <a14:foregroundMark x1="73200" y1="30600" x2="76000" y2="53400"/>
                        <a14:foregroundMark x1="76000" y1="53400" x2="72400" y2="60800"/>
                        <a14:foregroundMark x1="80200" y1="34200" x2="81200" y2="48600"/>
                        <a14:foregroundMark x1="81200" y1="48600" x2="63000" y2="68000"/>
                        <a14:foregroundMark x1="63000" y1="68000" x2="45400" y2="64400"/>
                        <a14:foregroundMark x1="45400" y1="64400" x2="13000" y2="39000"/>
                        <a14:foregroundMark x1="13000" y1="39000" x2="13200" y2="39200"/>
                        <a14:foregroundMark x1="18600" y1="46200" x2="37400" y2="64800"/>
                        <a14:foregroundMark x1="37400" y1="64800" x2="46800" y2="68600"/>
                        <a14:foregroundMark x1="46800" y1="68600" x2="32600" y2="64400"/>
                        <a14:foregroundMark x1="32600" y1="64400" x2="32800" y2="63400"/>
                        <a14:foregroundMark x1="75400" y1="62000" x2="67000" y2="68200"/>
                        <a14:foregroundMark x1="67000" y1="68200" x2="86600" y2="56200"/>
                        <a14:foregroundMark x1="67000" y1="55200" x2="55200" y2="62000"/>
                        <a14:foregroundMark x1="32600" y1="75800" x2="31400" y2="64800"/>
                        <a14:foregroundMark x1="31400" y1="64800" x2="19000" y2="56200"/>
                        <a14:foregroundMark x1="19000" y1="56200" x2="20000" y2="59000"/>
                        <a14:foregroundMark x1="40600" y1="73000" x2="37800" y2="74600"/>
                        <a14:foregroundMark x1="24200" y1="76800" x2="23400" y2="77000"/>
                        <a14:foregroundMark x1="67600" y1="74800" x2="66200" y2="74800"/>
                        <a14:foregroundMark x1="69200" y1="73600" x2="48600" y2="74400"/>
                        <a14:foregroundMark x1="46200" y1="74600" x2="45600" y2="79400"/>
                        <a14:foregroundMark x1="48400" y1="76800" x2="40800" y2="75000"/>
                        <a14:foregroundMark x1="80400" y1="56400" x2="77800" y2="58200"/>
                        <a14:foregroundMark x1="72200" y1="52400" x2="72200" y2="52400"/>
                        <a14:foregroundMark x1="68400" y1="55400" x2="68400" y2="55400"/>
                        <a14:foregroundMark x1="43400" y1="20200" x2="43400" y2="20200"/>
                        <a14:foregroundMark x1="43000" y1="21200" x2="43000" y2="21200"/>
                        <a14:foregroundMark x1="28800" y1="18800" x2="28800" y2="18800"/>
                        <a14:foregroundMark x1="28800" y1="18800" x2="28800" y2="18800"/>
                        <a14:foregroundMark x1="28800" y1="18800" x2="28800" y2="188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6567" y="-44753"/>
            <a:ext cx="1284036" cy="1284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490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E53F2837-8E6B-6A01-3B1D-C71FC88B980B}"/>
              </a:ext>
            </a:extLst>
          </p:cNvPr>
          <p:cNvSpPr txBox="1">
            <a:spLocks/>
          </p:cNvSpPr>
          <p:nvPr/>
        </p:nvSpPr>
        <p:spPr>
          <a:xfrm>
            <a:off x="381412" y="99830"/>
            <a:ext cx="5714588" cy="7188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3700" b="1" kern="1200" dirty="0">
                <a:latin typeface="+mj-lt"/>
                <a:ea typeface="+mj-ea"/>
                <a:cs typeface="+mj-cs"/>
              </a:rPr>
              <a:t>Traffic Sign Detection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B288D31-EB0E-B16B-6AFA-F297A72B19E7}"/>
              </a:ext>
            </a:extLst>
          </p:cNvPr>
          <p:cNvCxnSpPr>
            <a:cxnSpLocks/>
          </p:cNvCxnSpPr>
          <p:nvPr/>
        </p:nvCxnSpPr>
        <p:spPr>
          <a:xfrm>
            <a:off x="1869067" y="710530"/>
            <a:ext cx="8717280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43C08A8C-C37D-9C44-3266-E1E659BA36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5892330"/>
              </p:ext>
            </p:extLst>
          </p:nvPr>
        </p:nvGraphicFramePr>
        <p:xfrm>
          <a:off x="4361089" y="997455"/>
          <a:ext cx="6747489" cy="1463690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1073373">
                  <a:extLst>
                    <a:ext uri="{9D8B030D-6E8A-4147-A177-3AD203B41FA5}">
                      <a16:colId xmlns:a16="http://schemas.microsoft.com/office/drawing/2014/main" val="2302596754"/>
                    </a:ext>
                  </a:extLst>
                </a:gridCol>
                <a:gridCol w="1077364">
                  <a:extLst>
                    <a:ext uri="{9D8B030D-6E8A-4147-A177-3AD203B41FA5}">
                      <a16:colId xmlns:a16="http://schemas.microsoft.com/office/drawing/2014/main" val="2912573090"/>
                    </a:ext>
                  </a:extLst>
                </a:gridCol>
                <a:gridCol w="1221012">
                  <a:extLst>
                    <a:ext uri="{9D8B030D-6E8A-4147-A177-3AD203B41FA5}">
                      <a16:colId xmlns:a16="http://schemas.microsoft.com/office/drawing/2014/main" val="4134441182"/>
                    </a:ext>
                  </a:extLst>
                </a:gridCol>
                <a:gridCol w="1077364">
                  <a:extLst>
                    <a:ext uri="{9D8B030D-6E8A-4147-A177-3AD203B41FA5}">
                      <a16:colId xmlns:a16="http://schemas.microsoft.com/office/drawing/2014/main" val="3757967679"/>
                    </a:ext>
                  </a:extLst>
                </a:gridCol>
                <a:gridCol w="1149188">
                  <a:extLst>
                    <a:ext uri="{9D8B030D-6E8A-4147-A177-3AD203B41FA5}">
                      <a16:colId xmlns:a16="http://schemas.microsoft.com/office/drawing/2014/main" val="939574918"/>
                    </a:ext>
                  </a:extLst>
                </a:gridCol>
                <a:gridCol w="1149188">
                  <a:extLst>
                    <a:ext uri="{9D8B030D-6E8A-4147-A177-3AD203B41FA5}">
                      <a16:colId xmlns:a16="http://schemas.microsoft.com/office/drawing/2014/main" val="2979235569"/>
                    </a:ext>
                  </a:extLst>
                </a:gridCol>
              </a:tblGrid>
              <a:tr h="34446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Model </a:t>
                      </a: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Size</a:t>
                      </a: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Precision</a:t>
                      </a: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Recall</a:t>
                      </a: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mAP@0.5</a:t>
                      </a: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mAP@0.5:0.95</a:t>
                      </a:r>
                      <a:endParaRPr lang="en-US" sz="12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52851502"/>
                  </a:ext>
                </a:extLst>
              </a:tr>
              <a:tr h="27980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YOLOv5m</a:t>
                      </a: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640</a:t>
                      </a: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0.995</a:t>
                      </a:r>
                      <a:endParaRPr lang="en-US" sz="12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0.997</a:t>
                      </a: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0.993</a:t>
                      </a: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0.861</a:t>
                      </a: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29255330"/>
                  </a:ext>
                </a:extLst>
              </a:tr>
              <a:tr h="27980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YOLOv6n</a:t>
                      </a: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640</a:t>
                      </a: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0.994</a:t>
                      </a: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0.99</a:t>
                      </a: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0.996</a:t>
                      </a: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0.856</a:t>
                      </a:r>
                      <a:endParaRPr lang="en-US" sz="12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73147193"/>
                  </a:ext>
                </a:extLst>
              </a:tr>
              <a:tr h="27980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YOLOv7</a:t>
                      </a: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640</a:t>
                      </a: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0.992</a:t>
                      </a: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0.993</a:t>
                      </a: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0.991</a:t>
                      </a: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0.835</a:t>
                      </a: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79366784"/>
                  </a:ext>
                </a:extLst>
              </a:tr>
              <a:tr h="27980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YOLOv8n</a:t>
                      </a: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2223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640</a:t>
                      </a: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2223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0.994</a:t>
                      </a:r>
                      <a:endParaRPr lang="en-US" sz="12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2223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0.998</a:t>
                      </a:r>
                      <a:endParaRPr lang="en-US" sz="12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2223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0.992</a:t>
                      </a: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2223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0.887</a:t>
                      </a:r>
                      <a:endParaRPr lang="en-US" sz="12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222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887358"/>
                  </a:ext>
                </a:extLst>
              </a:tr>
            </a:tbl>
          </a:graphicData>
        </a:graphic>
      </p:graphicFrame>
      <p:sp>
        <p:nvSpPr>
          <p:cNvPr id="8" name="Right Triangle 7">
            <a:extLst>
              <a:ext uri="{FF2B5EF4-FFF2-40B4-BE49-F238E27FC236}">
                <a16:creationId xmlns:a16="http://schemas.microsoft.com/office/drawing/2014/main" id="{2999E8DC-1A81-C798-8745-E841F60ACF91}"/>
              </a:ext>
            </a:extLst>
          </p:cNvPr>
          <p:cNvSpPr/>
          <p:nvPr/>
        </p:nvSpPr>
        <p:spPr>
          <a:xfrm>
            <a:off x="0" y="5681708"/>
            <a:ext cx="1012054" cy="1176291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1A18D25-59C7-98F3-5F37-A8D8C736DFE3}"/>
              </a:ext>
            </a:extLst>
          </p:cNvPr>
          <p:cNvCxnSpPr>
            <a:cxnSpLocks/>
          </p:cNvCxnSpPr>
          <p:nvPr/>
        </p:nvCxnSpPr>
        <p:spPr>
          <a:xfrm>
            <a:off x="1727107" y="2723979"/>
            <a:ext cx="9381471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64F4B0B6-C3FC-D6CF-09E4-EE608F956F7A}"/>
              </a:ext>
            </a:extLst>
          </p:cNvPr>
          <p:cNvGrpSpPr/>
          <p:nvPr/>
        </p:nvGrpSpPr>
        <p:grpSpPr>
          <a:xfrm>
            <a:off x="844266" y="3069448"/>
            <a:ext cx="10796317" cy="1030308"/>
            <a:chOff x="613746" y="812203"/>
            <a:chExt cx="10796317" cy="1030308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4587285D-8DA3-D735-0C9E-2911C21C0826}"/>
                </a:ext>
              </a:extLst>
            </p:cNvPr>
            <p:cNvGrpSpPr/>
            <p:nvPr/>
          </p:nvGrpSpPr>
          <p:grpSpPr>
            <a:xfrm>
              <a:off x="2396317" y="935361"/>
              <a:ext cx="7135518" cy="458517"/>
              <a:chOff x="2030072" y="2284011"/>
              <a:chExt cx="7135518" cy="528507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E23E1082-FB8B-7FBF-89B5-125D069A7545}"/>
                  </a:ext>
                </a:extLst>
              </p:cNvPr>
              <p:cNvSpPr/>
              <p:nvPr/>
            </p:nvSpPr>
            <p:spPr>
              <a:xfrm>
                <a:off x="2030072" y="2325124"/>
                <a:ext cx="1438146" cy="48666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Input</a:t>
                </a:r>
              </a:p>
            </p:txBody>
          </p:sp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71EA7973-78E2-031B-D5FB-15743CDCF44D}"/>
                  </a:ext>
                </a:extLst>
              </p:cNvPr>
              <p:cNvSpPr/>
              <p:nvPr/>
            </p:nvSpPr>
            <p:spPr>
              <a:xfrm>
                <a:off x="4901629" y="2284012"/>
                <a:ext cx="1453693" cy="52850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Yolov8n</a:t>
                </a: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974FF08-029D-B9FC-E73F-F81E7FE95A88}"/>
                  </a:ext>
                </a:extLst>
              </p:cNvPr>
              <p:cNvSpPr/>
              <p:nvPr/>
            </p:nvSpPr>
            <p:spPr>
              <a:xfrm>
                <a:off x="7711897" y="2284011"/>
                <a:ext cx="1453693" cy="52850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Output</a:t>
                </a:r>
              </a:p>
              <a:p>
                <a:pPr algn="ctr"/>
                <a:r>
                  <a:rPr lang="en-US" dirty="0"/>
                  <a:t>6 classes</a:t>
                </a:r>
              </a:p>
            </p:txBody>
          </p: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5056E582-59D5-96D6-6A56-ADE2605B2ED5}"/>
                  </a:ext>
                </a:extLst>
              </p:cNvPr>
              <p:cNvCxnSpPr>
                <a:stCxn id="3" idx="2"/>
                <a:endCxn id="3" idx="2"/>
              </p:cNvCxnSpPr>
              <p:nvPr/>
            </p:nvCxnSpPr>
            <p:spPr>
              <a:xfrm>
                <a:off x="5628476" y="2812518"/>
                <a:ext cx="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Arrow: Right 19">
                <a:extLst>
                  <a:ext uri="{FF2B5EF4-FFF2-40B4-BE49-F238E27FC236}">
                    <a16:creationId xmlns:a16="http://schemas.microsoft.com/office/drawing/2014/main" id="{43275021-04DD-6843-F19A-3D4710A39371}"/>
                  </a:ext>
                </a:extLst>
              </p:cNvPr>
              <p:cNvSpPr/>
              <p:nvPr/>
            </p:nvSpPr>
            <p:spPr>
              <a:xfrm>
                <a:off x="3739684" y="2382409"/>
                <a:ext cx="890479" cy="310720"/>
              </a:xfrm>
              <a:prstGeom prst="rightArrow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3" name="Arrow: Right 32">
              <a:extLst>
                <a:ext uri="{FF2B5EF4-FFF2-40B4-BE49-F238E27FC236}">
                  <a16:creationId xmlns:a16="http://schemas.microsoft.com/office/drawing/2014/main" id="{522F26C3-1E2E-55F7-CB10-4E09782B814E}"/>
                </a:ext>
              </a:extLst>
            </p:cNvPr>
            <p:cNvSpPr/>
            <p:nvPr/>
          </p:nvSpPr>
          <p:spPr>
            <a:xfrm>
              <a:off x="6993033" y="1020726"/>
              <a:ext cx="890479" cy="269571"/>
            </a:xfrm>
            <a:prstGeom prst="rightArrow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4" name="Picture 33" descr="A road with trees on the side&#10;&#10;Description automatically generated with medium confidence">
              <a:extLst>
                <a:ext uri="{FF2B5EF4-FFF2-40B4-BE49-F238E27FC236}">
                  <a16:creationId xmlns:a16="http://schemas.microsoft.com/office/drawing/2014/main" id="{1E4C3D8D-E6DB-AA0D-CE34-3D31BB1B3DF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172" r="9514" b="3"/>
            <a:stretch/>
          </p:blipFill>
          <p:spPr>
            <a:xfrm>
              <a:off x="613746" y="841633"/>
              <a:ext cx="1585726" cy="1000878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35" name="Picture 34" descr="A road with trees on the side&#10;&#10;Description automatically generated with medium confidence">
              <a:extLst>
                <a:ext uri="{FF2B5EF4-FFF2-40B4-BE49-F238E27FC236}">
                  <a16:creationId xmlns:a16="http://schemas.microsoft.com/office/drawing/2014/main" id="{F926C058-9B86-B70F-BE36-9AB090BC59B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966" r="5882" b="3"/>
            <a:stretch/>
          </p:blipFill>
          <p:spPr>
            <a:xfrm>
              <a:off x="9824337" y="812203"/>
              <a:ext cx="1585726" cy="1002993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7EA9AE1-ECDD-82D9-0615-4386BD6C82B7}"/>
              </a:ext>
            </a:extLst>
          </p:cNvPr>
          <p:cNvGrpSpPr/>
          <p:nvPr/>
        </p:nvGrpSpPr>
        <p:grpSpPr>
          <a:xfrm>
            <a:off x="140468" y="987258"/>
            <a:ext cx="4042495" cy="1509429"/>
            <a:chOff x="291653" y="818012"/>
            <a:chExt cx="4042495" cy="1509429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73B4344-130D-74A9-0BEC-8B4FCD9CAEEB}"/>
                </a:ext>
              </a:extLst>
            </p:cNvPr>
            <p:cNvGrpSpPr/>
            <p:nvPr/>
          </p:nvGrpSpPr>
          <p:grpSpPr>
            <a:xfrm>
              <a:off x="291653" y="1194793"/>
              <a:ext cx="4042495" cy="1132648"/>
              <a:chOff x="291653" y="1194793"/>
              <a:chExt cx="4042495" cy="1132648"/>
            </a:xfrm>
          </p:grpSpPr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59BC40A3-398F-2F96-0FF9-AD60F524B86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561" r="14807" b="50000"/>
              <a:stretch/>
            </p:blipFill>
            <p:spPr>
              <a:xfrm>
                <a:off x="291653" y="1194793"/>
                <a:ext cx="4042495" cy="817441"/>
              </a:xfrm>
              <a:prstGeom prst="rect">
                <a:avLst/>
              </a:prstGeom>
            </p:spPr>
          </p:pic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57985B61-BA3E-5569-D995-5E9A202B54C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560" t="69280" r="14808" b="11690"/>
              <a:stretch/>
            </p:blipFill>
            <p:spPr>
              <a:xfrm>
                <a:off x="291653" y="2016327"/>
                <a:ext cx="4042495" cy="311114"/>
              </a:xfrm>
              <a:prstGeom prst="rect">
                <a:avLst/>
              </a:prstGeom>
            </p:spPr>
          </p:pic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BAFE29E-BA86-4A98-9DC9-1E46A6DA7551}"/>
                </a:ext>
              </a:extLst>
            </p:cNvPr>
            <p:cNvSpPr txBox="1"/>
            <p:nvPr/>
          </p:nvSpPr>
          <p:spPr>
            <a:xfrm>
              <a:off x="751287" y="818012"/>
              <a:ext cx="275036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b="1" dirty="0"/>
                <a:t>Dataset: ⁓ 7k images </a:t>
              </a:r>
            </a:p>
          </p:txBody>
        </p: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EBF0898-D118-FAE4-F2C2-3F8F2A37967A}"/>
              </a:ext>
            </a:extLst>
          </p:cNvPr>
          <p:cNvCxnSpPr>
            <a:cxnSpLocks/>
          </p:cNvCxnSpPr>
          <p:nvPr/>
        </p:nvCxnSpPr>
        <p:spPr>
          <a:xfrm>
            <a:off x="1727107" y="4359366"/>
            <a:ext cx="9381471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F0D0D2F-29B8-1879-641E-0A719CF9748C}"/>
              </a:ext>
            </a:extLst>
          </p:cNvPr>
          <p:cNvSpPr txBox="1"/>
          <p:nvPr/>
        </p:nvSpPr>
        <p:spPr>
          <a:xfrm>
            <a:off x="255931" y="4293621"/>
            <a:ext cx="117666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/>
              <a:t>Problem</a:t>
            </a:r>
          </a:p>
        </p:txBody>
      </p:sp>
      <p:pic>
        <p:nvPicPr>
          <p:cNvPr id="46" name="Picture 45" descr="A road with trees on the side&#10;&#10;Description automatically generated with medium confidence">
            <a:extLst>
              <a:ext uri="{FF2B5EF4-FFF2-40B4-BE49-F238E27FC236}">
                <a16:creationId xmlns:a16="http://schemas.microsoft.com/office/drawing/2014/main" id="{C6DA2DD2-F3D5-4608-7FAA-AB4382F057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783" y="4934783"/>
            <a:ext cx="2438706" cy="1371600"/>
          </a:xfrm>
          <a:prstGeom prst="rect">
            <a:avLst/>
          </a:prstGeom>
        </p:spPr>
      </p:pic>
      <p:pic>
        <p:nvPicPr>
          <p:cNvPr id="40" name="Picture 39" descr="A road with trees on the side&#10;&#10;Description automatically generated with medium confidence">
            <a:extLst>
              <a:ext uri="{FF2B5EF4-FFF2-40B4-BE49-F238E27FC236}">
                <a16:creationId xmlns:a16="http://schemas.microsoft.com/office/drawing/2014/main" id="{FD7EDDF6-41DD-44F3-2B27-6AEF2E4DE3B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7929" y="4934783"/>
            <a:ext cx="2438400" cy="1371600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BAAC80F4-E547-BCCA-7BD7-F809956F8981}"/>
              </a:ext>
            </a:extLst>
          </p:cNvPr>
          <p:cNvGrpSpPr/>
          <p:nvPr/>
        </p:nvGrpSpPr>
        <p:grpSpPr>
          <a:xfrm>
            <a:off x="6886600" y="4724508"/>
            <a:ext cx="4968131" cy="1729902"/>
            <a:chOff x="844266" y="4729432"/>
            <a:chExt cx="4968131" cy="1729902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B2DE5054-FC56-FA1E-18D1-E61D124802B1}"/>
                </a:ext>
              </a:extLst>
            </p:cNvPr>
            <p:cNvGrpSpPr/>
            <p:nvPr/>
          </p:nvGrpSpPr>
          <p:grpSpPr>
            <a:xfrm>
              <a:off x="879422" y="5129496"/>
              <a:ext cx="4932975" cy="1329838"/>
              <a:chOff x="528364" y="4800258"/>
              <a:chExt cx="5202569" cy="1589601"/>
            </a:xfrm>
          </p:grpSpPr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35A7A515-9E41-7F89-67D3-DA90DE80717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451" r="15283" b="32411"/>
              <a:stretch/>
            </p:blipFill>
            <p:spPr>
              <a:xfrm>
                <a:off x="528365" y="4800258"/>
                <a:ext cx="5202568" cy="1497252"/>
              </a:xfrm>
              <a:prstGeom prst="rect">
                <a:avLst/>
              </a:prstGeom>
            </p:spPr>
          </p:pic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B9776F2E-3535-6993-49F1-778F08DD419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451" t="41053" r="15283" b="9415"/>
              <a:stretch/>
            </p:blipFill>
            <p:spPr>
              <a:xfrm>
                <a:off x="528364" y="5292630"/>
                <a:ext cx="5202568" cy="1097229"/>
              </a:xfrm>
              <a:prstGeom prst="rect">
                <a:avLst/>
              </a:prstGeom>
            </p:spPr>
          </p:pic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52B1623-CD4E-363B-D131-0BC5710D99FC}"/>
                </a:ext>
              </a:extLst>
            </p:cNvPr>
            <p:cNvSpPr txBox="1"/>
            <p:nvPr/>
          </p:nvSpPr>
          <p:spPr>
            <a:xfrm>
              <a:off x="844266" y="4729432"/>
              <a:ext cx="2765577" cy="382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b="1" dirty="0"/>
                <a:t>Dataset: ⁓ 9k images </a:t>
              </a:r>
            </a:p>
          </p:txBody>
        </p:sp>
      </p:grp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96DFC0BC-7C87-07C7-6F57-4C90DD1682EB}"/>
              </a:ext>
            </a:extLst>
          </p:cNvPr>
          <p:cNvSpPr/>
          <p:nvPr/>
        </p:nvSpPr>
        <p:spPr>
          <a:xfrm rot="10800000">
            <a:off x="10103113" y="0"/>
            <a:ext cx="2082980" cy="1860654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Logo&#10;&#10;Description automatically generated">
            <a:extLst>
              <a:ext uri="{FF2B5EF4-FFF2-40B4-BE49-F238E27FC236}">
                <a16:creationId xmlns:a16="http://schemas.microsoft.com/office/drawing/2014/main" id="{B711D9F0-C4ED-2929-A4A5-FA2A6AFECDC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8800" b="90000" l="10000" r="90000">
                        <a14:foregroundMark x1="37200" y1="41800" x2="25800" y2="54800"/>
                        <a14:foregroundMark x1="25800" y1="54800" x2="30000" y2="65600"/>
                        <a14:foregroundMark x1="20400" y1="20600" x2="29600" y2="34400"/>
                        <a14:foregroundMark x1="29600" y1="34400" x2="30400" y2="58600"/>
                        <a14:foregroundMark x1="30400" y1="58600" x2="15600" y2="73400"/>
                        <a14:foregroundMark x1="17800" y1="37800" x2="14600" y2="47600"/>
                        <a14:foregroundMark x1="14600" y1="47600" x2="14600" y2="28000"/>
                        <a14:foregroundMark x1="14600" y1="28000" x2="15600" y2="27200"/>
                        <a14:foregroundMark x1="20200" y1="77600" x2="37200" y2="86200"/>
                        <a14:foregroundMark x1="33400" y1="82600" x2="53200" y2="88400"/>
                        <a14:foregroundMark x1="53200" y1="88400" x2="69600" y2="82800"/>
                        <a14:foregroundMark x1="69600" y1="82800" x2="85800" y2="59400"/>
                        <a14:foregroundMark x1="85800" y1="59400" x2="87200" y2="46000"/>
                        <a14:foregroundMark x1="87200" y1="46000" x2="84400" y2="31800"/>
                        <a14:foregroundMark x1="84400" y1="31800" x2="72800" y2="23000"/>
                        <a14:foregroundMark x1="61400" y1="15400" x2="53400" y2="25000"/>
                        <a14:foregroundMark x1="53400" y1="25000" x2="35400" y2="25000"/>
                        <a14:foregroundMark x1="35400" y1="25000" x2="28400" y2="17600"/>
                        <a14:foregroundMark x1="28400" y1="17600" x2="27600" y2="18800"/>
                        <a14:foregroundMark x1="66400" y1="21200" x2="26000" y2="23800"/>
                        <a14:foregroundMark x1="43600" y1="21600" x2="43200" y2="18200"/>
                        <a14:foregroundMark x1="44200" y1="16000" x2="44200" y2="26400"/>
                        <a14:foregroundMark x1="44200" y1="26400" x2="42200" y2="16800"/>
                        <a14:foregroundMark x1="42200" y1="16800" x2="45000" y2="15000"/>
                        <a14:foregroundMark x1="57800" y1="8800" x2="48800" y2="9600"/>
                        <a14:foregroundMark x1="73200" y1="30600" x2="76000" y2="53400"/>
                        <a14:foregroundMark x1="76000" y1="53400" x2="72400" y2="60800"/>
                        <a14:foregroundMark x1="80200" y1="34200" x2="81200" y2="48600"/>
                        <a14:foregroundMark x1="81200" y1="48600" x2="63000" y2="68000"/>
                        <a14:foregroundMark x1="63000" y1="68000" x2="45400" y2="64400"/>
                        <a14:foregroundMark x1="45400" y1="64400" x2="13000" y2="39000"/>
                        <a14:foregroundMark x1="13000" y1="39000" x2="13200" y2="39200"/>
                        <a14:foregroundMark x1="18600" y1="46200" x2="37400" y2="64800"/>
                        <a14:foregroundMark x1="37400" y1="64800" x2="46800" y2="68600"/>
                        <a14:foregroundMark x1="46800" y1="68600" x2="32600" y2="64400"/>
                        <a14:foregroundMark x1="32600" y1="64400" x2="32800" y2="63400"/>
                        <a14:foregroundMark x1="75400" y1="62000" x2="67000" y2="68200"/>
                        <a14:foregroundMark x1="67000" y1="68200" x2="86600" y2="56200"/>
                        <a14:foregroundMark x1="67000" y1="55200" x2="55200" y2="62000"/>
                        <a14:foregroundMark x1="32600" y1="75800" x2="31400" y2="64800"/>
                        <a14:foregroundMark x1="31400" y1="64800" x2="19000" y2="56200"/>
                        <a14:foregroundMark x1="19000" y1="56200" x2="20000" y2="59000"/>
                        <a14:foregroundMark x1="40600" y1="73000" x2="37800" y2="74600"/>
                        <a14:foregroundMark x1="24200" y1="76800" x2="23400" y2="77000"/>
                        <a14:foregroundMark x1="67600" y1="74800" x2="66200" y2="74800"/>
                        <a14:foregroundMark x1="69200" y1="73600" x2="48600" y2="74400"/>
                        <a14:foregroundMark x1="46200" y1="74600" x2="45600" y2="79400"/>
                        <a14:foregroundMark x1="48400" y1="76800" x2="40800" y2="75000"/>
                        <a14:foregroundMark x1="80400" y1="56400" x2="77800" y2="58200"/>
                        <a14:foregroundMark x1="72200" y1="52400" x2="72200" y2="52400"/>
                        <a14:foregroundMark x1="68400" y1="55400" x2="68400" y2="55400"/>
                        <a14:foregroundMark x1="43400" y1="20200" x2="43400" y2="20200"/>
                        <a14:foregroundMark x1="43000" y1="21200" x2="43000" y2="21200"/>
                        <a14:foregroundMark x1="28800" y1="18800" x2="28800" y2="18800"/>
                        <a14:foregroundMark x1="28800" y1="18800" x2="28800" y2="18800"/>
                        <a14:foregroundMark x1="28800" y1="18800" x2="28800" y2="188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6567" y="-44753"/>
            <a:ext cx="1284036" cy="1284036"/>
          </a:xfrm>
          <a:prstGeom prst="rect">
            <a:avLst/>
          </a:prstGeom>
        </p:spPr>
      </p:pic>
      <p:sp>
        <p:nvSpPr>
          <p:cNvPr id="18" name="Arrow: Right 17">
            <a:extLst>
              <a:ext uri="{FF2B5EF4-FFF2-40B4-BE49-F238E27FC236}">
                <a16:creationId xmlns:a16="http://schemas.microsoft.com/office/drawing/2014/main" id="{D58E7B6E-0A88-BBEF-B3C0-E30FE8FF9834}"/>
              </a:ext>
            </a:extLst>
          </p:cNvPr>
          <p:cNvSpPr/>
          <p:nvPr/>
        </p:nvSpPr>
        <p:spPr>
          <a:xfrm>
            <a:off x="3350266" y="5587424"/>
            <a:ext cx="465341" cy="188567"/>
          </a:xfrm>
          <a:prstGeom prst="rightArrow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F71DDD9-CD30-D97F-4685-5B5D58AEA979}"/>
              </a:ext>
            </a:extLst>
          </p:cNvPr>
          <p:cNvSpPr/>
          <p:nvPr/>
        </p:nvSpPr>
        <p:spPr>
          <a:xfrm>
            <a:off x="4064983" y="4509064"/>
            <a:ext cx="7871086" cy="2249094"/>
          </a:xfrm>
          <a:prstGeom prst="rect">
            <a:avLst/>
          </a:prstGeom>
          <a:noFill/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836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>
            <a:extLst>
              <a:ext uri="{FF2B5EF4-FFF2-40B4-BE49-F238E27FC236}">
                <a16:creationId xmlns:a16="http://schemas.microsoft.com/office/drawing/2014/main" id="{9E966EC2-597A-613D-9838-8B7AA7B64B1A}"/>
              </a:ext>
            </a:extLst>
          </p:cNvPr>
          <p:cNvSpPr/>
          <p:nvPr/>
        </p:nvSpPr>
        <p:spPr>
          <a:xfrm>
            <a:off x="0" y="5681708"/>
            <a:ext cx="1012054" cy="1176291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B4A567A-E7D7-94FF-0F84-84765C623592}"/>
              </a:ext>
            </a:extLst>
          </p:cNvPr>
          <p:cNvGrpSpPr/>
          <p:nvPr/>
        </p:nvGrpSpPr>
        <p:grpSpPr>
          <a:xfrm>
            <a:off x="507670" y="1101908"/>
            <a:ext cx="10969417" cy="4890520"/>
            <a:chOff x="743852" y="1578249"/>
            <a:chExt cx="10542138" cy="4508779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08BE2FF8-BA30-1644-50E1-E0C1B2E7B174}"/>
                </a:ext>
              </a:extLst>
            </p:cNvPr>
            <p:cNvGrpSpPr/>
            <p:nvPr/>
          </p:nvGrpSpPr>
          <p:grpSpPr>
            <a:xfrm>
              <a:off x="2690707" y="1578249"/>
              <a:ext cx="8541243" cy="2702144"/>
              <a:chOff x="2516956" y="1214248"/>
              <a:chExt cx="9530139" cy="2748087"/>
            </a:xfrm>
          </p:grpSpPr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B7C594F6-3779-7E4B-7AC4-4C2A82326F61}"/>
                  </a:ext>
                </a:extLst>
              </p:cNvPr>
              <p:cNvPicPr/>
              <p:nvPr/>
            </p:nvPicPr>
            <p:blipFill rotWithShape="1">
              <a:blip r:embed="rId2"/>
              <a:srcRect l="8672" t="485" r="16818" b="9499"/>
              <a:stretch/>
            </p:blipFill>
            <p:spPr>
              <a:xfrm>
                <a:off x="2516956" y="2364355"/>
                <a:ext cx="1970843" cy="1597980"/>
              </a:xfrm>
              <a:prstGeom prst="rect">
                <a:avLst/>
              </a:prstGeom>
            </p:spPr>
          </p:pic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559EF97D-EDDD-98DF-24E9-113300F10E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10904" y="1790869"/>
                <a:ext cx="666465" cy="0"/>
              </a:xfrm>
              <a:prstGeom prst="straightConnector1">
                <a:avLst/>
              </a:prstGeom>
              <a:ln w="76200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1F43C716-F64F-B69A-BF84-D0E31CE9DFEE}"/>
                  </a:ext>
                </a:extLst>
              </p:cNvPr>
              <p:cNvSpPr/>
              <p:nvPr/>
            </p:nvSpPr>
            <p:spPr>
              <a:xfrm>
                <a:off x="3731505" y="1598662"/>
                <a:ext cx="1952245" cy="384414"/>
              </a:xfrm>
              <a:prstGeom prst="rect">
                <a:avLst/>
              </a:prstGeom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PID Controller</a:t>
                </a: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ED05638D-A773-BB7C-7290-3199CDEDBBE8}"/>
                  </a:ext>
                </a:extLst>
              </p:cNvPr>
              <p:cNvSpPr/>
              <p:nvPr/>
            </p:nvSpPr>
            <p:spPr>
              <a:xfrm>
                <a:off x="6786902" y="1875376"/>
                <a:ext cx="1952245" cy="384414"/>
              </a:xfrm>
              <a:prstGeom prst="rect">
                <a:avLst/>
              </a:prstGeom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Angle</a:t>
                </a:r>
              </a:p>
            </p:txBody>
          </p: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F9A3DF48-F121-2FEB-7766-89DEF210D3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13185" y="1772173"/>
                <a:ext cx="666465" cy="0"/>
              </a:xfrm>
              <a:prstGeom prst="straightConnector1">
                <a:avLst/>
              </a:prstGeom>
              <a:ln w="76200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378A3D4B-A85C-E6FC-BD65-6D36AFE03406}"/>
                  </a:ext>
                </a:extLst>
              </p:cNvPr>
              <p:cNvSpPr/>
              <p:nvPr/>
            </p:nvSpPr>
            <p:spPr>
              <a:xfrm>
                <a:off x="6786902" y="1214248"/>
                <a:ext cx="1952245" cy="384414"/>
              </a:xfrm>
              <a:prstGeom prst="rect">
                <a:avLst/>
              </a:prstGeom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Current_Speed</a:t>
                </a:r>
                <a:endParaRPr lang="en-US" dirty="0"/>
              </a:p>
            </p:txBody>
          </p:sp>
          <p:sp>
            <p:nvSpPr>
              <p:cNvPr id="28" name="Right Brace 27">
                <a:extLst>
                  <a:ext uri="{FF2B5EF4-FFF2-40B4-BE49-F238E27FC236}">
                    <a16:creationId xmlns:a16="http://schemas.microsoft.com/office/drawing/2014/main" id="{CD38898C-4949-C13F-65AB-6D0E26C93A04}"/>
                  </a:ext>
                </a:extLst>
              </p:cNvPr>
              <p:cNvSpPr/>
              <p:nvPr/>
            </p:nvSpPr>
            <p:spPr>
              <a:xfrm>
                <a:off x="8911476" y="1314973"/>
                <a:ext cx="155448" cy="914400"/>
              </a:xfrm>
              <a:prstGeom prst="righ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D8F32D5C-46E5-F332-F05C-8265B08DA6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81198" y="1772173"/>
                <a:ext cx="666465" cy="0"/>
              </a:xfrm>
              <a:prstGeom prst="straightConnector1">
                <a:avLst/>
              </a:prstGeom>
              <a:ln w="76200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7E67E370-D2B9-1965-E04E-18DE1299C6B4}"/>
                  </a:ext>
                </a:extLst>
              </p:cNvPr>
              <p:cNvSpPr/>
              <p:nvPr/>
            </p:nvSpPr>
            <p:spPr>
              <a:xfrm>
                <a:off x="10094850" y="1579966"/>
                <a:ext cx="1952245" cy="384414"/>
              </a:xfrm>
              <a:prstGeom prst="rect">
                <a:avLst/>
              </a:prstGeom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Sendback_Angle</a:t>
                </a:r>
                <a:endParaRPr lang="en-US" dirty="0"/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3A502312-2746-7E6C-9E70-8A6681461AAB}"/>
                </a:ext>
              </a:extLst>
            </p:cNvPr>
            <p:cNvGrpSpPr/>
            <p:nvPr/>
          </p:nvGrpSpPr>
          <p:grpSpPr>
            <a:xfrm>
              <a:off x="743852" y="4773290"/>
              <a:ext cx="10542138" cy="1313738"/>
              <a:chOff x="585925" y="2936274"/>
              <a:chExt cx="11429893" cy="1053140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3D23E130-ECCD-950D-07DC-CA3C0D6432BD}"/>
                  </a:ext>
                </a:extLst>
              </p:cNvPr>
              <p:cNvSpPr/>
              <p:nvPr/>
            </p:nvSpPr>
            <p:spPr>
              <a:xfrm>
                <a:off x="585926" y="2936274"/>
                <a:ext cx="1952245" cy="384414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Error</a:t>
                </a: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765BB2A-D857-6339-89BF-00A60AC8C55D}"/>
                  </a:ext>
                </a:extLst>
              </p:cNvPr>
              <p:cNvSpPr/>
              <p:nvPr/>
            </p:nvSpPr>
            <p:spPr>
              <a:xfrm>
                <a:off x="585925" y="3605000"/>
                <a:ext cx="1952245" cy="384414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Traffic sign</a:t>
                </a:r>
              </a:p>
            </p:txBody>
          </p:sp>
          <p:sp>
            <p:nvSpPr>
              <p:cNvPr id="22" name="Right Brace 21">
                <a:extLst>
                  <a:ext uri="{FF2B5EF4-FFF2-40B4-BE49-F238E27FC236}">
                    <a16:creationId xmlns:a16="http://schemas.microsoft.com/office/drawing/2014/main" id="{13BD8B57-F695-0D12-BC16-87AF32219D96}"/>
                  </a:ext>
                </a:extLst>
              </p:cNvPr>
              <p:cNvSpPr/>
              <p:nvPr/>
            </p:nvSpPr>
            <p:spPr>
              <a:xfrm>
                <a:off x="2627371" y="2981747"/>
                <a:ext cx="155448" cy="914400"/>
              </a:xfrm>
              <a:prstGeom prst="righ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CBE5F030-87EA-091A-8D6D-F6A4643D20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10689" y="3438947"/>
                <a:ext cx="666465" cy="0"/>
              </a:xfrm>
              <a:prstGeom prst="straightConnector1">
                <a:avLst/>
              </a:prstGeom>
              <a:ln w="762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25554A84-9974-0CF9-8DCC-DC92AB51700B}"/>
                  </a:ext>
                </a:extLst>
              </p:cNvPr>
              <p:cNvSpPr/>
              <p:nvPr/>
            </p:nvSpPr>
            <p:spPr>
              <a:xfrm>
                <a:off x="3905024" y="3246740"/>
                <a:ext cx="2074522" cy="384414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Logic</a:t>
                </a:r>
                <a:r>
                  <a:rPr lang="en-US" dirty="0"/>
                  <a:t> </a:t>
                </a:r>
              </a:p>
            </p:txBody>
          </p: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BE04B515-2C6E-B176-FE94-66449402329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66087" y="3443075"/>
                <a:ext cx="666465" cy="0"/>
              </a:xfrm>
              <a:prstGeom prst="straightConnector1">
                <a:avLst/>
              </a:prstGeom>
              <a:ln w="762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571E36EC-D63C-ECD0-CAEE-3B93567B4F5A}"/>
                  </a:ext>
                </a:extLst>
              </p:cNvPr>
              <p:cNvSpPr/>
              <p:nvPr/>
            </p:nvSpPr>
            <p:spPr>
              <a:xfrm>
                <a:off x="6941370" y="3246740"/>
                <a:ext cx="1952245" cy="384414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Speed</a:t>
                </a:r>
              </a:p>
            </p:txBody>
          </p: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B771BE68-008F-F5F2-4F03-88F2F69839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34011" y="3438947"/>
                <a:ext cx="666465" cy="0"/>
              </a:xfrm>
              <a:prstGeom prst="straightConnector1">
                <a:avLst/>
              </a:prstGeom>
              <a:ln w="762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6E35A6A4-48A9-08F8-F384-0DEA4ABF37D9}"/>
                  </a:ext>
                </a:extLst>
              </p:cNvPr>
              <p:cNvSpPr/>
              <p:nvPr/>
            </p:nvSpPr>
            <p:spPr>
              <a:xfrm>
                <a:off x="9947663" y="3246740"/>
                <a:ext cx="2068155" cy="384414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>
                    <a:solidFill>
                      <a:schemeClr val="tx1"/>
                    </a:solidFill>
                  </a:rPr>
                  <a:t>Sendback_Speed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EFBC6913-7140-012E-A355-1B6163828825}"/>
                </a:ext>
              </a:extLst>
            </p:cNvPr>
            <p:cNvSpPr/>
            <p:nvPr/>
          </p:nvSpPr>
          <p:spPr>
            <a:xfrm>
              <a:off x="7615754" y="3420738"/>
              <a:ext cx="2349781" cy="596875"/>
            </a:xfrm>
            <a:prstGeom prst="rect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Phần</a:t>
              </a:r>
              <a:r>
                <a:rPr lang="en-US" dirty="0"/>
                <a:t> </a:t>
              </a:r>
              <a:r>
                <a:rPr lang="en-US" dirty="0" err="1"/>
                <a:t>mềm</a:t>
              </a:r>
              <a:r>
                <a:rPr lang="en-US" dirty="0"/>
                <a:t> </a:t>
              </a:r>
              <a:r>
                <a:rPr lang="en-US" dirty="0" err="1"/>
                <a:t>mô</a:t>
              </a:r>
              <a:r>
                <a:rPr lang="en-US" dirty="0"/>
                <a:t> </a:t>
              </a:r>
              <a:r>
                <a:rPr lang="en-US" dirty="0" err="1"/>
                <a:t>phỏng</a:t>
              </a:r>
              <a:endParaRPr lang="en-US" dirty="0"/>
            </a:p>
          </p:txBody>
        </p:sp>
        <p:sp>
          <p:nvSpPr>
            <p:cNvPr id="5" name="Arrow: Bent-Up 4">
              <a:extLst>
                <a:ext uri="{FF2B5EF4-FFF2-40B4-BE49-F238E27FC236}">
                  <a16:creationId xmlns:a16="http://schemas.microsoft.com/office/drawing/2014/main" id="{20DC99CD-264C-CB0E-EF5F-0AF21CDF11DF}"/>
                </a:ext>
              </a:extLst>
            </p:cNvPr>
            <p:cNvSpPr/>
            <p:nvPr/>
          </p:nvSpPr>
          <p:spPr>
            <a:xfrm flipH="1">
              <a:off x="1465324" y="2737093"/>
              <a:ext cx="891005" cy="571695"/>
            </a:xfrm>
            <a:prstGeom prst="bentUpArrow">
              <a:avLst>
                <a:gd name="adj1" fmla="val 18569"/>
                <a:gd name="adj2" fmla="val 25000"/>
                <a:gd name="adj3" fmla="val 34709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AA5E62E-479B-2CA9-2846-52F6341F893C}"/>
                </a:ext>
              </a:extLst>
            </p:cNvPr>
            <p:cNvSpPr/>
            <p:nvPr/>
          </p:nvSpPr>
          <p:spPr>
            <a:xfrm>
              <a:off x="5302449" y="3428094"/>
              <a:ext cx="1461462" cy="596874"/>
            </a:xfrm>
            <a:prstGeom prst="rect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Image</a:t>
              </a:r>
            </a:p>
          </p:txBody>
        </p:sp>
        <p:sp>
          <p:nvSpPr>
            <p:cNvPr id="8" name="Arrow: Bent-Up 7">
              <a:extLst>
                <a:ext uri="{FF2B5EF4-FFF2-40B4-BE49-F238E27FC236}">
                  <a16:creationId xmlns:a16="http://schemas.microsoft.com/office/drawing/2014/main" id="{A0DA6FD6-CD66-DF55-1F9D-5B473C9409A4}"/>
                </a:ext>
              </a:extLst>
            </p:cNvPr>
            <p:cNvSpPr/>
            <p:nvPr/>
          </p:nvSpPr>
          <p:spPr>
            <a:xfrm rot="16200000" flipH="1">
              <a:off x="9819533" y="2861631"/>
              <a:ext cx="1064132" cy="461640"/>
            </a:xfrm>
            <a:prstGeom prst="bentUpArrow">
              <a:avLst>
                <a:gd name="adj1" fmla="val 20122"/>
                <a:gd name="adj2" fmla="val 25000"/>
                <a:gd name="adj3" fmla="val 34709"/>
              </a:avLst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Arrow: Bent-Up 9">
              <a:extLst>
                <a:ext uri="{FF2B5EF4-FFF2-40B4-BE49-F238E27FC236}">
                  <a16:creationId xmlns:a16="http://schemas.microsoft.com/office/drawing/2014/main" id="{7B94901D-B7F4-858D-EAFB-0B0CC46806EB}"/>
                </a:ext>
              </a:extLst>
            </p:cNvPr>
            <p:cNvSpPr/>
            <p:nvPr/>
          </p:nvSpPr>
          <p:spPr>
            <a:xfrm rot="5400000" flipH="1" flipV="1">
              <a:off x="9848557" y="4128900"/>
              <a:ext cx="1064132" cy="461640"/>
            </a:xfrm>
            <a:prstGeom prst="bentUpArrow">
              <a:avLst>
                <a:gd name="adj1" fmla="val 20122"/>
                <a:gd name="adj2" fmla="val 25000"/>
                <a:gd name="adj3" fmla="val 34709"/>
              </a:avLst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9AE37FD-7216-29B0-CC25-C5B7A43C3F59}"/>
                </a:ext>
              </a:extLst>
            </p:cNvPr>
            <p:cNvSpPr/>
            <p:nvPr/>
          </p:nvSpPr>
          <p:spPr>
            <a:xfrm>
              <a:off x="743852" y="1976496"/>
              <a:ext cx="1749670" cy="377987"/>
            </a:xfrm>
            <a:prstGeom prst="rect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Error</a:t>
              </a:r>
            </a:p>
          </p:txBody>
        </p:sp>
        <p:sp>
          <p:nvSpPr>
            <p:cNvPr id="33" name="Arrow: Bent-Up 32">
              <a:extLst>
                <a:ext uri="{FF2B5EF4-FFF2-40B4-BE49-F238E27FC236}">
                  <a16:creationId xmlns:a16="http://schemas.microsoft.com/office/drawing/2014/main" id="{00E0BCC2-445B-812F-EB7B-2A30F41ECDBD}"/>
                </a:ext>
              </a:extLst>
            </p:cNvPr>
            <p:cNvSpPr/>
            <p:nvPr/>
          </p:nvSpPr>
          <p:spPr>
            <a:xfrm flipH="1" flipV="1">
              <a:off x="1465323" y="3827654"/>
              <a:ext cx="891005" cy="571695"/>
            </a:xfrm>
            <a:prstGeom prst="bentUpArrow">
              <a:avLst>
                <a:gd name="adj1" fmla="val 18569"/>
                <a:gd name="adj2" fmla="val 25000"/>
                <a:gd name="adj3" fmla="val 34709"/>
              </a:avLst>
            </a:prstGeom>
            <a:solidFill>
              <a:srgbClr val="00B05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Title 1">
            <a:extLst>
              <a:ext uri="{FF2B5EF4-FFF2-40B4-BE49-F238E27FC236}">
                <a16:creationId xmlns:a16="http://schemas.microsoft.com/office/drawing/2014/main" id="{ABDA6A25-6D06-F447-78AE-79CCE53035CE}"/>
              </a:ext>
            </a:extLst>
          </p:cNvPr>
          <p:cNvSpPr txBox="1">
            <a:spLocks/>
          </p:cNvSpPr>
          <p:nvPr/>
        </p:nvSpPr>
        <p:spPr>
          <a:xfrm>
            <a:off x="381412" y="144520"/>
            <a:ext cx="5714588" cy="7188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dirty="0">
                <a:latin typeface="Arial" panose="020B0604020202020204" pitchFamily="34" charset="0"/>
                <a:cs typeface="Arial" panose="020B0604020202020204" pitchFamily="34" charset="0"/>
              </a:rPr>
              <a:t>Controller</a:t>
            </a:r>
          </a:p>
        </p:txBody>
      </p:sp>
      <p:sp>
        <p:nvSpPr>
          <p:cNvPr id="49" name="Arrow: Left 48">
            <a:extLst>
              <a:ext uri="{FF2B5EF4-FFF2-40B4-BE49-F238E27FC236}">
                <a16:creationId xmlns:a16="http://schemas.microsoft.com/office/drawing/2014/main" id="{EB462C6A-01F3-5BBC-E9B3-2206301B9445}"/>
              </a:ext>
            </a:extLst>
          </p:cNvPr>
          <p:cNvSpPr/>
          <p:nvPr/>
        </p:nvSpPr>
        <p:spPr>
          <a:xfrm>
            <a:off x="4413160" y="3168101"/>
            <a:ext cx="734084" cy="409990"/>
          </a:xfrm>
          <a:prstGeom prst="leftArrow">
            <a:avLst/>
          </a:prstGeom>
          <a:gradFill>
            <a:gsLst>
              <a:gs pos="0">
                <a:srgbClr val="00B0F0"/>
              </a:gs>
              <a:gs pos="95000">
                <a:srgbClr val="00B050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Arrow: Left 49">
            <a:extLst>
              <a:ext uri="{FF2B5EF4-FFF2-40B4-BE49-F238E27FC236}">
                <a16:creationId xmlns:a16="http://schemas.microsoft.com/office/drawing/2014/main" id="{84CB7817-CAC9-CF9F-4EC3-2A0B8E42EA92}"/>
              </a:ext>
            </a:extLst>
          </p:cNvPr>
          <p:cNvSpPr/>
          <p:nvPr/>
        </p:nvSpPr>
        <p:spPr>
          <a:xfrm>
            <a:off x="6833101" y="3210090"/>
            <a:ext cx="734084" cy="409990"/>
          </a:xfrm>
          <a:prstGeom prst="leftArrow">
            <a:avLst/>
          </a:prstGeom>
          <a:gradFill>
            <a:gsLst>
              <a:gs pos="0">
                <a:srgbClr val="00B0F0"/>
              </a:gs>
              <a:gs pos="95000">
                <a:srgbClr val="00B050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ight Triangle 50">
            <a:extLst>
              <a:ext uri="{FF2B5EF4-FFF2-40B4-BE49-F238E27FC236}">
                <a16:creationId xmlns:a16="http://schemas.microsoft.com/office/drawing/2014/main" id="{EAE0DFCD-7F1C-BFE1-B916-2BD79F459FBB}"/>
              </a:ext>
            </a:extLst>
          </p:cNvPr>
          <p:cNvSpPr/>
          <p:nvPr/>
        </p:nvSpPr>
        <p:spPr>
          <a:xfrm rot="10800000">
            <a:off x="10103113" y="0"/>
            <a:ext cx="2082980" cy="1860654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4D21BF1A-894A-574B-7148-B952280A11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800" b="90000" l="10000" r="90000">
                        <a14:foregroundMark x1="37200" y1="41800" x2="25800" y2="54800"/>
                        <a14:foregroundMark x1="25800" y1="54800" x2="30000" y2="65600"/>
                        <a14:foregroundMark x1="20400" y1="20600" x2="29600" y2="34400"/>
                        <a14:foregroundMark x1="29600" y1="34400" x2="30400" y2="58600"/>
                        <a14:foregroundMark x1="30400" y1="58600" x2="15600" y2="73400"/>
                        <a14:foregroundMark x1="17800" y1="37800" x2="14600" y2="47600"/>
                        <a14:foregroundMark x1="14600" y1="47600" x2="14600" y2="28000"/>
                        <a14:foregroundMark x1="14600" y1="28000" x2="15600" y2="27200"/>
                        <a14:foregroundMark x1="20200" y1="77600" x2="37200" y2="86200"/>
                        <a14:foregroundMark x1="33400" y1="82600" x2="53200" y2="88400"/>
                        <a14:foregroundMark x1="53200" y1="88400" x2="69600" y2="82800"/>
                        <a14:foregroundMark x1="69600" y1="82800" x2="85800" y2="59400"/>
                        <a14:foregroundMark x1="85800" y1="59400" x2="87200" y2="46000"/>
                        <a14:foregroundMark x1="87200" y1="46000" x2="84400" y2="31800"/>
                        <a14:foregroundMark x1="84400" y1="31800" x2="72800" y2="23000"/>
                        <a14:foregroundMark x1="61400" y1="15400" x2="53400" y2="25000"/>
                        <a14:foregroundMark x1="53400" y1="25000" x2="35400" y2="25000"/>
                        <a14:foregroundMark x1="35400" y1="25000" x2="28400" y2="17600"/>
                        <a14:foregroundMark x1="28400" y1="17600" x2="27600" y2="18800"/>
                        <a14:foregroundMark x1="66400" y1="21200" x2="26000" y2="23800"/>
                        <a14:foregroundMark x1="43600" y1="21600" x2="43200" y2="18200"/>
                        <a14:foregroundMark x1="44200" y1="16000" x2="44200" y2="26400"/>
                        <a14:foregroundMark x1="44200" y1="26400" x2="42200" y2="16800"/>
                        <a14:foregroundMark x1="42200" y1="16800" x2="45000" y2="15000"/>
                        <a14:foregroundMark x1="57800" y1="8800" x2="48800" y2="9600"/>
                        <a14:foregroundMark x1="73200" y1="30600" x2="76000" y2="53400"/>
                        <a14:foregroundMark x1="76000" y1="53400" x2="72400" y2="60800"/>
                        <a14:foregroundMark x1="80200" y1="34200" x2="81200" y2="48600"/>
                        <a14:foregroundMark x1="81200" y1="48600" x2="63000" y2="68000"/>
                        <a14:foregroundMark x1="63000" y1="68000" x2="45400" y2="64400"/>
                        <a14:foregroundMark x1="45400" y1="64400" x2="13000" y2="39000"/>
                        <a14:foregroundMark x1="13000" y1="39000" x2="13200" y2="39200"/>
                        <a14:foregroundMark x1="18600" y1="46200" x2="37400" y2="64800"/>
                        <a14:foregroundMark x1="37400" y1="64800" x2="46800" y2="68600"/>
                        <a14:foregroundMark x1="46800" y1="68600" x2="32600" y2="64400"/>
                        <a14:foregroundMark x1="32600" y1="64400" x2="32800" y2="63400"/>
                        <a14:foregroundMark x1="75400" y1="62000" x2="67000" y2="68200"/>
                        <a14:foregroundMark x1="67000" y1="68200" x2="86600" y2="56200"/>
                        <a14:foregroundMark x1="67000" y1="55200" x2="55200" y2="62000"/>
                        <a14:foregroundMark x1="32600" y1="75800" x2="31400" y2="64800"/>
                        <a14:foregroundMark x1="31400" y1="64800" x2="19000" y2="56200"/>
                        <a14:foregroundMark x1="19000" y1="56200" x2="20000" y2="59000"/>
                        <a14:foregroundMark x1="40600" y1="73000" x2="37800" y2="74600"/>
                        <a14:foregroundMark x1="24200" y1="76800" x2="23400" y2="77000"/>
                        <a14:foregroundMark x1="67600" y1="74800" x2="66200" y2="74800"/>
                        <a14:foregroundMark x1="69200" y1="73600" x2="48600" y2="74400"/>
                        <a14:foregroundMark x1="46200" y1="74600" x2="45600" y2="79400"/>
                        <a14:foregroundMark x1="48400" y1="76800" x2="40800" y2="75000"/>
                        <a14:foregroundMark x1="80400" y1="56400" x2="77800" y2="58200"/>
                        <a14:foregroundMark x1="72200" y1="52400" x2="72200" y2="52400"/>
                        <a14:foregroundMark x1="68400" y1="55400" x2="68400" y2="55400"/>
                        <a14:foregroundMark x1="43400" y1="20200" x2="43400" y2="20200"/>
                        <a14:foregroundMark x1="43000" y1="21200" x2="43000" y2="21200"/>
                        <a14:foregroundMark x1="28800" y1="18800" x2="28800" y2="18800"/>
                        <a14:foregroundMark x1="28800" y1="18800" x2="28800" y2="18800"/>
                        <a14:foregroundMark x1="28800" y1="18800" x2="28800" y2="188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6567" y="-44753"/>
            <a:ext cx="1284036" cy="1284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707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road with trees on the side&#10;&#10;Description automatically generated with medium confidence">
            <a:extLst>
              <a:ext uri="{FF2B5EF4-FFF2-40B4-BE49-F238E27FC236}">
                <a16:creationId xmlns:a16="http://schemas.microsoft.com/office/drawing/2014/main" id="{2B39C7F1-56B7-2ECF-17B3-342E5DA9E3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444" y="1058164"/>
            <a:ext cx="3160778" cy="177793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3A92A5AF-9D48-0D8F-AAF0-3E3D614AFD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2104" y="1102346"/>
            <a:ext cx="3160778" cy="177793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C4C1D082-2453-5CF8-750B-AB50D4ACF275}"/>
              </a:ext>
            </a:extLst>
          </p:cNvPr>
          <p:cNvCxnSpPr>
            <a:cxnSpLocks/>
          </p:cNvCxnSpPr>
          <p:nvPr/>
        </p:nvCxnSpPr>
        <p:spPr>
          <a:xfrm>
            <a:off x="7981430" y="1804164"/>
            <a:ext cx="666465" cy="0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B0AB4E1-1D58-E70B-2C28-CACC8EAFA189}"/>
              </a:ext>
            </a:extLst>
          </p:cNvPr>
          <p:cNvGrpSpPr/>
          <p:nvPr/>
        </p:nvGrpSpPr>
        <p:grpSpPr>
          <a:xfrm>
            <a:off x="8808764" y="1715202"/>
            <a:ext cx="2118913" cy="2013419"/>
            <a:chOff x="9337243" y="1434645"/>
            <a:chExt cx="2118913" cy="234327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65AD1C4-B555-2DAA-67C1-206FBBE7972D}"/>
                </a:ext>
              </a:extLst>
            </p:cNvPr>
            <p:cNvSpPr/>
            <p:nvPr/>
          </p:nvSpPr>
          <p:spPr>
            <a:xfrm>
              <a:off x="9420578" y="1434645"/>
              <a:ext cx="1952245" cy="384414"/>
            </a:xfrm>
            <a:prstGeom prst="rect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No max, min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729136A2-C0B3-670B-00A0-625101A490B8}"/>
                </a:ext>
              </a:extLst>
            </p:cNvPr>
            <p:cNvCxnSpPr>
              <a:cxnSpLocks/>
            </p:cNvCxnSpPr>
            <p:nvPr/>
          </p:nvCxnSpPr>
          <p:spPr>
            <a:xfrm>
              <a:off x="10396700" y="1900205"/>
              <a:ext cx="0" cy="424836"/>
            </a:xfrm>
            <a:prstGeom prst="straightConnector1">
              <a:avLst/>
            </a:prstGeom>
            <a:ln w="762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D011648-FDAC-FCD1-2A38-5E3CE7BE396C}"/>
                </a:ext>
              </a:extLst>
            </p:cNvPr>
            <p:cNvSpPr/>
            <p:nvPr/>
          </p:nvSpPr>
          <p:spPr>
            <a:xfrm>
              <a:off x="9420578" y="2406187"/>
              <a:ext cx="1952245" cy="384414"/>
            </a:xfrm>
            <a:prstGeom prst="rect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Line 31 =&gt; line 45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B9E49E0F-2F36-2DCF-4856-BDB9FD9B9913}"/>
                </a:ext>
              </a:extLst>
            </p:cNvPr>
            <p:cNvCxnSpPr>
              <a:cxnSpLocks/>
            </p:cNvCxnSpPr>
            <p:nvPr/>
          </p:nvCxnSpPr>
          <p:spPr>
            <a:xfrm>
              <a:off x="10396700" y="2940092"/>
              <a:ext cx="0" cy="424836"/>
            </a:xfrm>
            <a:prstGeom prst="straightConnector1">
              <a:avLst/>
            </a:prstGeom>
            <a:ln w="762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205CC53-C2E8-4922-B985-862AE2D24C8B}"/>
                </a:ext>
              </a:extLst>
            </p:cNvPr>
            <p:cNvSpPr/>
            <p:nvPr/>
          </p:nvSpPr>
          <p:spPr>
            <a:xfrm>
              <a:off x="9337243" y="3393507"/>
              <a:ext cx="2118913" cy="384414"/>
            </a:xfrm>
            <a:prstGeom prst="rect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Angle = angle +(-) 1</a:t>
              </a:r>
            </a:p>
          </p:txBody>
        </p: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55BD2D9-6A56-692A-AA61-9245D0E45D94}"/>
              </a:ext>
            </a:extLst>
          </p:cNvPr>
          <p:cNvCxnSpPr>
            <a:cxnSpLocks/>
            <a:stCxn id="12" idx="7"/>
            <a:endCxn id="17" idx="2"/>
          </p:cNvCxnSpPr>
          <p:nvPr/>
        </p:nvCxnSpPr>
        <p:spPr>
          <a:xfrm flipV="1">
            <a:off x="6490229" y="720808"/>
            <a:ext cx="79667" cy="101129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DAC2080-4BA0-7D7B-E239-38CCDFAE4B0D}"/>
                  </a:ext>
                </a:extLst>
              </p:cNvPr>
              <p:cNvSpPr/>
              <p:nvPr/>
            </p:nvSpPr>
            <p:spPr>
              <a:xfrm>
                <a:off x="5593773" y="336394"/>
                <a:ext cx="1952245" cy="384414"/>
              </a:xfrm>
              <a:prstGeom prst="rect">
                <a:avLst/>
              </a:prstGeom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Calibri (Body)"/>
                  </a:rPr>
                  <a:t>Max</a:t>
                </a:r>
                <a:r>
                  <a:rPr lang="en-US" dirty="0">
                    <a:latin typeface="Matura MT Script Capitals" panose="03020802060602070202" pitchFamily="66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US" dirty="0"/>
                  <a:t> min</a:t>
                </a: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DAC2080-4BA0-7D7B-E239-38CCDFAE4B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3773" y="336394"/>
                <a:ext cx="1952245" cy="384414"/>
              </a:xfrm>
              <a:prstGeom prst="rect">
                <a:avLst/>
              </a:prstGeom>
              <a:blipFill>
                <a:blip r:embed="rId4"/>
                <a:stretch>
                  <a:fillRect t="-10769" b="-15385"/>
                </a:stretch>
              </a:blipFill>
              <a:ln>
                <a:solidFill>
                  <a:srgbClr val="00B0F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EBD2431-4EE6-F60A-2AEB-157C41A88BBD}"/>
              </a:ext>
            </a:extLst>
          </p:cNvPr>
          <p:cNvCxnSpPr>
            <a:cxnSpLocks/>
          </p:cNvCxnSpPr>
          <p:nvPr/>
        </p:nvCxnSpPr>
        <p:spPr>
          <a:xfrm>
            <a:off x="4682104" y="1775467"/>
            <a:ext cx="316077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5FED439D-3610-C74D-0607-89F7E453BF1B}"/>
              </a:ext>
            </a:extLst>
          </p:cNvPr>
          <p:cNvSpPr/>
          <p:nvPr/>
        </p:nvSpPr>
        <p:spPr>
          <a:xfrm>
            <a:off x="6391721" y="1715202"/>
            <a:ext cx="115409" cy="115409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B2706AB-B78E-A183-36FC-46C878E09492}"/>
              </a:ext>
            </a:extLst>
          </p:cNvPr>
          <p:cNvCxnSpPr>
            <a:cxnSpLocks/>
          </p:cNvCxnSpPr>
          <p:nvPr/>
        </p:nvCxnSpPr>
        <p:spPr>
          <a:xfrm>
            <a:off x="4682104" y="2312179"/>
            <a:ext cx="3160778" cy="0"/>
          </a:xfrm>
          <a:prstGeom prst="line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102B72C-CC45-0AD3-2D26-C97A3A5B7B2E}"/>
              </a:ext>
            </a:extLst>
          </p:cNvPr>
          <p:cNvGrpSpPr/>
          <p:nvPr/>
        </p:nvGrpSpPr>
        <p:grpSpPr>
          <a:xfrm>
            <a:off x="563044" y="4293741"/>
            <a:ext cx="11065912" cy="1593080"/>
            <a:chOff x="221942" y="5010837"/>
            <a:chExt cx="10957795" cy="1246247"/>
          </a:xfrm>
        </p:grpSpPr>
        <p:pic>
          <p:nvPicPr>
            <p:cNvPr id="16" name="Picture 15" descr="A road with trees on the side&#10;&#10;Description automatically generated with medium confidence">
              <a:extLst>
                <a:ext uri="{FF2B5EF4-FFF2-40B4-BE49-F238E27FC236}">
                  <a16:creationId xmlns:a16="http://schemas.microsoft.com/office/drawing/2014/main" id="{1296274E-EA93-DEED-2C52-AC40E08328F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942" y="5010837"/>
              <a:ext cx="2086252" cy="1246246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18" name="Picture 17" descr="A road with trees on the side&#10;&#10;Description automatically generated with medium confidence">
              <a:extLst>
                <a:ext uri="{FF2B5EF4-FFF2-40B4-BE49-F238E27FC236}">
                  <a16:creationId xmlns:a16="http://schemas.microsoft.com/office/drawing/2014/main" id="{FF88FEA9-B1BE-A81D-D02E-1BEA3F0B18A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56769" y="5010837"/>
              <a:ext cx="2086252" cy="1246247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19" name="Picture 18" descr="A picture containing text, tool&#10;&#10;Description automatically generated">
              <a:extLst>
                <a:ext uri="{FF2B5EF4-FFF2-40B4-BE49-F238E27FC236}">
                  <a16:creationId xmlns:a16="http://schemas.microsoft.com/office/drawing/2014/main" id="{52C2B35D-63CC-DDD0-6308-B85B4A1C37B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09768" y="5010837"/>
              <a:ext cx="1884685" cy="1246239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sp>
          <p:nvSpPr>
            <p:cNvPr id="20" name="Flowchart: Connector 19">
              <a:extLst>
                <a:ext uri="{FF2B5EF4-FFF2-40B4-BE49-F238E27FC236}">
                  <a16:creationId xmlns:a16="http://schemas.microsoft.com/office/drawing/2014/main" id="{5CE687D3-FD73-4C3C-5A66-57D693767F33}"/>
                </a:ext>
              </a:extLst>
            </p:cNvPr>
            <p:cNvSpPr/>
            <p:nvPr/>
          </p:nvSpPr>
          <p:spPr>
            <a:xfrm>
              <a:off x="6639715" y="5324712"/>
              <a:ext cx="97763" cy="97763"/>
            </a:xfrm>
            <a:prstGeom prst="flowChartConnector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D62D4652-35A8-33FE-5C1A-124AF43C09A6}"/>
                </a:ext>
              </a:extLst>
            </p:cNvPr>
            <p:cNvCxnSpPr>
              <a:cxnSpLocks/>
            </p:cNvCxnSpPr>
            <p:nvPr/>
          </p:nvCxnSpPr>
          <p:spPr>
            <a:xfrm>
              <a:off x="6949372" y="5633956"/>
              <a:ext cx="666465" cy="0"/>
            </a:xfrm>
            <a:prstGeom prst="straightConnector1">
              <a:avLst/>
            </a:prstGeom>
            <a:ln w="762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924DADA-19BB-A600-B675-6AFD11F16A03}"/>
                </a:ext>
              </a:extLst>
            </p:cNvPr>
            <p:cNvSpPr/>
            <p:nvPr/>
          </p:nvSpPr>
          <p:spPr>
            <a:xfrm>
              <a:off x="7701315" y="5438073"/>
              <a:ext cx="1285780" cy="384414"/>
            </a:xfrm>
            <a:prstGeom prst="rect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Straight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20B0868-762A-16A2-9456-2DA1AEF0A175}"/>
                </a:ext>
              </a:extLst>
            </p:cNvPr>
            <p:cNvSpPr/>
            <p:nvPr/>
          </p:nvSpPr>
          <p:spPr>
            <a:xfrm>
              <a:off x="9893957" y="5416379"/>
              <a:ext cx="1285780" cy="384414"/>
            </a:xfrm>
            <a:prstGeom prst="rect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Turn 25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B3F2CF6C-B9A2-01EB-422B-683A9A47B384}"/>
                </a:ext>
              </a:extLst>
            </p:cNvPr>
            <p:cNvCxnSpPr>
              <a:cxnSpLocks/>
            </p:cNvCxnSpPr>
            <p:nvPr/>
          </p:nvCxnSpPr>
          <p:spPr>
            <a:xfrm>
              <a:off x="9134010" y="5630280"/>
              <a:ext cx="666465" cy="0"/>
            </a:xfrm>
            <a:prstGeom prst="straightConnector1">
              <a:avLst/>
            </a:prstGeom>
            <a:ln w="762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9E5F794F-4BB1-327F-E217-DBD6CB9101B1}"/>
              </a:ext>
            </a:extLst>
          </p:cNvPr>
          <p:cNvSpPr txBox="1"/>
          <p:nvPr/>
        </p:nvSpPr>
        <p:spPr>
          <a:xfrm>
            <a:off x="7284176" y="4625457"/>
            <a:ext cx="843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88246D2-1FC1-F6B5-7FC0-4DF45FDC0A96}"/>
              </a:ext>
            </a:extLst>
          </p:cNvPr>
          <p:cNvSpPr txBox="1"/>
          <p:nvPr/>
        </p:nvSpPr>
        <p:spPr>
          <a:xfrm>
            <a:off x="9501002" y="4657681"/>
            <a:ext cx="843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Timer</a:t>
            </a:r>
          </a:p>
        </p:txBody>
      </p:sp>
      <p:sp>
        <p:nvSpPr>
          <p:cNvPr id="31" name="Right Triangle 30">
            <a:extLst>
              <a:ext uri="{FF2B5EF4-FFF2-40B4-BE49-F238E27FC236}">
                <a16:creationId xmlns:a16="http://schemas.microsoft.com/office/drawing/2014/main" id="{D372E63F-F7F9-6EC3-5878-0D4D6B5AE92D}"/>
              </a:ext>
            </a:extLst>
          </p:cNvPr>
          <p:cNvSpPr/>
          <p:nvPr/>
        </p:nvSpPr>
        <p:spPr>
          <a:xfrm>
            <a:off x="0" y="5681708"/>
            <a:ext cx="1012054" cy="1176291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itle 1">
            <a:extLst>
              <a:ext uri="{FF2B5EF4-FFF2-40B4-BE49-F238E27FC236}">
                <a16:creationId xmlns:a16="http://schemas.microsoft.com/office/drawing/2014/main" id="{8D44C0CA-24E9-95D7-2AC7-160C0278BCA8}"/>
              </a:ext>
            </a:extLst>
          </p:cNvPr>
          <p:cNvSpPr txBox="1">
            <a:spLocks/>
          </p:cNvSpPr>
          <p:nvPr/>
        </p:nvSpPr>
        <p:spPr>
          <a:xfrm>
            <a:off x="381412" y="144520"/>
            <a:ext cx="5714588" cy="7188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dirty="0">
                <a:latin typeface="Arial" panose="020B0604020202020204" pitchFamily="34" charset="0"/>
                <a:cs typeface="Arial" panose="020B0604020202020204" pitchFamily="34" charset="0"/>
              </a:rPr>
              <a:t>Challenges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E024728-B2EF-FDD4-9A31-2B2284AD39C2}"/>
              </a:ext>
            </a:extLst>
          </p:cNvPr>
          <p:cNvCxnSpPr>
            <a:cxnSpLocks/>
          </p:cNvCxnSpPr>
          <p:nvPr/>
        </p:nvCxnSpPr>
        <p:spPr>
          <a:xfrm>
            <a:off x="3828530" y="1804164"/>
            <a:ext cx="666465" cy="0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A793480-5094-5D92-B945-E1A05B4A58B8}"/>
              </a:ext>
            </a:extLst>
          </p:cNvPr>
          <p:cNvSpPr/>
          <p:nvPr/>
        </p:nvSpPr>
        <p:spPr>
          <a:xfrm rot="10800000">
            <a:off x="10103113" y="0"/>
            <a:ext cx="2082980" cy="1860654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C967EC46-B0EA-808C-9BF9-4F726D00C66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8800" b="90000" l="10000" r="90000">
                        <a14:foregroundMark x1="37200" y1="41800" x2="25800" y2="54800"/>
                        <a14:foregroundMark x1="25800" y1="54800" x2="30000" y2="65600"/>
                        <a14:foregroundMark x1="20400" y1="20600" x2="29600" y2="34400"/>
                        <a14:foregroundMark x1="29600" y1="34400" x2="30400" y2="58600"/>
                        <a14:foregroundMark x1="30400" y1="58600" x2="15600" y2="73400"/>
                        <a14:foregroundMark x1="17800" y1="37800" x2="14600" y2="47600"/>
                        <a14:foregroundMark x1="14600" y1="47600" x2="14600" y2="28000"/>
                        <a14:foregroundMark x1="14600" y1="28000" x2="15600" y2="27200"/>
                        <a14:foregroundMark x1="20200" y1="77600" x2="37200" y2="86200"/>
                        <a14:foregroundMark x1="33400" y1="82600" x2="53200" y2="88400"/>
                        <a14:foregroundMark x1="53200" y1="88400" x2="69600" y2="82800"/>
                        <a14:foregroundMark x1="69600" y1="82800" x2="85800" y2="59400"/>
                        <a14:foregroundMark x1="85800" y1="59400" x2="87200" y2="46000"/>
                        <a14:foregroundMark x1="87200" y1="46000" x2="84400" y2="31800"/>
                        <a14:foregroundMark x1="84400" y1="31800" x2="72800" y2="23000"/>
                        <a14:foregroundMark x1="61400" y1="15400" x2="53400" y2="25000"/>
                        <a14:foregroundMark x1="53400" y1="25000" x2="35400" y2="25000"/>
                        <a14:foregroundMark x1="35400" y1="25000" x2="28400" y2="17600"/>
                        <a14:foregroundMark x1="28400" y1="17600" x2="27600" y2="18800"/>
                        <a14:foregroundMark x1="66400" y1="21200" x2="26000" y2="23800"/>
                        <a14:foregroundMark x1="43600" y1="21600" x2="43200" y2="18200"/>
                        <a14:foregroundMark x1="44200" y1="16000" x2="44200" y2="26400"/>
                        <a14:foregroundMark x1="44200" y1="26400" x2="42200" y2="16800"/>
                        <a14:foregroundMark x1="42200" y1="16800" x2="45000" y2="15000"/>
                        <a14:foregroundMark x1="57800" y1="8800" x2="48800" y2="9600"/>
                        <a14:foregroundMark x1="73200" y1="30600" x2="76000" y2="53400"/>
                        <a14:foregroundMark x1="76000" y1="53400" x2="72400" y2="60800"/>
                        <a14:foregroundMark x1="80200" y1="34200" x2="81200" y2="48600"/>
                        <a14:foregroundMark x1="81200" y1="48600" x2="63000" y2="68000"/>
                        <a14:foregroundMark x1="63000" y1="68000" x2="45400" y2="64400"/>
                        <a14:foregroundMark x1="45400" y1="64400" x2="13000" y2="39000"/>
                        <a14:foregroundMark x1="13000" y1="39000" x2="13200" y2="39200"/>
                        <a14:foregroundMark x1="18600" y1="46200" x2="37400" y2="64800"/>
                        <a14:foregroundMark x1="37400" y1="64800" x2="46800" y2="68600"/>
                        <a14:foregroundMark x1="46800" y1="68600" x2="32600" y2="64400"/>
                        <a14:foregroundMark x1="32600" y1="64400" x2="32800" y2="63400"/>
                        <a14:foregroundMark x1="75400" y1="62000" x2="67000" y2="68200"/>
                        <a14:foregroundMark x1="67000" y1="68200" x2="86600" y2="56200"/>
                        <a14:foregroundMark x1="67000" y1="55200" x2="55200" y2="62000"/>
                        <a14:foregroundMark x1="32600" y1="75800" x2="31400" y2="64800"/>
                        <a14:foregroundMark x1="31400" y1="64800" x2="19000" y2="56200"/>
                        <a14:foregroundMark x1="19000" y1="56200" x2="20000" y2="59000"/>
                        <a14:foregroundMark x1="40600" y1="73000" x2="37800" y2="74600"/>
                        <a14:foregroundMark x1="24200" y1="76800" x2="23400" y2="77000"/>
                        <a14:foregroundMark x1="67600" y1="74800" x2="66200" y2="74800"/>
                        <a14:foregroundMark x1="69200" y1="73600" x2="48600" y2="74400"/>
                        <a14:foregroundMark x1="46200" y1="74600" x2="45600" y2="79400"/>
                        <a14:foregroundMark x1="48400" y1="76800" x2="40800" y2="75000"/>
                        <a14:foregroundMark x1="80400" y1="56400" x2="77800" y2="58200"/>
                        <a14:foregroundMark x1="72200" y1="52400" x2="72200" y2="52400"/>
                        <a14:foregroundMark x1="68400" y1="55400" x2="68400" y2="55400"/>
                        <a14:foregroundMark x1="43400" y1="20200" x2="43400" y2="20200"/>
                        <a14:foregroundMark x1="43000" y1="21200" x2="43000" y2="21200"/>
                        <a14:foregroundMark x1="28800" y1="18800" x2="28800" y2="18800"/>
                        <a14:foregroundMark x1="28800" y1="18800" x2="28800" y2="18800"/>
                        <a14:foregroundMark x1="28800" y1="18800" x2="28800" y2="188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6567" y="-44753"/>
            <a:ext cx="1284036" cy="1284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5339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1061</TotalTime>
  <Words>182</Words>
  <Application>Microsoft Office PowerPoint</Application>
  <PresentationFormat>Widescreen</PresentationFormat>
  <Paragraphs>78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Calibri</vt:lpstr>
      <vt:lpstr>Calibri (Body)</vt:lpstr>
      <vt:lpstr>Calibri Light</vt:lpstr>
      <vt:lpstr>Calibri Light (Headings)</vt:lpstr>
      <vt:lpstr>Cambria Math</vt:lpstr>
      <vt:lpstr>Matura MT Script Capitals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Cuộc thi đua xe tự hành</dc:title>
  <dc:creator>Nguyễn Tấn Dũng</dc:creator>
  <cp:lastModifiedBy>Nguyễn Tấn Dũng</cp:lastModifiedBy>
  <cp:revision>31</cp:revision>
  <dcterms:created xsi:type="dcterms:W3CDTF">2023-01-30T05:55:46Z</dcterms:created>
  <dcterms:modified xsi:type="dcterms:W3CDTF">2023-02-10T06:02:07Z</dcterms:modified>
</cp:coreProperties>
</file>