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воркинг" initials="К" lastIdx="1" clrIdx="0">
    <p:extLst>
      <p:ext uri="{19B8F6BF-5375-455C-9EA6-DF929625EA0E}">
        <p15:presenceInfo xmlns:p15="http://schemas.microsoft.com/office/powerpoint/2012/main" userId="Коворкин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9T18:17:33.44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1cbad5a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1cbad5a2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1cbad5a2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1cbad5a2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cbad5a2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1cbad5a2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38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55450" y="1845700"/>
            <a:ext cx="73074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80"/>
              <a:t>Проект: Игра “Змейка” на Pygame</a:t>
            </a:r>
            <a:endParaRPr sz="338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22325" y="3420550"/>
            <a:ext cx="48297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Выполнили: Олесик Эвелина Владимировна,  </a:t>
            </a:r>
            <a:endParaRPr sz="1497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		     Быков Кирилл Витальевич</a:t>
            </a:r>
            <a:endParaRPr sz="1497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497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Руководитель: Русанова Ольга Александровна</a:t>
            </a:r>
            <a:endParaRPr sz="1497"/>
          </a:p>
        </p:txBody>
      </p:sp>
      <p:sp>
        <p:nvSpPr>
          <p:cNvPr id="87" name="Google Shape;87;p13"/>
          <p:cNvSpPr txBox="1"/>
          <p:nvPr/>
        </p:nvSpPr>
        <p:spPr>
          <a:xfrm>
            <a:off x="8521500" y="4349650"/>
            <a:ext cx="6225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проекта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4"/>
            <a:ext cx="8520600" cy="2888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Показать, какие программы и игры могут писать дети. Привлечь внимание и вызвать интерес к программированию и разработке не только как к дополнительному образованию, но и основному направлению.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>
              <a:spcAft>
                <a:spcPts val="1200"/>
              </a:spcAft>
              <a:buNone/>
            </a:pPr>
            <a:r>
              <a:rPr lang="ru-RU" sz="3100" dirty="0">
                <a:solidFill>
                  <a:schemeClr val="tx1"/>
                </a:solidFill>
              </a:rPr>
              <a:t>Задача</a:t>
            </a:r>
            <a:endParaRPr lang="ru" sz="3100" dirty="0">
              <a:solidFill>
                <a:schemeClr val="tx1"/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ru" sz="1900" dirty="0">
                <a:solidFill>
                  <a:schemeClr val="bg2"/>
                </a:solidFill>
              </a:rPr>
              <a:t>Разработать </a:t>
            </a:r>
            <a:r>
              <a:rPr lang="ru-RU" sz="1900" dirty="0">
                <a:solidFill>
                  <a:schemeClr val="bg2"/>
                </a:solidFill>
              </a:rPr>
              <a:t>игру</a:t>
            </a:r>
            <a:r>
              <a:rPr lang="en-US" sz="1900" dirty="0">
                <a:solidFill>
                  <a:schemeClr val="bg2"/>
                </a:solidFill>
              </a:rPr>
              <a:t>,</a:t>
            </a:r>
            <a:r>
              <a:rPr lang="ru-RU" sz="1900" dirty="0">
                <a:solidFill>
                  <a:schemeClr val="bg2"/>
                </a:solidFill>
              </a:rPr>
              <a:t> используя библиотеку </a:t>
            </a:r>
            <a:r>
              <a:rPr lang="en-US" sz="1900" dirty="0" err="1">
                <a:solidFill>
                  <a:schemeClr val="bg2"/>
                </a:solidFill>
              </a:rPr>
              <a:t>Pygame</a:t>
            </a:r>
            <a:r>
              <a:rPr lang="ru-RU" sz="1900" dirty="0">
                <a:solidFill>
                  <a:schemeClr val="bg2"/>
                </a:solidFill>
              </a:rPr>
              <a:t>: сделать возможность регистрации нового аккаунта и входа в существующий</a:t>
            </a:r>
            <a:r>
              <a:rPr lang="en-US" sz="1900" dirty="0">
                <a:solidFill>
                  <a:schemeClr val="bg2"/>
                </a:solidFill>
              </a:rPr>
              <a:t>, </a:t>
            </a:r>
            <a:r>
              <a:rPr lang="ru-RU" sz="1900" dirty="0">
                <a:solidFill>
                  <a:schemeClr val="bg2"/>
                </a:solidFill>
              </a:rPr>
              <a:t>таблицу рекордов</a:t>
            </a:r>
            <a:r>
              <a:rPr lang="en-US" sz="1900" dirty="0">
                <a:solidFill>
                  <a:schemeClr val="bg2"/>
                </a:solidFill>
              </a:rPr>
              <a:t>.</a:t>
            </a:r>
            <a:r>
              <a:rPr lang="ru-RU" sz="1900" dirty="0">
                <a:solidFill>
                  <a:schemeClr val="bg2"/>
                </a:solidFill>
              </a:rPr>
              <a:t> Использовать спрайты для анимации</a:t>
            </a:r>
            <a:r>
              <a:rPr lang="en-US" sz="1900" dirty="0">
                <a:solidFill>
                  <a:schemeClr val="bg2"/>
                </a:solidFill>
              </a:rPr>
              <a:t>,</a:t>
            </a:r>
            <a:r>
              <a:rPr lang="ru-RU" sz="1900" dirty="0">
                <a:solidFill>
                  <a:schemeClr val="bg2"/>
                </a:solidFill>
              </a:rPr>
              <a:t> написать алгоритм генерации карты и выбора фруктов</a:t>
            </a:r>
            <a:r>
              <a:rPr lang="en-US" sz="2900" dirty="0">
                <a:solidFill>
                  <a:schemeClr val="tx1"/>
                </a:solidFill>
              </a:rPr>
              <a:t>.</a:t>
            </a:r>
            <a:endParaRPr lang="ru" sz="2900" dirty="0">
              <a:solidFill>
                <a:schemeClr val="tx1"/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610075" y="4224600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24076-2677-4FE7-88C1-16193414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92C0A0-EF51-49A6-9561-9571F3C43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Управление осуществляется нажатием на стрелки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Столкновение с краем карты</a:t>
            </a:r>
            <a:r>
              <a:rPr lang="en-US" dirty="0"/>
              <a:t>, </a:t>
            </a:r>
            <a:r>
              <a:rPr lang="ru-RU" dirty="0"/>
              <a:t>телом змейки</a:t>
            </a:r>
            <a:r>
              <a:rPr lang="en-US" dirty="0"/>
              <a:t>,</a:t>
            </a:r>
            <a:r>
              <a:rPr lang="ru-RU" dirty="0"/>
              <a:t> препятствиями считается проигрышем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Для более интересного вида добавлены разные виды фруктов</a:t>
            </a:r>
            <a:r>
              <a:rPr lang="en-US" dirty="0"/>
              <a:t>, </a:t>
            </a:r>
            <a:r>
              <a:rPr lang="ru-RU" dirty="0"/>
              <a:t>все они привносят одинаковое количество очков</a:t>
            </a:r>
            <a:r>
              <a:rPr lang="en-US" dirty="0"/>
              <a:t>.</a:t>
            </a:r>
          </a:p>
          <a:p>
            <a:r>
              <a:rPr lang="ru-RU" dirty="0"/>
              <a:t>По достижении 50 очков уровень считается пройденным</a:t>
            </a:r>
            <a:r>
              <a:rPr lang="en-US" dirty="0"/>
              <a:t>,</a:t>
            </a:r>
            <a:r>
              <a:rPr lang="ru-RU" dirty="0"/>
              <a:t> играет победная музыка</a:t>
            </a:r>
            <a:r>
              <a:rPr lang="en-US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5AC96-6762-4292-A87E-07FF4D11D54C}"/>
              </a:ext>
            </a:extLst>
          </p:cNvPr>
          <p:cNvSpPr txBox="1"/>
          <p:nvPr/>
        </p:nvSpPr>
        <p:spPr>
          <a:xfrm>
            <a:off x="8564316" y="42671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173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20149" y="223100"/>
            <a:ext cx="6455779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Основные характеристики</a:t>
            </a:r>
            <a:endParaRPr sz="2700"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220150" y="1168925"/>
            <a:ext cx="5407200" cy="461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Используемый язык программирования: Python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627350" y="1168924"/>
            <a:ext cx="3234600" cy="2680425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библиотеки: 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Pygame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Sqlite3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Math</a:t>
            </a: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20150" y="1630625"/>
            <a:ext cx="5407200" cy="461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Объём кода: 1100 строк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20150" y="2833550"/>
            <a:ext cx="5407200" cy="1015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Работа над проектом осуществлялась с помощью удалённого репозитория на платформе GitHub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20150" y="2089850"/>
            <a:ext cx="5407200" cy="7389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программе присутствует многооконный интерфейс и анимация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563100" y="4353775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0" y="1575"/>
            <a:ext cx="33609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Структура интерфейса</a:t>
            </a:r>
            <a:endParaRPr sz="2400"/>
          </a:p>
        </p:txBody>
      </p:sp>
      <p:sp>
        <p:nvSpPr>
          <p:cNvPr id="111" name="Google Shape;111;p16"/>
          <p:cNvSpPr txBox="1"/>
          <p:nvPr/>
        </p:nvSpPr>
        <p:spPr>
          <a:xfrm>
            <a:off x="49338" y="832250"/>
            <a:ext cx="291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Окно регистрации/входа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925" y="662837"/>
            <a:ext cx="2008324" cy="184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title="Снимок экрана 2025-03-19 1618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412" y="3170925"/>
            <a:ext cx="2008335" cy="184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title="Снимок экрана 2025-03-19 16182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6425" y="654098"/>
            <a:ext cx="2008325" cy="18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 title="Снимок экрана 2025-03-19 16180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1300" y="3305862"/>
            <a:ext cx="1783351" cy="17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title="Снимок экрана 2025-03-19 16172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075" y="1329175"/>
            <a:ext cx="1833525" cy="14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3666213" y="188550"/>
            <a:ext cx="21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Таблица рекордов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646500" y="2709225"/>
            <a:ext cx="200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Настройки игры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156187" y="188550"/>
            <a:ext cx="98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Уровни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411225" y="2852625"/>
            <a:ext cx="178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Главное меню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1378587" y="3005274"/>
            <a:ext cx="833100" cy="1274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/>
          <p:nvPr/>
        </p:nvCxnSpPr>
        <p:spPr>
          <a:xfrm rot="10800000" flipH="1">
            <a:off x="4406025" y="3879725"/>
            <a:ext cx="2031600" cy="188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6"/>
          <p:cNvCxnSpPr/>
          <p:nvPr/>
        </p:nvCxnSpPr>
        <p:spPr>
          <a:xfrm rot="10800000" flipH="1">
            <a:off x="4394275" y="2576175"/>
            <a:ext cx="2043600" cy="14799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6"/>
          <p:cNvCxnSpPr/>
          <p:nvPr/>
        </p:nvCxnSpPr>
        <p:spPr>
          <a:xfrm rot="10800000" flipH="1">
            <a:off x="4394275" y="2693875"/>
            <a:ext cx="410700" cy="1385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6"/>
          <p:cNvSpPr txBox="1"/>
          <p:nvPr/>
        </p:nvSpPr>
        <p:spPr>
          <a:xfrm>
            <a:off x="8733000" y="4489200"/>
            <a:ext cx="411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AB2DF5-00A0-4C04-BA6B-C1D6DA20C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4" y="379910"/>
            <a:ext cx="2956187" cy="43836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BFEB54-346D-4D86-9F13-422DC7573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40" y="379910"/>
            <a:ext cx="4554313" cy="4383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F8F91-E800-4CB1-9389-E04988DBCCF1}"/>
              </a:ext>
            </a:extLst>
          </p:cNvPr>
          <p:cNvSpPr txBox="1"/>
          <p:nvPr/>
        </p:nvSpPr>
        <p:spPr>
          <a:xfrm>
            <a:off x="8634132" y="4532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524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A0BD16-C46B-456C-93DA-DCA50D63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7" y="194209"/>
            <a:ext cx="3750651" cy="4755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6C0F-B851-4059-8735-68E790C342DA}"/>
              </a:ext>
            </a:extLst>
          </p:cNvPr>
          <p:cNvSpPr txBox="1"/>
          <p:nvPr/>
        </p:nvSpPr>
        <p:spPr>
          <a:xfrm>
            <a:off x="8592209" y="44876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741427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200</Words>
  <Application>Microsoft Office PowerPoint</Application>
  <PresentationFormat>Экран (16:9)</PresentationFormat>
  <Paragraphs>41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Проект: Игра “Змейка” на Pygame</vt:lpstr>
      <vt:lpstr>Цель проекта</vt:lpstr>
      <vt:lpstr>Правила игры</vt:lpstr>
      <vt:lpstr>Основные характеристики</vt:lpstr>
      <vt:lpstr>Структура интерфейса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Игра “Змейка” на Pygame</dc:title>
  <dc:creator>Коворкинг</dc:creator>
  <cp:lastModifiedBy>Коворкинг</cp:lastModifiedBy>
  <cp:revision>6</cp:revision>
  <dcterms:modified xsi:type="dcterms:W3CDTF">2025-03-19T15:19:56Z</dcterms:modified>
</cp:coreProperties>
</file>