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cbad5a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cbad5a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cbad5a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1cbad5a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cbad5a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cbad5a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55450" y="1845700"/>
            <a:ext cx="7307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Проект: Игра “Змейка” на Pygame</a:t>
            </a:r>
            <a:endParaRPr sz="33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22325" y="3420550"/>
            <a:ext cx="48297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Выполнили: </a:t>
            </a:r>
            <a:r>
              <a:rPr lang="ru" sz="1497"/>
              <a:t>Олесик Эвелина Владимировна,  </a:t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		     </a:t>
            </a:r>
            <a:r>
              <a:rPr lang="ru" sz="1497"/>
              <a:t>Быков Кирилл Витальевич</a:t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Руководитель</a:t>
            </a:r>
            <a:r>
              <a:rPr lang="ru" sz="1497"/>
              <a:t>: Русанова Ольга Александровна</a:t>
            </a:r>
            <a:endParaRPr sz="1497"/>
          </a:p>
        </p:txBody>
      </p:sp>
      <p:sp>
        <p:nvSpPr>
          <p:cNvPr id="87" name="Google Shape;87;p13"/>
          <p:cNvSpPr txBox="1"/>
          <p:nvPr/>
        </p:nvSpPr>
        <p:spPr>
          <a:xfrm>
            <a:off x="8521500" y="4510000"/>
            <a:ext cx="6225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Показать, какие программы и игры могут писать дети. Привлечь внимание и вызвать интерес к программированию и разработке не только как к дополнительному образованию, но и основному направлению.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610075" y="42246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20150" y="223100"/>
            <a:ext cx="38337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Основные сведения</a:t>
            </a:r>
            <a:endParaRPr sz="2700"/>
          </a:p>
        </p:txBody>
      </p:sp>
      <p:sp>
        <p:nvSpPr>
          <p:cNvPr id="100" name="Google Shape;100;p15"/>
          <p:cNvSpPr txBox="1"/>
          <p:nvPr/>
        </p:nvSpPr>
        <p:spPr>
          <a:xfrm>
            <a:off x="220150" y="1168925"/>
            <a:ext cx="5407200" cy="461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Используемый язык программирования: Python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27350" y="1168925"/>
            <a:ext cx="3234600" cy="2216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библиотеки: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Pygame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Sqlite3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20150" y="1630625"/>
            <a:ext cx="5407200" cy="461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Объём кода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1100 строк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0150" y="2833550"/>
            <a:ext cx="5407200" cy="1015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над проектом осуществлялась с помощью удалённого репозитория на платформе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20150" y="2089850"/>
            <a:ext cx="5407200" cy="738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программе присутствует многооконный интерфейс и анимация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563100" y="4353775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1575"/>
            <a:ext cx="33609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интерфейса</a:t>
            </a:r>
            <a:endParaRPr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49338" y="832250"/>
            <a:ext cx="29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Окно регистрации/входа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925" y="662837"/>
            <a:ext cx="2008324" cy="18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412" y="3170925"/>
            <a:ext cx="2008335" cy="18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Снимок экрана 2025-03-19 1618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425" y="654098"/>
            <a:ext cx="2008325" cy="18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Снимок экрана 2025-03-19 1618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300" y="3305862"/>
            <a:ext cx="1783351" cy="17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Снимок экрана 2025-03-19 16172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075" y="1329175"/>
            <a:ext cx="1833525" cy="14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666213" y="188550"/>
            <a:ext cx="21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Таблица рекордов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646500" y="2709225"/>
            <a:ext cx="20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игры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156187" y="188550"/>
            <a:ext cx="9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Уровни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411225" y="2852625"/>
            <a:ext cx="17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Главное меню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1378587" y="3005274"/>
            <a:ext cx="833100" cy="127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4406025" y="3879725"/>
            <a:ext cx="2031600" cy="18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4394275" y="2576175"/>
            <a:ext cx="2043600" cy="147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4394275" y="2693875"/>
            <a:ext cx="410700" cy="1385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8733000" y="44892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