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66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80F443-6B84-4893-9E72-39B5EF197B0F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5DE83-65BC-46AC-BD7D-58D7B9C171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33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0DAA-2311-49C2-9F7F-6D2CA300A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FAD0BF-AF71-43D5-9FE5-94ACAF2F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956A5-0F9D-4D05-AD42-B8F64E33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1574D1-572A-4DFC-AA4D-56E8A25D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4DC779-B4BD-45D2-8EA8-9FBA139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6D6B-FEB6-4E1A-8180-6A860E15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03A341-CA0D-4F8A-B59F-B134AA74D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57CAA-A717-4919-9FD3-41B99C3F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6A2E38-83AB-4192-818A-11D09A83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10243A-1460-4F45-9C6D-AAC956C1A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43C0EFD-DD23-4301-AE17-19C9CA87B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3D4C3D-1E0C-438C-8D22-D6703F29C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B7A8FB-C0C5-4D1D-9D4C-DF5891B9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19AB72-0A6B-4E86-8F2B-800756B4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6FC3A-0817-4864-9F7C-BDA54D1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29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7F686-8D53-4792-8101-02E42BEB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98B81-A9C5-4DE3-841A-FAE3CAE22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7419C-DB74-4F43-A1A9-B726C19E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139DF-6172-4436-AE97-BB09A353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8998-9514-436F-8B22-ABB0F466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71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1E3A8-59DD-4062-8B15-0DAB46AB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1299E-CD5C-4331-B6C7-DC70F868F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6C4B4-8D75-4B31-859B-5D11F511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43C4A-23A7-4622-9DE9-D658614A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49A55-2077-4C8B-A993-9141D139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9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A7FA1-AE66-4794-80CD-A2126A66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34E52-7DBB-4767-8C54-E5DDCDF1E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86E236-B2CA-4D7D-9782-B54E71BB3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A3F969-6F31-4372-A8D2-BC22882A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AA40AE-894D-4F40-B76F-1CB05280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CAC364-39AE-4235-852F-658C7FDB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22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85F4E-D190-48DD-801C-4FCEA376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77886-12E1-4E6E-B5B3-B1083642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D36BCA-36F0-4D67-8132-5C85FE9B8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BAC360-2895-49E0-8252-1C2E29DE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E215D4-9850-4A6B-A740-5E8D37BD9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0166E2-6197-49B1-A303-35D34B92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45D960-0EBD-44D9-9083-8E57A760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F6FA44B-B668-4B05-AA94-0EAD23FC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23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C30D1-4260-4061-AC0A-57588BB7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FC8133-31B6-40E3-B8E9-D3F5D30C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B42863D-3554-441E-A9B6-8980DED1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B6283B-AE43-4AD1-BE9F-F4ED1D57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9D604-78E9-4E2E-8850-EF1C0FCA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69EAC3-D496-4111-98BD-32771C7B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B64034-4934-405F-AD94-F21571D5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3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9746F-DA22-4A72-BB3B-816DDE51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0A4DF-30C7-4A32-84B7-34FFC463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535358-710B-41A5-AEB8-FB4A22B09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3764B2-BA13-46B0-823C-CFDF9A38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CDDC15-CEF2-4337-979B-72500EA3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2FAA99-B65B-49F8-9087-4EA1C20D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B29B1-F380-46CD-80C8-6F6065B5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960C9B-7C29-4B53-8F29-A4CF0F56F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3DA2C7-9F73-498A-BE87-2EB1093D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99FBCE-0B55-4796-8AB5-B27625A2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FE0A5-C062-48DF-B337-55B09170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65E40A-D84E-429D-B9AF-3C9A0FBF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7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BEB7F-3833-48DA-A22B-99432E3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5396E-C396-4774-B496-2719F7B19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625012-37CB-4B9B-B7DE-58EA381ED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A6BB-32DB-4E6A-9571-08B6A3118303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82EF0-990A-488B-9930-2DD29E1E6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D3653-6265-4E8E-A31A-69C0C903B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DBDF-FD6D-403B-89CE-8522C8AF45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81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2752A6-A2F9-4BE4-B7A5-4504EE1FF66B}"/>
              </a:ext>
            </a:extLst>
          </p:cNvPr>
          <p:cNvSpPr txBox="1"/>
          <p:nvPr/>
        </p:nvSpPr>
        <p:spPr>
          <a:xfrm>
            <a:off x="4601817" y="308113"/>
            <a:ext cx="2766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9FF99"/>
                </a:solidFill>
              </a:rPr>
              <a:t>Snake-game</a:t>
            </a:r>
            <a:endParaRPr lang="ru-RU" sz="4000" b="1" dirty="0">
              <a:solidFill>
                <a:srgbClr val="99FF99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54656A-F3B1-496A-8420-10665EBB10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t="-1225" r="8592" b="-904"/>
          <a:stretch/>
        </p:blipFill>
        <p:spPr>
          <a:xfrm>
            <a:off x="2890630" y="1351722"/>
            <a:ext cx="6410739" cy="4487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D074E4-3910-4D33-9760-6E9BAAEB0CE2}"/>
              </a:ext>
            </a:extLst>
          </p:cNvPr>
          <p:cNvSpPr txBox="1"/>
          <p:nvPr/>
        </p:nvSpPr>
        <p:spPr>
          <a:xfrm>
            <a:off x="9511748" y="5516217"/>
            <a:ext cx="2347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99FF99"/>
                </a:solidFill>
              </a:rPr>
              <a:t>Быков Кирилл</a:t>
            </a:r>
          </a:p>
          <a:p>
            <a:r>
              <a:rPr lang="ru-RU" sz="2400" b="1" dirty="0" err="1">
                <a:solidFill>
                  <a:srgbClr val="99FF99"/>
                </a:solidFill>
              </a:rPr>
              <a:t>Олесик</a:t>
            </a:r>
            <a:r>
              <a:rPr lang="ru-RU" sz="2400" b="1" dirty="0">
                <a:solidFill>
                  <a:srgbClr val="99FF99"/>
                </a:solidFill>
              </a:rPr>
              <a:t> Эвелина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DDB73-E423-4656-80E9-E0C011F679BE}"/>
              </a:ext>
            </a:extLst>
          </p:cNvPr>
          <p:cNvSpPr txBox="1"/>
          <p:nvPr/>
        </p:nvSpPr>
        <p:spPr>
          <a:xfrm>
            <a:off x="566530" y="601317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99FF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411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33995-D56D-4874-80B4-AE38B44BDF5D}"/>
              </a:ext>
            </a:extLst>
          </p:cNvPr>
          <p:cNvSpPr txBox="1"/>
          <p:nvPr/>
        </p:nvSpPr>
        <p:spPr>
          <a:xfrm>
            <a:off x="159026" y="188845"/>
            <a:ext cx="4353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99FF99"/>
                </a:solidFill>
              </a:rPr>
              <a:t>Используемые библиотеки</a:t>
            </a:r>
            <a:r>
              <a:rPr lang="en-US" sz="2400" b="1" dirty="0">
                <a:solidFill>
                  <a:srgbClr val="99FF99"/>
                </a:solidFill>
              </a:rPr>
              <a:t>:</a:t>
            </a:r>
          </a:p>
          <a:p>
            <a:pPr marL="457200" indent="-457200">
              <a:buAutoNum type="arabicParenR"/>
            </a:pPr>
            <a:r>
              <a:rPr lang="en-US" sz="2400" b="1" dirty="0" err="1">
                <a:solidFill>
                  <a:srgbClr val="99FF99"/>
                </a:solidFill>
              </a:rPr>
              <a:t>PyGame</a:t>
            </a:r>
            <a:endParaRPr lang="en-US" sz="2400" b="1" dirty="0">
              <a:solidFill>
                <a:srgbClr val="99FF99"/>
              </a:solidFill>
            </a:endParaRP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99FF99"/>
                </a:solidFill>
              </a:rPr>
              <a:t>Sqlite3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99FF99"/>
                </a:solidFill>
              </a:rPr>
              <a:t>Random</a:t>
            </a:r>
          </a:p>
          <a:p>
            <a:pPr marL="457200" indent="-457200">
              <a:buAutoNum type="arabicParenR"/>
            </a:pPr>
            <a:r>
              <a:rPr lang="en-US" sz="2400" b="1" dirty="0">
                <a:solidFill>
                  <a:srgbClr val="99FF99"/>
                </a:solidFill>
              </a:rPr>
              <a:t>Time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557C65-B0B4-4DEF-9191-2C445D217557}"/>
              </a:ext>
            </a:extLst>
          </p:cNvPr>
          <p:cNvSpPr/>
          <p:nvPr/>
        </p:nvSpPr>
        <p:spPr>
          <a:xfrm>
            <a:off x="6096000" y="188845"/>
            <a:ext cx="35702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99FF99"/>
                </a:solidFill>
              </a:rPr>
              <a:t>Устройство базы данных: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C61B806-40EA-4751-86CF-09200BE54780}"/>
              </a:ext>
            </a:extLst>
          </p:cNvPr>
          <p:cNvSpPr/>
          <p:nvPr/>
        </p:nvSpPr>
        <p:spPr>
          <a:xfrm>
            <a:off x="6402987" y="830349"/>
            <a:ext cx="2956297" cy="244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/>
              <a:t>Score</a:t>
            </a:r>
          </a:p>
          <a:p>
            <a:pPr algn="ctr"/>
            <a:r>
              <a:rPr lang="en-US" dirty="0" err="1"/>
              <a:t>User_name</a:t>
            </a:r>
            <a:endParaRPr lang="en-US" dirty="0"/>
          </a:p>
          <a:p>
            <a:pPr algn="ctr"/>
            <a:r>
              <a:rPr lang="en-US" dirty="0"/>
              <a:t>Password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D135D-43EC-42AA-BE8F-69BC08F0C075}"/>
              </a:ext>
            </a:extLst>
          </p:cNvPr>
          <p:cNvSpPr txBox="1"/>
          <p:nvPr/>
        </p:nvSpPr>
        <p:spPr>
          <a:xfrm>
            <a:off x="288235" y="3101008"/>
            <a:ext cx="327532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99FF99"/>
                </a:solidFill>
              </a:rPr>
              <a:t>Структура Программы:</a:t>
            </a:r>
          </a:p>
          <a:p>
            <a:r>
              <a:rPr lang="en-US" sz="2400" b="1" dirty="0">
                <a:solidFill>
                  <a:srgbClr val="99FF99"/>
                </a:solidFill>
              </a:rPr>
              <a:t>1)Class board</a:t>
            </a:r>
          </a:p>
          <a:p>
            <a:r>
              <a:rPr lang="en-US" sz="2400" b="1" dirty="0">
                <a:solidFill>
                  <a:srgbClr val="99FF99"/>
                </a:solidFill>
              </a:rPr>
              <a:t>2) Class main</a:t>
            </a:r>
          </a:p>
          <a:p>
            <a:r>
              <a:rPr lang="en-US" sz="2400" b="1" dirty="0">
                <a:solidFill>
                  <a:srgbClr val="99FF99"/>
                </a:solidFill>
              </a:rPr>
              <a:t>3) Class snake</a:t>
            </a:r>
          </a:p>
          <a:p>
            <a:r>
              <a:rPr lang="en-US" sz="2400" b="1" dirty="0">
                <a:solidFill>
                  <a:srgbClr val="99FF99"/>
                </a:solidFill>
              </a:rPr>
              <a:t>4) Class apples</a:t>
            </a:r>
          </a:p>
          <a:p>
            <a:r>
              <a:rPr lang="en-US" sz="2400" b="1" dirty="0">
                <a:solidFill>
                  <a:srgbClr val="99FF99"/>
                </a:solidFill>
              </a:rPr>
              <a:t>5) Class strawberries</a:t>
            </a:r>
          </a:p>
          <a:p>
            <a:r>
              <a:rPr lang="en-US" sz="2400" b="1" dirty="0">
                <a:solidFill>
                  <a:srgbClr val="99FF99"/>
                </a:solidFill>
              </a:rPr>
              <a:t>6) Class login</a:t>
            </a:r>
          </a:p>
          <a:p>
            <a:r>
              <a:rPr lang="en-US" sz="2400" b="1" dirty="0">
                <a:solidFill>
                  <a:srgbClr val="99FF99"/>
                </a:solidFill>
              </a:rPr>
              <a:t>7) Class Database</a:t>
            </a:r>
          </a:p>
        </p:txBody>
      </p:sp>
    </p:spTree>
    <p:extLst>
      <p:ext uri="{BB962C8B-B14F-4D97-AF65-F5344CB8AC3E}">
        <p14:creationId xmlns:p14="http://schemas.microsoft.com/office/powerpoint/2010/main" val="417556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104107-A9DA-4357-8044-4795BF67E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32259" r="17257" b="22580"/>
          <a:stretch/>
        </p:blipFill>
        <p:spPr>
          <a:xfrm>
            <a:off x="0" y="1090874"/>
            <a:ext cx="6430296" cy="25672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9CD582-974F-4927-9FCD-CC99FD06D5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5" t="32258" r="33468" b="24301"/>
          <a:stretch/>
        </p:blipFill>
        <p:spPr>
          <a:xfrm>
            <a:off x="6635834" y="995009"/>
            <a:ext cx="5320192" cy="389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6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D5A1A1-490F-490C-A21F-F4EAC097E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62" t="31397" r="30926" b="24087"/>
          <a:stretch/>
        </p:blipFill>
        <p:spPr>
          <a:xfrm>
            <a:off x="933861" y="1050822"/>
            <a:ext cx="4814563" cy="331101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6F7085-3AAA-47D9-9EC4-747F90B494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7" t="35914" r="35524" b="24947"/>
          <a:stretch/>
        </p:blipFill>
        <p:spPr>
          <a:xfrm>
            <a:off x="6582697" y="1061884"/>
            <a:ext cx="4675442" cy="3311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7E050-7E5D-4F36-BA94-81BDE94D9313}"/>
              </a:ext>
            </a:extLst>
          </p:cNvPr>
          <p:cNvSpPr txBox="1"/>
          <p:nvPr/>
        </p:nvSpPr>
        <p:spPr>
          <a:xfrm>
            <a:off x="933861" y="4641574"/>
            <a:ext cx="4814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9FF99"/>
                </a:solidFill>
              </a:rPr>
              <a:t>Класс</a:t>
            </a:r>
            <a:r>
              <a:rPr lang="en-US" b="1" dirty="0">
                <a:solidFill>
                  <a:srgbClr val="99FF99"/>
                </a:solidFill>
              </a:rPr>
              <a:t>,  </a:t>
            </a:r>
            <a:r>
              <a:rPr lang="ru-RU" b="1" dirty="0">
                <a:solidFill>
                  <a:srgbClr val="99FF99"/>
                </a:solidFill>
              </a:rPr>
              <a:t>отвечающий за игру в целом</a:t>
            </a:r>
            <a:r>
              <a:rPr lang="en-US" b="1" dirty="0">
                <a:solidFill>
                  <a:srgbClr val="99FF99"/>
                </a:solidFill>
              </a:rPr>
              <a:t>. </a:t>
            </a:r>
            <a:r>
              <a:rPr lang="ru-RU" b="1" dirty="0">
                <a:solidFill>
                  <a:srgbClr val="99FF99"/>
                </a:solidFill>
              </a:rPr>
              <a:t>Запускает главное меню и вход в игру</a:t>
            </a:r>
            <a:r>
              <a:rPr lang="en-US" b="1" dirty="0">
                <a:solidFill>
                  <a:srgbClr val="99FF99"/>
                </a:solidFill>
              </a:rPr>
              <a:t>, </a:t>
            </a:r>
            <a:r>
              <a:rPr lang="ru-RU" b="1" dirty="0">
                <a:solidFill>
                  <a:srgbClr val="99FF99"/>
                </a:solidFill>
              </a:rPr>
              <a:t>авторизацию</a:t>
            </a:r>
            <a:r>
              <a:rPr lang="en-US" b="1" dirty="0">
                <a:solidFill>
                  <a:srgbClr val="99FF99"/>
                </a:solidFill>
              </a:rPr>
              <a:t>.</a:t>
            </a:r>
            <a:endParaRPr lang="ru-RU" b="1" dirty="0">
              <a:solidFill>
                <a:srgbClr val="99FF99"/>
              </a:solidFill>
            </a:endParaRPr>
          </a:p>
          <a:p>
            <a:r>
              <a:rPr lang="en-US" b="1" dirty="0">
                <a:solidFill>
                  <a:srgbClr val="99FF99"/>
                </a:solidFill>
              </a:rPr>
              <a:t> </a:t>
            </a:r>
            <a:r>
              <a:rPr lang="ru-RU" b="1" dirty="0">
                <a:solidFill>
                  <a:srgbClr val="99FF99"/>
                </a:solidFill>
              </a:rPr>
              <a:t>Связывает классы между собой</a:t>
            </a:r>
            <a:r>
              <a:rPr lang="en-US" b="1" dirty="0">
                <a:solidFill>
                  <a:srgbClr val="99FF99"/>
                </a:solidFill>
              </a:rPr>
              <a:t>. </a:t>
            </a:r>
            <a:r>
              <a:rPr lang="ru-RU" b="1" dirty="0" err="1">
                <a:solidFill>
                  <a:srgbClr val="99FF99"/>
                </a:solidFill>
              </a:rPr>
              <a:t>Отрисовывает</a:t>
            </a:r>
            <a:r>
              <a:rPr lang="ru-RU" b="1" dirty="0">
                <a:solidFill>
                  <a:srgbClr val="99FF99"/>
                </a:solidFill>
              </a:rPr>
              <a:t> заставку игры</a:t>
            </a:r>
            <a:r>
              <a:rPr lang="en-US" b="1" dirty="0">
                <a:solidFill>
                  <a:srgbClr val="99FF99"/>
                </a:solidFill>
              </a:rPr>
              <a:t>.</a:t>
            </a:r>
            <a:endParaRPr lang="ru-RU" b="1" dirty="0">
              <a:solidFill>
                <a:srgbClr val="99FF99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97BDC4-C019-4496-AAEC-C0C89D220C68}"/>
              </a:ext>
            </a:extLst>
          </p:cNvPr>
          <p:cNvSpPr txBox="1"/>
          <p:nvPr/>
        </p:nvSpPr>
        <p:spPr>
          <a:xfrm>
            <a:off x="6390861" y="4880112"/>
            <a:ext cx="454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99FF99"/>
                </a:solidFill>
              </a:rPr>
              <a:t>Игровой цикл игры</a:t>
            </a:r>
            <a:r>
              <a:rPr lang="en-US" b="1" dirty="0">
                <a:solidFill>
                  <a:srgbClr val="99FF99"/>
                </a:solidFill>
              </a:rPr>
              <a:t>.</a:t>
            </a:r>
            <a:endParaRPr lang="ru-RU" b="1" dirty="0">
              <a:solidFill>
                <a:srgbClr val="99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8899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86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Яндекс</dc:creator>
  <cp:lastModifiedBy>Яндекс</cp:lastModifiedBy>
  <cp:revision>5</cp:revision>
  <dcterms:created xsi:type="dcterms:W3CDTF">2025-01-22T14:13:02Z</dcterms:created>
  <dcterms:modified xsi:type="dcterms:W3CDTF">2025-01-22T14:47:46Z</dcterms:modified>
</cp:coreProperties>
</file>