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F443-6B84-4893-9E72-39B5EF197B0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5DE83-65BC-46AC-BD7D-58D7B9C17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3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F0DAA-2311-49C2-9F7F-6D2CA300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AD0BF-AF71-43D5-9FE5-94ACAF2F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956A5-0F9D-4D05-AD42-B8F64E33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574D1-572A-4DFC-AA4D-56E8A25D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DC779-B4BD-45D2-8EA8-9FBA139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6D6B-FEB6-4E1A-8180-6A860E15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03A341-CA0D-4F8A-B59F-B134AA74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57CAA-A717-4919-9FD3-41B99C3F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A2E38-83AB-4192-818A-11D09A8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10243A-1460-4F45-9C6D-AAC956C1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3C0EFD-DD23-4301-AE17-19C9CA87B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3D4C3D-1E0C-438C-8D22-D6703F29C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B7A8FB-C0C5-4D1D-9D4C-DF5891B9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19AB72-0A6B-4E86-8F2B-800756B4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6FC3A-0817-4864-9F7C-BDA54D1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7F686-8D53-4792-8101-02E42BEB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98B81-A9C5-4DE3-841A-FAE3CAE2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7419C-DB74-4F43-A1A9-B726C19E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139DF-6172-4436-AE97-BB09A353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E8998-9514-436F-8B22-ABB0F466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1E3A8-59DD-4062-8B15-0DAB46AB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01299E-CD5C-4331-B6C7-DC70F868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6C4B4-8D75-4B31-859B-5D11F511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43C4A-23A7-4622-9DE9-D658614A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49A55-2077-4C8B-A993-9141D139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9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A7FA1-AE66-4794-80CD-A2126A66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34E52-7DBB-4767-8C54-E5DDCDF1E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86E236-B2CA-4D7D-9782-B54E71BB3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3F969-6F31-4372-A8D2-BC22882A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A40AE-894D-4F40-B76F-1CB05280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CAC364-39AE-4235-852F-658C7FDB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85F4E-D190-48DD-801C-4FCEA376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77886-12E1-4E6E-B5B3-B1083642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D36BCA-36F0-4D67-8132-5C85FE9B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BAC360-2895-49E0-8252-1C2E29DE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E215D4-9850-4A6B-A740-5E8D37BD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0166E2-6197-49B1-A303-35D34B92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45D960-0EBD-44D9-9083-8E57A760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6FA44B-B668-4B05-AA94-0EAD23FC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3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C30D1-4260-4061-AC0A-57588BB7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FC8133-31B6-40E3-B8E9-D3F5D30C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42863D-3554-441E-A9B6-8980DED1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B6283B-AE43-4AD1-BE9F-F4ED1D5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9D604-78E9-4E2E-8850-EF1C0FCA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69EAC3-D496-4111-98BD-32771C7B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64034-4934-405F-AD94-F21571D5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9746F-DA22-4A72-BB3B-816DDE51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0A4DF-30C7-4A32-84B7-34FFC463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535358-710B-41A5-AEB8-FB4A22B0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764B2-BA13-46B0-823C-CFDF9A38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DDC15-CEF2-4337-979B-72500EA3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2FAA99-B65B-49F8-9087-4EA1C20D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B29B1-F380-46CD-80C8-6F6065B5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960C9B-7C29-4B53-8F29-A4CF0F56F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3DA2C7-9F73-498A-BE87-2EB1093D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99FBCE-0B55-4796-8AB5-B27625A2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FE0A5-C062-48DF-B337-55B09170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5E40A-D84E-429D-B9AF-3C9A0FBF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7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BEB7F-3833-48DA-A22B-99432E35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5396E-C396-4774-B496-2719F7B1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625012-37CB-4B9B-B7DE-58EA381E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82EF0-990A-488B-9930-2DD29E1E6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D3653-6265-4E8E-A31A-69C0C903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81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2752A6-A2F9-4BE4-B7A5-4504EE1FF66B}"/>
              </a:ext>
            </a:extLst>
          </p:cNvPr>
          <p:cNvSpPr txBox="1"/>
          <p:nvPr/>
        </p:nvSpPr>
        <p:spPr>
          <a:xfrm>
            <a:off x="4601817" y="308113"/>
            <a:ext cx="2766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Snake-game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4656A-F3B1-496A-8420-10665EBB1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t="-1225" r="8592" b="-904"/>
          <a:stretch/>
        </p:blipFill>
        <p:spPr>
          <a:xfrm>
            <a:off x="2890630" y="1351722"/>
            <a:ext cx="6410739" cy="448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D074E4-3910-4D33-9760-6E9BAAEB0CE2}"/>
              </a:ext>
            </a:extLst>
          </p:cNvPr>
          <p:cNvSpPr txBox="1"/>
          <p:nvPr/>
        </p:nvSpPr>
        <p:spPr>
          <a:xfrm>
            <a:off x="9511748" y="5516217"/>
            <a:ext cx="234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Быков Кирилл</a:t>
            </a:r>
          </a:p>
          <a:p>
            <a:r>
              <a:rPr lang="ru-RU" sz="2400" b="1" dirty="0" err="1">
                <a:solidFill>
                  <a:schemeClr val="bg1"/>
                </a:solidFill>
              </a:rPr>
              <a:t>Олесик</a:t>
            </a:r>
            <a:r>
              <a:rPr lang="ru-RU" sz="2400" b="1" dirty="0">
                <a:solidFill>
                  <a:schemeClr val="bg1"/>
                </a:solidFill>
              </a:rPr>
              <a:t> Эвелина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DDB73-E423-4656-80E9-E0C011F679BE}"/>
              </a:ext>
            </a:extLst>
          </p:cNvPr>
          <p:cNvSpPr txBox="1"/>
          <p:nvPr/>
        </p:nvSpPr>
        <p:spPr>
          <a:xfrm>
            <a:off x="566530" y="6013174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411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33995-D56D-4874-80B4-AE38B44BDF5D}"/>
              </a:ext>
            </a:extLst>
          </p:cNvPr>
          <p:cNvSpPr txBox="1"/>
          <p:nvPr/>
        </p:nvSpPr>
        <p:spPr>
          <a:xfrm>
            <a:off x="159026" y="188845"/>
            <a:ext cx="4353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Используемые библиотеки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AutoNum type="arabicParenR"/>
            </a:pPr>
            <a:r>
              <a:rPr lang="en-US" sz="2400" b="1" dirty="0" err="1">
                <a:solidFill>
                  <a:schemeClr val="bg1"/>
                </a:solidFill>
              </a:rPr>
              <a:t>PyGame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bg1"/>
                </a:solidFill>
              </a:rPr>
              <a:t>Sqlite3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bg1"/>
                </a:solidFill>
              </a:rPr>
              <a:t>Random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557C65-B0B4-4DEF-9191-2C445D217557}"/>
              </a:ext>
            </a:extLst>
          </p:cNvPr>
          <p:cNvSpPr/>
          <p:nvPr/>
        </p:nvSpPr>
        <p:spPr>
          <a:xfrm>
            <a:off x="6096000" y="188845"/>
            <a:ext cx="3570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Устройство базы данных: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C61B806-40EA-4751-86CF-09200BE54780}"/>
              </a:ext>
            </a:extLst>
          </p:cNvPr>
          <p:cNvSpPr/>
          <p:nvPr/>
        </p:nvSpPr>
        <p:spPr>
          <a:xfrm>
            <a:off x="6402987" y="830349"/>
            <a:ext cx="2956297" cy="24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Score</a:t>
            </a:r>
          </a:p>
          <a:p>
            <a:pPr algn="ctr"/>
            <a:r>
              <a:rPr lang="en-US" dirty="0" err="1"/>
              <a:t>User_name</a:t>
            </a:r>
            <a:endParaRPr lang="en-US" dirty="0"/>
          </a:p>
          <a:p>
            <a:pPr algn="ctr"/>
            <a:r>
              <a:rPr lang="en-US" dirty="0"/>
              <a:t>Password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D135D-43EC-42AA-BE8F-69BC08F0C075}"/>
              </a:ext>
            </a:extLst>
          </p:cNvPr>
          <p:cNvSpPr txBox="1"/>
          <p:nvPr/>
        </p:nvSpPr>
        <p:spPr>
          <a:xfrm>
            <a:off x="288235" y="3101008"/>
            <a:ext cx="32753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Структура Программы: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1)Class board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2) Class main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3) Class snake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4) Class apples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5) Class strawberries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6) Class login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7) Class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D711E-4C68-4949-A6BB-04D4CB584C1B}"/>
              </a:ext>
            </a:extLst>
          </p:cNvPr>
          <p:cNvSpPr txBox="1"/>
          <p:nvPr/>
        </p:nvSpPr>
        <p:spPr>
          <a:xfrm>
            <a:off x="11370365" y="5983356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55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104107-A9DA-4357-8044-4795BF67E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3" t="32259" r="17257" b="22580"/>
          <a:stretch/>
        </p:blipFill>
        <p:spPr>
          <a:xfrm>
            <a:off x="0" y="1090874"/>
            <a:ext cx="6430296" cy="25672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9CD582-974F-4927-9FCD-CC99FD06D5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5" t="32258" r="33468" b="24301"/>
          <a:stretch/>
        </p:blipFill>
        <p:spPr>
          <a:xfrm>
            <a:off x="6635834" y="995009"/>
            <a:ext cx="5320192" cy="3893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CF588-59C3-4073-BB6B-27C04F980D48}"/>
              </a:ext>
            </a:extLst>
          </p:cNvPr>
          <p:cNvSpPr txBox="1"/>
          <p:nvPr/>
        </p:nvSpPr>
        <p:spPr>
          <a:xfrm>
            <a:off x="566531" y="5983357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036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D5A1A1-490F-490C-A21F-F4EAC097E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2" t="31397" r="30926" b="24087"/>
          <a:stretch/>
        </p:blipFill>
        <p:spPr>
          <a:xfrm>
            <a:off x="933861" y="1050822"/>
            <a:ext cx="4814563" cy="33110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6F7085-3AAA-47D9-9EC4-747F90B49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7" t="35914" r="35524" b="24947"/>
          <a:stretch/>
        </p:blipFill>
        <p:spPr>
          <a:xfrm>
            <a:off x="6582697" y="1061884"/>
            <a:ext cx="4675442" cy="3311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7E050-7E5D-4F36-BA94-81BDE94D9313}"/>
              </a:ext>
            </a:extLst>
          </p:cNvPr>
          <p:cNvSpPr txBox="1"/>
          <p:nvPr/>
        </p:nvSpPr>
        <p:spPr>
          <a:xfrm>
            <a:off x="933861" y="4641574"/>
            <a:ext cx="481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Реализует взаимодействие между классами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>запускает авторизацию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>главное меню и вход в игру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ru-RU" b="1" dirty="0">
                <a:solidFill>
                  <a:schemeClr val="bg1"/>
                </a:solidFill>
              </a:rPr>
              <a:t>Здесь происходит отрисовка поля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7BDC4-C019-4496-AAEC-C0C89D220C68}"/>
              </a:ext>
            </a:extLst>
          </p:cNvPr>
          <p:cNvSpPr txBox="1"/>
          <p:nvPr/>
        </p:nvSpPr>
        <p:spPr>
          <a:xfrm>
            <a:off x="7354956" y="4733907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Основной цикл игры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C21C6-00A0-4DC7-A996-D6972CA30A5E}"/>
              </a:ext>
            </a:extLst>
          </p:cNvPr>
          <p:cNvSpPr txBox="1"/>
          <p:nvPr/>
        </p:nvSpPr>
        <p:spPr>
          <a:xfrm>
            <a:off x="580879" y="6013608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5889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80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Яндекс</dc:creator>
  <cp:lastModifiedBy>Яндекс</cp:lastModifiedBy>
  <cp:revision>7</cp:revision>
  <dcterms:created xsi:type="dcterms:W3CDTF">2025-01-22T14:13:02Z</dcterms:created>
  <dcterms:modified xsi:type="dcterms:W3CDTF">2025-01-22T15:09:08Z</dcterms:modified>
</cp:coreProperties>
</file>