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1cbad5a22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1cbad5a22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1d729bd5d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1d729bd5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1cbad5a2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1cbad5a2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1cbad5a2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1cbad5a2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1d729bd5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1d729bd5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1055450" y="1845700"/>
            <a:ext cx="73074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480"/>
              <a:t>Проект: Игра “Змейка” на Pygame</a:t>
            </a:r>
            <a:endParaRPr sz="338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22325" y="3420550"/>
            <a:ext cx="4829700" cy="9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497"/>
              <a:t>Выполнили: </a:t>
            </a:r>
            <a:r>
              <a:rPr lang="ru" sz="1497"/>
              <a:t>Олесик Эвелина Владимировна  </a:t>
            </a:r>
            <a:endParaRPr sz="149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497"/>
              <a:t>		     </a:t>
            </a:r>
            <a:r>
              <a:rPr lang="ru" sz="1497"/>
              <a:t>Быков Кирилл Витальевич</a:t>
            </a:r>
            <a:endParaRPr sz="149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497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497"/>
              <a:t>Руководитель</a:t>
            </a:r>
            <a:r>
              <a:rPr lang="ru" sz="1497"/>
              <a:t>: Русанова Ольга Александровна</a:t>
            </a:r>
            <a:endParaRPr sz="1497"/>
          </a:p>
        </p:txBody>
      </p:sp>
      <p:sp>
        <p:nvSpPr>
          <p:cNvPr id="87" name="Google Shape;87;p13"/>
          <p:cNvSpPr txBox="1"/>
          <p:nvPr/>
        </p:nvSpPr>
        <p:spPr>
          <a:xfrm>
            <a:off x="8521500" y="4510000"/>
            <a:ext cx="622500" cy="523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проекта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017800"/>
            <a:ext cx="85206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Показать, какие программы и игры могут писать дети. Привлечь внимание и вызвать интерес к программированию и разработке не только как к дополнительному образованию, но и основному направлению. 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8610075" y="4224600"/>
            <a:ext cx="41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11700" y="22188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6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Задача</a:t>
            </a:r>
            <a:endParaRPr sz="26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311700" y="2879950"/>
            <a:ext cx="82983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Разработать игру, используя библиотеку Pygame: сделать возможность регистрации нового аккаунта и входа в существующий, таблицу рекордов. Использовать спрайты для анимации, написать алгоритм генерации карты и выбора фруктов</a:t>
            </a:r>
            <a:r>
              <a:rPr lang="ru" sz="27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7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Правила игры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201" cy="33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220150" y="223100"/>
            <a:ext cx="3833700" cy="7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/>
              <a:t>Основные сведения</a:t>
            </a:r>
            <a:endParaRPr sz="2700"/>
          </a:p>
        </p:txBody>
      </p:sp>
      <p:sp>
        <p:nvSpPr>
          <p:cNvPr id="108" name="Google Shape;108;p16"/>
          <p:cNvSpPr txBox="1"/>
          <p:nvPr/>
        </p:nvSpPr>
        <p:spPr>
          <a:xfrm>
            <a:off x="220150" y="1168925"/>
            <a:ext cx="5407200" cy="4617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Используемый язык программирования: Python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5627350" y="1168925"/>
            <a:ext cx="3234600" cy="26805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Используемые библиотеки: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Pygame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Sqlite3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Random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Math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Time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220150" y="1630625"/>
            <a:ext cx="5407200" cy="4617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Объём кода</a:t>
            </a: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: 1100 строк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20150" y="2833550"/>
            <a:ext cx="5407200" cy="10158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Работа над проектом осуществлялась с помощью удалённого репозитория на платформе GitHub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20150" y="2089850"/>
            <a:ext cx="5407200" cy="738900"/>
          </a:xfrm>
          <a:prstGeom prst="rect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 программе присутствует многооконный интерфейс и анимация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8563100" y="4353775"/>
            <a:ext cx="41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492675" y="543825"/>
            <a:ext cx="3360900" cy="6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22"/>
              <a:t>Структура программы</a:t>
            </a:r>
            <a:endParaRPr sz="2622"/>
          </a:p>
        </p:txBody>
      </p:sp>
      <p:sp>
        <p:nvSpPr>
          <p:cNvPr id="119" name="Google Shape;119;p17"/>
          <p:cNvSpPr txBox="1"/>
          <p:nvPr/>
        </p:nvSpPr>
        <p:spPr>
          <a:xfrm>
            <a:off x="-12" y="1799650"/>
            <a:ext cx="2638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Окно регистрации/входа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9300" y="562606"/>
            <a:ext cx="1061001" cy="97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 title="Снимок экрана 2025-03-19 16183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9300" y="2957365"/>
            <a:ext cx="1061000" cy="972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 title="Снимок экрана 2025-03-19 16182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3100" y="1689987"/>
            <a:ext cx="1060998" cy="98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 title="Снимок экрана 2025-03-19 161807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0250" y="2229450"/>
            <a:ext cx="1061001" cy="101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 title="Снимок экрана 2025-03-19 161720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2675" y="2229450"/>
            <a:ext cx="1250867" cy="10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5045700" y="112725"/>
            <a:ext cx="200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Таблица рекордов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212602" y="2526275"/>
            <a:ext cx="174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Настройки игры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7004500" y="1258875"/>
            <a:ext cx="89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Уровни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2885800" y="1799650"/>
            <a:ext cx="1569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Главное меню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 flipH="1" rot="10800000">
            <a:off x="1937625" y="2731175"/>
            <a:ext cx="994500" cy="21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4439875" y="2763150"/>
            <a:ext cx="909000" cy="652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7"/>
          <p:cNvCxnSpPr/>
          <p:nvPr/>
        </p:nvCxnSpPr>
        <p:spPr>
          <a:xfrm flipH="1" rot="10800000">
            <a:off x="4429175" y="998450"/>
            <a:ext cx="887700" cy="17754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7"/>
          <p:cNvCxnSpPr/>
          <p:nvPr/>
        </p:nvCxnSpPr>
        <p:spPr>
          <a:xfrm flipH="1" rot="10800000">
            <a:off x="4418500" y="2196275"/>
            <a:ext cx="2309700" cy="5562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7"/>
          <p:cNvSpPr txBox="1"/>
          <p:nvPr/>
        </p:nvSpPr>
        <p:spPr>
          <a:xfrm>
            <a:off x="8733000" y="4489200"/>
            <a:ext cx="41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17" title="Снимок экрана 2025-03-19 16183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3100" y="4039565"/>
            <a:ext cx="1061000" cy="9728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7"/>
          <p:cNvCxnSpPr/>
          <p:nvPr/>
        </p:nvCxnSpPr>
        <p:spPr>
          <a:xfrm rot="10800000">
            <a:off x="7444700" y="2902150"/>
            <a:ext cx="0" cy="663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/>
          <p:nvPr/>
        </p:nvCxnSpPr>
        <p:spPr>
          <a:xfrm flipH="1">
            <a:off x="7444600" y="3073975"/>
            <a:ext cx="900" cy="619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17"/>
          <p:cNvCxnSpPr/>
          <p:nvPr/>
        </p:nvCxnSpPr>
        <p:spPr>
          <a:xfrm>
            <a:off x="3659275" y="3468925"/>
            <a:ext cx="3079500" cy="10800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7"/>
          <p:cNvCxnSpPr/>
          <p:nvPr/>
        </p:nvCxnSpPr>
        <p:spPr>
          <a:xfrm rot="10800000">
            <a:off x="3573675" y="3458075"/>
            <a:ext cx="3101100" cy="10695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7"/>
          <p:cNvSpPr txBox="1"/>
          <p:nvPr/>
        </p:nvSpPr>
        <p:spPr>
          <a:xfrm>
            <a:off x="7107250" y="3608475"/>
            <a:ext cx="69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Игра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586500" y="1715225"/>
            <a:ext cx="3297300" cy="15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типа видео</a:t>
            </a:r>
            <a:endParaRPr/>
          </a:p>
        </p:txBody>
      </p:sp>
      <p:pic>
        <p:nvPicPr>
          <p:cNvPr id="145" name="Google Shape;145;p18" title="q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2975" y="1279200"/>
            <a:ext cx="2585125" cy="258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/>
        </p:nvSpPr>
        <p:spPr>
          <a:xfrm>
            <a:off x="5761888" y="4003575"/>
            <a:ext cx="242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QRcode репозитория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