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60" r:id="rId4"/>
    <p:sldId id="258" r:id="rId5"/>
    <p:sldId id="263" r:id="rId6"/>
    <p:sldId id="261" r:id="rId7"/>
    <p:sldId id="262" r:id="rId8"/>
    <p:sldId id="265" r:id="rId9"/>
  </p:sldIdLst>
  <p:sldSz cx="9144000" cy="5143500" type="screen16x9"/>
  <p:notesSz cx="6858000" cy="9144000"/>
  <p:embeddedFontLst>
    <p:embeddedFont>
      <p:font typeface="Roboto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оворкинг" initials="К" lastIdx="1" clrIdx="0">
    <p:extLst>
      <p:ext uri="{19B8F6BF-5375-455C-9EA6-DF929625EA0E}">
        <p15:presenceInfo xmlns:p15="http://schemas.microsoft.com/office/powerpoint/2012/main" userId="Коворкинг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48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3-19T18:17:33.447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41cbad5a22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41cbad5a22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41cbad5a22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41cbad5a22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41cbad5a22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41cbad5a22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3384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41d729bd5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41d729bd5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1055450" y="1845700"/>
            <a:ext cx="73074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480"/>
              <a:t>Проект: Игра “Змейка” на Pygame</a:t>
            </a:r>
            <a:endParaRPr sz="338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222325" y="3420550"/>
            <a:ext cx="4829700" cy="9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ru" sz="1497"/>
              <a:t>Выполнили: Олесик Эвелина Владимировна,  </a:t>
            </a:r>
            <a:endParaRPr sz="1497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ru" sz="1497"/>
              <a:t>		     Быков Кирилл Витальевич</a:t>
            </a:r>
            <a:endParaRPr sz="1497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endParaRPr sz="1497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ru" sz="1497"/>
              <a:t>Руководитель: Русанова Ольга Александровна</a:t>
            </a:r>
            <a:endParaRPr sz="1497"/>
          </a:p>
        </p:txBody>
      </p:sp>
      <p:sp>
        <p:nvSpPr>
          <p:cNvPr id="87" name="Google Shape;87;p13"/>
          <p:cNvSpPr txBox="1"/>
          <p:nvPr/>
        </p:nvSpPr>
        <p:spPr>
          <a:xfrm>
            <a:off x="8521500" y="4349650"/>
            <a:ext cx="622500" cy="52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22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Цель проекта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311700" y="1229874"/>
            <a:ext cx="8520600" cy="28889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dirty="0"/>
              <a:t>Показать, какие программы и игры могут писать дети. Привлечь внимание и вызвать интерес к программированию и разработке не только как к дополнительному образованию, но и основному направлению.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  <a:p>
            <a:pPr marL="0" lvl="0" indent="0">
              <a:spcAft>
                <a:spcPts val="1200"/>
              </a:spcAft>
              <a:buNone/>
            </a:pPr>
            <a:r>
              <a:rPr lang="ru-RU" sz="3100" dirty="0">
                <a:solidFill>
                  <a:schemeClr val="tx1"/>
                </a:solidFill>
              </a:rPr>
              <a:t>Задача</a:t>
            </a:r>
            <a:endParaRPr lang="ru" sz="3100" dirty="0">
              <a:solidFill>
                <a:schemeClr val="tx1"/>
              </a:solidFill>
            </a:endParaRPr>
          </a:p>
          <a:p>
            <a:pPr marL="0" lvl="0" indent="0">
              <a:spcAft>
                <a:spcPts val="1200"/>
              </a:spcAft>
              <a:buNone/>
            </a:pPr>
            <a:r>
              <a:rPr lang="ru" sz="1900" dirty="0">
                <a:solidFill>
                  <a:schemeClr val="bg2"/>
                </a:solidFill>
              </a:rPr>
              <a:t>Разработать </a:t>
            </a:r>
            <a:r>
              <a:rPr lang="ru-RU" sz="1900" dirty="0">
                <a:solidFill>
                  <a:schemeClr val="bg2"/>
                </a:solidFill>
              </a:rPr>
              <a:t>игру</a:t>
            </a:r>
            <a:r>
              <a:rPr lang="en-US" sz="1900" dirty="0">
                <a:solidFill>
                  <a:schemeClr val="bg2"/>
                </a:solidFill>
              </a:rPr>
              <a:t>,</a:t>
            </a:r>
            <a:r>
              <a:rPr lang="ru-RU" sz="1900" dirty="0">
                <a:solidFill>
                  <a:schemeClr val="bg2"/>
                </a:solidFill>
              </a:rPr>
              <a:t> используя библиотеку </a:t>
            </a:r>
            <a:r>
              <a:rPr lang="en-US" sz="1900" dirty="0" err="1">
                <a:solidFill>
                  <a:schemeClr val="bg2"/>
                </a:solidFill>
              </a:rPr>
              <a:t>Pygame</a:t>
            </a:r>
            <a:r>
              <a:rPr lang="ru-RU" sz="1900" dirty="0">
                <a:solidFill>
                  <a:schemeClr val="bg2"/>
                </a:solidFill>
              </a:rPr>
              <a:t>: сделать возможность регистрации нового аккаунта и входа в существующий</a:t>
            </a:r>
            <a:r>
              <a:rPr lang="en-US" sz="1900" dirty="0">
                <a:solidFill>
                  <a:schemeClr val="bg2"/>
                </a:solidFill>
              </a:rPr>
              <a:t>, </a:t>
            </a:r>
            <a:r>
              <a:rPr lang="ru-RU" sz="1900" dirty="0">
                <a:solidFill>
                  <a:schemeClr val="bg2"/>
                </a:solidFill>
              </a:rPr>
              <a:t>таблицу рекордов</a:t>
            </a:r>
            <a:r>
              <a:rPr lang="en-US" sz="1900" dirty="0">
                <a:solidFill>
                  <a:schemeClr val="bg2"/>
                </a:solidFill>
              </a:rPr>
              <a:t>.</a:t>
            </a:r>
            <a:r>
              <a:rPr lang="ru-RU" sz="1900" dirty="0">
                <a:solidFill>
                  <a:schemeClr val="bg2"/>
                </a:solidFill>
              </a:rPr>
              <a:t> Использовать спрайты для анимации</a:t>
            </a:r>
            <a:r>
              <a:rPr lang="en-US" sz="1900" dirty="0">
                <a:solidFill>
                  <a:schemeClr val="bg2"/>
                </a:solidFill>
              </a:rPr>
              <a:t>,</a:t>
            </a:r>
            <a:r>
              <a:rPr lang="ru-RU" sz="1900" dirty="0">
                <a:solidFill>
                  <a:schemeClr val="bg2"/>
                </a:solidFill>
              </a:rPr>
              <a:t> написать алгоритм генерации карты и выбора фруктов</a:t>
            </a:r>
            <a:r>
              <a:rPr lang="en-US" sz="2900" dirty="0">
                <a:solidFill>
                  <a:schemeClr val="tx1"/>
                </a:solidFill>
              </a:rPr>
              <a:t>.</a:t>
            </a:r>
            <a:endParaRPr lang="ru" sz="2900" dirty="0">
              <a:solidFill>
                <a:schemeClr val="tx1"/>
              </a:solidFill>
            </a:endParaRPr>
          </a:p>
          <a:p>
            <a:pPr marL="0" lvl="0" indent="0">
              <a:spcAft>
                <a:spcPts val="1200"/>
              </a:spcAft>
              <a:buNone/>
            </a:pPr>
            <a:endParaRPr dirty="0">
              <a:solidFill>
                <a:schemeClr val="bg2"/>
              </a:solidFill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8610075" y="4224600"/>
            <a:ext cx="411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28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24076-2677-4FE7-88C1-16193414E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Правила игры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92C0A0-EF51-49A6-9561-9571F3C43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Управление осуществляется нажатием на стрелки</a:t>
            </a:r>
            <a:r>
              <a:rPr lang="en-US" dirty="0"/>
              <a:t>.</a:t>
            </a:r>
            <a:r>
              <a:rPr lang="ru-RU" dirty="0"/>
              <a:t> </a:t>
            </a:r>
          </a:p>
          <a:p>
            <a:r>
              <a:rPr lang="ru-RU" dirty="0"/>
              <a:t>Столкновение с краем карты</a:t>
            </a:r>
            <a:r>
              <a:rPr lang="en-US" dirty="0"/>
              <a:t>, </a:t>
            </a:r>
            <a:r>
              <a:rPr lang="ru-RU" dirty="0"/>
              <a:t>телом змейки</a:t>
            </a:r>
            <a:r>
              <a:rPr lang="en-US" dirty="0"/>
              <a:t>,</a:t>
            </a:r>
            <a:r>
              <a:rPr lang="ru-RU" dirty="0"/>
              <a:t> препятствиями считается проигрышем</a:t>
            </a:r>
            <a:r>
              <a:rPr lang="en-US" dirty="0"/>
              <a:t>.</a:t>
            </a:r>
            <a:r>
              <a:rPr lang="ru-RU" dirty="0"/>
              <a:t> </a:t>
            </a:r>
          </a:p>
          <a:p>
            <a:r>
              <a:rPr lang="ru-RU" dirty="0"/>
              <a:t>Для более интересного вида добавлены разные виды фруктов</a:t>
            </a:r>
            <a:r>
              <a:rPr lang="en-US" dirty="0"/>
              <a:t>, </a:t>
            </a:r>
            <a:r>
              <a:rPr lang="ru-RU" dirty="0"/>
              <a:t>все они привносят одинаковое количество очков</a:t>
            </a:r>
            <a:r>
              <a:rPr lang="en-US" dirty="0"/>
              <a:t>.</a:t>
            </a:r>
          </a:p>
          <a:p>
            <a:r>
              <a:rPr lang="ru-RU" dirty="0"/>
              <a:t>По достижении 50 очков уровень считается пройденным</a:t>
            </a:r>
            <a:r>
              <a:rPr lang="en-US" dirty="0"/>
              <a:t>,</a:t>
            </a:r>
            <a:r>
              <a:rPr lang="ru-RU" dirty="0"/>
              <a:t> играет победная музыка</a:t>
            </a:r>
            <a:r>
              <a:rPr lang="en-US" dirty="0"/>
              <a:t>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95AC96-6762-4292-A87E-07FF4D11D54C}"/>
              </a:ext>
            </a:extLst>
          </p:cNvPr>
          <p:cNvSpPr txBox="1"/>
          <p:nvPr/>
        </p:nvSpPr>
        <p:spPr>
          <a:xfrm>
            <a:off x="8564316" y="4267120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61737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220149" y="223100"/>
            <a:ext cx="6455779" cy="74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700" dirty="0"/>
              <a:t>Основные характеристики</a:t>
            </a:r>
            <a:endParaRPr sz="2700" dirty="0"/>
          </a:p>
        </p:txBody>
      </p:sp>
      <p:sp>
        <p:nvSpPr>
          <p:cNvPr id="100" name="Google Shape;100;p15"/>
          <p:cNvSpPr txBox="1"/>
          <p:nvPr/>
        </p:nvSpPr>
        <p:spPr>
          <a:xfrm>
            <a:off x="220150" y="1168925"/>
            <a:ext cx="5407200" cy="461700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Используемый язык программирования: Python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5627350" y="1168924"/>
            <a:ext cx="3234600" cy="2680425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Используемые библиотеки: </a:t>
            </a:r>
            <a:endParaRPr sz="18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Pygame</a:t>
            </a:r>
            <a:endParaRPr sz="18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Sqlite3</a:t>
            </a:r>
            <a:endParaRPr sz="18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Random</a:t>
            </a:r>
            <a:endParaRPr sz="18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Math</a:t>
            </a:r>
          </a:p>
          <a:p>
            <a:pPr marL="0" lvl="0" indent="457200" algn="l" rtl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sys</a:t>
            </a:r>
            <a:endParaRPr sz="18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os</a:t>
            </a:r>
            <a:endParaRPr sz="18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Time</a:t>
            </a:r>
            <a:endParaRPr sz="18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220150" y="1630625"/>
            <a:ext cx="5407200" cy="461700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Объём кода: 1100 строк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220150" y="2833550"/>
            <a:ext cx="5407200" cy="1015800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Работа над проектом осуществлялась с помощью удалённого репозитория на платформе GitHub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220150" y="2089850"/>
            <a:ext cx="5407200" cy="738900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 программе присутствует многооконный интерфейс и анимация</a:t>
            </a:r>
            <a:endParaRPr sz="18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8563100" y="4353775"/>
            <a:ext cx="411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28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492675" y="543825"/>
            <a:ext cx="3360900" cy="6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622"/>
              <a:t>Структура программы</a:t>
            </a:r>
            <a:endParaRPr sz="2622"/>
          </a:p>
        </p:txBody>
      </p:sp>
      <p:sp>
        <p:nvSpPr>
          <p:cNvPr id="119" name="Google Shape;119;p17"/>
          <p:cNvSpPr txBox="1"/>
          <p:nvPr/>
        </p:nvSpPr>
        <p:spPr>
          <a:xfrm>
            <a:off x="-12" y="1799650"/>
            <a:ext cx="2638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Окно регистрации/входа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9300" y="562606"/>
            <a:ext cx="1061001" cy="972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 title="Снимок экрана 2025-03-19 161839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9300" y="2957365"/>
            <a:ext cx="1061000" cy="972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 title="Снимок экрана 2025-03-19 161821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23100" y="1689987"/>
            <a:ext cx="1060998" cy="982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 title="Снимок экрана 2025-03-19 161807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40250" y="2229450"/>
            <a:ext cx="1061001" cy="1015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 title="Снимок экрана 2025-03-19 161720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2675" y="2229450"/>
            <a:ext cx="1250867" cy="10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/>
        </p:nvSpPr>
        <p:spPr>
          <a:xfrm>
            <a:off x="5045700" y="112725"/>
            <a:ext cx="2008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Таблица рекордов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5212602" y="2526275"/>
            <a:ext cx="1746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Настройки игры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7004500" y="1258875"/>
            <a:ext cx="898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Уровни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2932125" y="1627926"/>
            <a:ext cx="1569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Главное меню</a:t>
            </a:r>
            <a:endParaRPr sz="16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9" name="Google Shape;129;p17"/>
          <p:cNvCxnSpPr/>
          <p:nvPr/>
        </p:nvCxnSpPr>
        <p:spPr>
          <a:xfrm rot="10800000" flipH="1">
            <a:off x="1937625" y="2731175"/>
            <a:ext cx="994500" cy="213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4439875" y="2763150"/>
            <a:ext cx="909000" cy="6522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1" name="Google Shape;131;p17"/>
          <p:cNvCxnSpPr/>
          <p:nvPr/>
        </p:nvCxnSpPr>
        <p:spPr>
          <a:xfrm rot="10800000" flipH="1">
            <a:off x="4429175" y="998450"/>
            <a:ext cx="887700" cy="17754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2" name="Google Shape;132;p17"/>
          <p:cNvCxnSpPr/>
          <p:nvPr/>
        </p:nvCxnSpPr>
        <p:spPr>
          <a:xfrm rot="10800000" flipH="1">
            <a:off x="4418500" y="2196275"/>
            <a:ext cx="2309700" cy="5562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3" name="Google Shape;133;p17"/>
          <p:cNvSpPr txBox="1"/>
          <p:nvPr/>
        </p:nvSpPr>
        <p:spPr>
          <a:xfrm>
            <a:off x="8627803" y="4458433"/>
            <a:ext cx="4110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24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17" title="Снимок экрана 2025-03-19 161839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3100" y="4039565"/>
            <a:ext cx="1061000" cy="9728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17"/>
          <p:cNvCxnSpPr/>
          <p:nvPr/>
        </p:nvCxnSpPr>
        <p:spPr>
          <a:xfrm rot="10800000">
            <a:off x="7444700" y="2902150"/>
            <a:ext cx="0" cy="6630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" name="Google Shape;136;p17"/>
          <p:cNvCxnSpPr/>
          <p:nvPr/>
        </p:nvCxnSpPr>
        <p:spPr>
          <a:xfrm flipH="1">
            <a:off x="7444600" y="3073975"/>
            <a:ext cx="900" cy="619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7" name="Google Shape;137;p17"/>
          <p:cNvCxnSpPr/>
          <p:nvPr/>
        </p:nvCxnSpPr>
        <p:spPr>
          <a:xfrm>
            <a:off x="3659275" y="3468925"/>
            <a:ext cx="3079500" cy="10800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8" name="Google Shape;138;p17"/>
          <p:cNvCxnSpPr/>
          <p:nvPr/>
        </p:nvCxnSpPr>
        <p:spPr>
          <a:xfrm rot="10800000">
            <a:off x="3573675" y="3458075"/>
            <a:ext cx="3101100" cy="1069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9" name="Google Shape;139;p17"/>
          <p:cNvSpPr txBox="1"/>
          <p:nvPr/>
        </p:nvSpPr>
        <p:spPr>
          <a:xfrm>
            <a:off x="7107250" y="3608475"/>
            <a:ext cx="69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Игра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0AB2DF5-00A0-4C04-BA6B-C1D6DA20C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74" y="379910"/>
            <a:ext cx="2956187" cy="438368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FBFEB54-346D-4D86-9F13-422DC7573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4040" y="379910"/>
            <a:ext cx="4554313" cy="43836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4F8F91-E800-4CB1-9389-E04988DBCCF1}"/>
              </a:ext>
            </a:extLst>
          </p:cNvPr>
          <p:cNvSpPr txBox="1"/>
          <p:nvPr/>
        </p:nvSpPr>
        <p:spPr>
          <a:xfrm>
            <a:off x="8634132" y="4532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635246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6A0BD16-C46B-456C-93DA-DCA50D638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97" y="194209"/>
            <a:ext cx="3750651" cy="47550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DC6C0F-B851-4059-8735-68E790C342DA}"/>
              </a:ext>
            </a:extLst>
          </p:cNvPr>
          <p:cNvSpPr txBox="1"/>
          <p:nvPr/>
        </p:nvSpPr>
        <p:spPr>
          <a:xfrm>
            <a:off x="8592209" y="448762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117414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>
            <a:spLocks noGrp="1"/>
          </p:cNvSpPr>
          <p:nvPr>
            <p:ph type="title"/>
          </p:nvPr>
        </p:nvSpPr>
        <p:spPr>
          <a:xfrm>
            <a:off x="586500" y="1715225"/>
            <a:ext cx="3297300" cy="153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типа видео</a:t>
            </a:r>
            <a:endParaRPr/>
          </a:p>
        </p:txBody>
      </p:sp>
      <p:pic>
        <p:nvPicPr>
          <p:cNvPr id="145" name="Google Shape;145;p18" title="q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2975" y="1279200"/>
            <a:ext cx="2585125" cy="25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8"/>
          <p:cNvSpPr txBox="1"/>
          <p:nvPr/>
        </p:nvSpPr>
        <p:spPr>
          <a:xfrm>
            <a:off x="5761888" y="4003575"/>
            <a:ext cx="2427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QRcode репозитория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8100E7-3463-49DB-8C89-C8CF71519C4F}"/>
              </a:ext>
            </a:extLst>
          </p:cNvPr>
          <p:cNvSpPr txBox="1"/>
          <p:nvPr/>
        </p:nvSpPr>
        <p:spPr>
          <a:xfrm>
            <a:off x="8690847" y="4465275"/>
            <a:ext cx="291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8</a:t>
            </a:r>
            <a:endParaRPr lang="ru-RU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206</Words>
  <Application>Microsoft Office PowerPoint</Application>
  <PresentationFormat>Экран (16:9)</PresentationFormat>
  <Paragraphs>45</Paragraphs>
  <Slides>8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Roboto</vt:lpstr>
      <vt:lpstr>Arial</vt:lpstr>
      <vt:lpstr>Geometric</vt:lpstr>
      <vt:lpstr>Проект: Игра “Змейка” на Pygame</vt:lpstr>
      <vt:lpstr>Цель проекта</vt:lpstr>
      <vt:lpstr>Правила игры</vt:lpstr>
      <vt:lpstr>Основные характеристики</vt:lpstr>
      <vt:lpstr>Структура программы</vt:lpstr>
      <vt:lpstr>Презентация PowerPoint</vt:lpstr>
      <vt:lpstr>Презентация PowerPoint</vt:lpstr>
      <vt:lpstr>типа видео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Проект: Игра “Змейка” на Pygame</dc:title>
  <dc:creator>Коворкинг</dc:creator>
  <cp:lastModifiedBy>Коворкинг</cp:lastModifiedBy>
  <cp:revision>7</cp:revision>
  <dcterms:modified xsi:type="dcterms:W3CDTF">2025-03-19T15:33:08Z</dcterms:modified>
</cp:coreProperties>
</file>