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Ученик" initials="У" lastIdx="1" clrIdx="0">
    <p:extLst>
      <p:ext uri="{19B8F6BF-5375-455C-9EA6-DF929625EA0E}">
        <p15:presenceInfo xmlns:p15="http://schemas.microsoft.com/office/powerpoint/2012/main" userId="S-1-5-21-2239003816-2678123731-660991145-11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66CC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08T18:00:50.015" idx="1">
    <p:pos x="-523" y="139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0F443-6B84-4893-9E72-39B5EF197B0F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5DE83-65BC-46AC-BD7D-58D7B9C171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333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F0DAA-2311-49C2-9F7F-6D2CA300A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FAD0BF-AF71-43D5-9FE5-94ACAF2FD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0956A5-0F9D-4D05-AD42-B8F64E33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A6BB-32DB-4E6A-9571-08B6A3118303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1574D1-572A-4DFC-AA4D-56E8A25D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4DC779-B4BD-45D2-8EA8-9FBA139A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DBDF-FD6D-403B-89CE-8522C8AF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60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B6D6B-FEB6-4E1A-8180-6A860E15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03A341-CA0D-4F8A-B59F-B134AA74D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957CAA-A717-4919-9FD3-41B99C3F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A6BB-32DB-4E6A-9571-08B6A3118303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6A2E38-83AB-4192-818A-11D09A83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10243A-1460-4F45-9C6D-AAC956C1A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DBDF-FD6D-403B-89CE-8522C8AF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9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43C0EFD-DD23-4301-AE17-19C9CA87B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3D4C3D-1E0C-438C-8D22-D6703F29C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B7A8FB-C0C5-4D1D-9D4C-DF5891B9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A6BB-32DB-4E6A-9571-08B6A3118303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19AB72-0A6B-4E86-8F2B-800756B4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F6FC3A-0817-4864-9F7C-BDA54D13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DBDF-FD6D-403B-89CE-8522C8AF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29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7F686-8D53-4792-8101-02E42BEB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198B81-A9C5-4DE3-841A-FAE3CAE22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27419C-DB74-4F43-A1A9-B726C19E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A6BB-32DB-4E6A-9571-08B6A3118303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9139DF-6172-4436-AE97-BB09A353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CE8998-9514-436F-8B22-ABB0F466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DBDF-FD6D-403B-89CE-8522C8AF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71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1E3A8-59DD-4062-8B15-0DAB46AB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01299E-CD5C-4331-B6C7-DC70F868F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56C4B4-8D75-4B31-859B-5D11F511B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A6BB-32DB-4E6A-9571-08B6A3118303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B43C4A-23A7-4622-9DE9-D658614A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E49A55-2077-4C8B-A993-9141D139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DBDF-FD6D-403B-89CE-8522C8AF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19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A7FA1-AE66-4794-80CD-A2126A66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34E52-7DBB-4767-8C54-E5DDCDF1E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86E236-B2CA-4D7D-9782-B54E71BB3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A3F969-6F31-4372-A8D2-BC22882A5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A6BB-32DB-4E6A-9571-08B6A3118303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AA40AE-894D-4F40-B76F-1CB05280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CAC364-39AE-4235-852F-658C7FDB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DBDF-FD6D-403B-89CE-8522C8AF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22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85F4E-D190-48DD-801C-4FCEA376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A77886-12E1-4E6E-B5B3-B1083642A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D36BCA-36F0-4D67-8132-5C85FE9B8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BAC360-2895-49E0-8252-1C2E29DE2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CE215D4-9850-4A6B-A740-5E8D37BD9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0166E2-6197-49B1-A303-35D34B92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A6BB-32DB-4E6A-9571-08B6A3118303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545D960-0EBD-44D9-9083-8E57A760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6FA44B-B668-4B05-AA94-0EAD23FC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DBDF-FD6D-403B-89CE-8522C8AF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23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C30D1-4260-4061-AC0A-57588BB7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FFC8133-31B6-40E3-B8E9-D3F5D30C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A6BB-32DB-4E6A-9571-08B6A3118303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B42863D-3554-441E-A9B6-8980DED1E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B6283B-AE43-4AD1-BE9F-F4ED1D57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DBDF-FD6D-403B-89CE-8522C8AF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00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39D604-78E9-4E2E-8850-EF1C0FCA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A6BB-32DB-4E6A-9571-08B6A3118303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469EAC3-D496-4111-98BD-32771C7B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B64034-4934-405F-AD94-F21571D53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DBDF-FD6D-403B-89CE-8522C8AF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63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9746F-DA22-4A72-BB3B-816DDE515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0A4DF-30C7-4A32-84B7-34FFC4636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535358-710B-41A5-AEB8-FB4A22B09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3764B2-BA13-46B0-823C-CFDF9A38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A6BB-32DB-4E6A-9571-08B6A3118303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CDDC15-CEF2-4337-979B-72500EA3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2FAA99-B65B-49F8-9087-4EA1C20D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DBDF-FD6D-403B-89CE-8522C8AF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8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0B29B1-F380-46CD-80C8-6F6065B5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0960C9B-7C29-4B53-8F29-A4CF0F56F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3DA2C7-9F73-498A-BE87-2EB1093D1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99FBCE-0B55-4796-8AB5-B27625A2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A6BB-32DB-4E6A-9571-08B6A3118303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EFE0A5-C062-48DF-B337-55B09170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65E40A-D84E-429D-B9AF-3C9A0FBF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DBDF-FD6D-403B-89CE-8522C8AF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97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0BEB7F-3833-48DA-A22B-99432E35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55396E-C396-4774-B496-2719F7B19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625012-37CB-4B9B-B7DE-58EA381ED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8A6BB-32DB-4E6A-9571-08B6A3118303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182EF0-990A-488B-9930-2DD29E1E6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BD3653-6265-4E8E-A31A-69C0C903B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5DBDF-FD6D-403B-89CE-8522C8AF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81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2752A6-A2F9-4BE4-B7A5-4504EE1FF66B}"/>
              </a:ext>
            </a:extLst>
          </p:cNvPr>
          <p:cNvSpPr txBox="1"/>
          <p:nvPr/>
        </p:nvSpPr>
        <p:spPr>
          <a:xfrm>
            <a:off x="4601817" y="308113"/>
            <a:ext cx="2766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Snake-game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D074E4-3910-4D33-9760-6E9BAAEB0CE2}"/>
              </a:ext>
            </a:extLst>
          </p:cNvPr>
          <p:cNvSpPr txBox="1"/>
          <p:nvPr/>
        </p:nvSpPr>
        <p:spPr>
          <a:xfrm>
            <a:off x="9511748" y="5516217"/>
            <a:ext cx="23471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Быков Кирилл</a:t>
            </a:r>
          </a:p>
          <a:p>
            <a:r>
              <a:rPr lang="ru-RU" sz="2400" b="1" dirty="0" err="1">
                <a:solidFill>
                  <a:schemeClr val="bg1"/>
                </a:solidFill>
              </a:rPr>
              <a:t>Олесик</a:t>
            </a:r>
            <a:r>
              <a:rPr lang="ru-RU" sz="2400" b="1" dirty="0">
                <a:solidFill>
                  <a:schemeClr val="bg1"/>
                </a:solidFill>
              </a:rPr>
              <a:t> Эвелина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EDDB73-E423-4656-80E9-E0C011F679BE}"/>
              </a:ext>
            </a:extLst>
          </p:cNvPr>
          <p:cNvSpPr txBox="1"/>
          <p:nvPr/>
        </p:nvSpPr>
        <p:spPr>
          <a:xfrm>
            <a:off x="566530" y="6013174"/>
            <a:ext cx="3529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b="1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5D9684-88DE-4293-95ED-A1D30C9C0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129" y="1186359"/>
            <a:ext cx="5255742" cy="516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1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433995-D56D-4874-80B4-AE38B44BDF5D}"/>
              </a:ext>
            </a:extLst>
          </p:cNvPr>
          <p:cNvSpPr txBox="1"/>
          <p:nvPr/>
        </p:nvSpPr>
        <p:spPr>
          <a:xfrm>
            <a:off x="159026" y="188845"/>
            <a:ext cx="43533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Используемые библиотеки</a:t>
            </a:r>
            <a:r>
              <a:rPr lang="en-US" sz="2400" b="1" dirty="0">
                <a:solidFill>
                  <a:schemeClr val="bg1"/>
                </a:solidFill>
              </a:rPr>
              <a:t>:</a:t>
            </a:r>
          </a:p>
          <a:p>
            <a:pPr marL="457200" indent="-457200">
              <a:buAutoNum type="arabicParenR"/>
            </a:pPr>
            <a:r>
              <a:rPr lang="en-US" sz="2400" b="1" dirty="0" err="1">
                <a:solidFill>
                  <a:schemeClr val="bg1"/>
                </a:solidFill>
              </a:rPr>
              <a:t>PyGame</a:t>
            </a:r>
            <a:endParaRPr lang="en-US" sz="2400" b="1" dirty="0">
              <a:solidFill>
                <a:schemeClr val="bg1"/>
              </a:solidFill>
            </a:endParaRPr>
          </a:p>
          <a:p>
            <a:pPr marL="457200" indent="-457200">
              <a:buAutoNum type="arabicParenR"/>
            </a:pPr>
            <a:r>
              <a:rPr lang="en-US" sz="2400" b="1" dirty="0">
                <a:solidFill>
                  <a:schemeClr val="bg1"/>
                </a:solidFill>
              </a:rPr>
              <a:t>Sqlite3</a:t>
            </a:r>
          </a:p>
          <a:p>
            <a:pPr marL="457200" indent="-457200">
              <a:buAutoNum type="arabicParenR"/>
            </a:pPr>
            <a:r>
              <a:rPr lang="en-US" sz="2400" b="1" dirty="0">
                <a:solidFill>
                  <a:schemeClr val="bg1"/>
                </a:solidFill>
              </a:rPr>
              <a:t>Random</a:t>
            </a:r>
          </a:p>
          <a:p>
            <a:pPr marL="457200" indent="-457200">
              <a:buAutoNum type="arabicParenR"/>
            </a:pPr>
            <a:r>
              <a:rPr lang="en-US" sz="2400" b="1" dirty="0">
                <a:solidFill>
                  <a:schemeClr val="bg1"/>
                </a:solidFill>
              </a:rPr>
              <a:t>Time</a:t>
            </a:r>
          </a:p>
          <a:p>
            <a:pPr marL="457200" indent="-457200">
              <a:buAutoNum type="arabicParenR"/>
            </a:pPr>
            <a:r>
              <a:rPr lang="en-US" sz="2400" b="1" dirty="0" err="1">
                <a:solidFill>
                  <a:schemeClr val="bg1"/>
                </a:solidFill>
              </a:rPr>
              <a:t>os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C557C65-B0B4-4DEF-9191-2C445D217557}"/>
              </a:ext>
            </a:extLst>
          </p:cNvPr>
          <p:cNvSpPr/>
          <p:nvPr/>
        </p:nvSpPr>
        <p:spPr>
          <a:xfrm>
            <a:off x="6096000" y="188845"/>
            <a:ext cx="35702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Устройство базы данных: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8C61B806-40EA-4751-86CF-09200BE54780}"/>
              </a:ext>
            </a:extLst>
          </p:cNvPr>
          <p:cNvSpPr/>
          <p:nvPr/>
        </p:nvSpPr>
        <p:spPr>
          <a:xfrm>
            <a:off x="6402987" y="830349"/>
            <a:ext cx="2956297" cy="2445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  <a:p>
            <a:pPr algn="ctr"/>
            <a:r>
              <a:rPr lang="en-US" dirty="0"/>
              <a:t>Score</a:t>
            </a:r>
          </a:p>
          <a:p>
            <a:pPr algn="ctr"/>
            <a:r>
              <a:rPr lang="en-US" dirty="0" err="1"/>
              <a:t>User_name</a:t>
            </a:r>
            <a:endParaRPr lang="en-US" dirty="0"/>
          </a:p>
          <a:p>
            <a:pPr algn="ctr"/>
            <a:r>
              <a:rPr lang="en-US" dirty="0"/>
              <a:t>Password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D135D-43EC-42AA-BE8F-69BC08F0C075}"/>
              </a:ext>
            </a:extLst>
          </p:cNvPr>
          <p:cNvSpPr txBox="1"/>
          <p:nvPr/>
        </p:nvSpPr>
        <p:spPr>
          <a:xfrm>
            <a:off x="1096103" y="2710391"/>
            <a:ext cx="324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Структура программы</a:t>
            </a:r>
            <a:r>
              <a:rPr lang="en-US" sz="24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D711E-4C68-4949-A6BB-04D4CB584C1B}"/>
              </a:ext>
            </a:extLst>
          </p:cNvPr>
          <p:cNvSpPr txBox="1"/>
          <p:nvPr/>
        </p:nvSpPr>
        <p:spPr>
          <a:xfrm>
            <a:off x="11370365" y="5983356"/>
            <a:ext cx="3529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E251DE-1E41-4CFA-9421-9732A38FD117}"/>
              </a:ext>
            </a:extLst>
          </p:cNvPr>
          <p:cNvSpPr txBox="1"/>
          <p:nvPr/>
        </p:nvSpPr>
        <p:spPr>
          <a:xfrm>
            <a:off x="308868" y="444771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Главное меню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7CA05814-BA67-47FB-B21D-D659CD4A3760}"/>
              </a:ext>
            </a:extLst>
          </p:cNvPr>
          <p:cNvCxnSpPr>
            <a:cxnSpLocks/>
          </p:cNvCxnSpPr>
          <p:nvPr/>
        </p:nvCxnSpPr>
        <p:spPr>
          <a:xfrm flipV="1">
            <a:off x="2015231" y="3613212"/>
            <a:ext cx="1811045" cy="834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DF791C3-9DD2-48B9-AB03-9D4C604F7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" y="4817045"/>
            <a:ext cx="2202037" cy="19694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1A1FAA-1945-41D5-87F5-8403E96FA306}"/>
              </a:ext>
            </a:extLst>
          </p:cNvPr>
          <p:cNvSpPr txBox="1"/>
          <p:nvPr/>
        </p:nvSpPr>
        <p:spPr>
          <a:xfrm>
            <a:off x="3826276" y="3397885"/>
            <a:ext cx="197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Таблица рекордов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54B66C3-9179-4D13-BA23-E6962FD18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713" y="3767217"/>
            <a:ext cx="1830053" cy="1633254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2977653-4701-452B-BED3-341A1BF77CA2}"/>
              </a:ext>
            </a:extLst>
          </p:cNvPr>
          <p:cNvCxnSpPr>
            <a:cxnSpLocks/>
          </p:cNvCxnSpPr>
          <p:nvPr/>
        </p:nvCxnSpPr>
        <p:spPr>
          <a:xfrm>
            <a:off x="2509500" y="5020389"/>
            <a:ext cx="2676649" cy="1257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028A585-1E43-48B1-A9B1-1BDAB00756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219" y="4315188"/>
            <a:ext cx="2202038" cy="196278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77DDB4D-1A6C-4B0E-82E4-DC5703D0A001}"/>
              </a:ext>
            </a:extLst>
          </p:cNvPr>
          <p:cNvSpPr txBox="1"/>
          <p:nvPr/>
        </p:nvSpPr>
        <p:spPr>
          <a:xfrm>
            <a:off x="5453171" y="629982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Уровни</a:t>
            </a:r>
          </a:p>
        </p:txBody>
      </p:sp>
    </p:spTree>
    <p:extLst>
      <p:ext uri="{BB962C8B-B14F-4D97-AF65-F5344CB8AC3E}">
        <p14:creationId xmlns:p14="http://schemas.microsoft.com/office/powerpoint/2010/main" val="417556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1CF588-59C3-4073-BB6B-27C04F980D48}"/>
              </a:ext>
            </a:extLst>
          </p:cNvPr>
          <p:cNvSpPr txBox="1"/>
          <p:nvPr/>
        </p:nvSpPr>
        <p:spPr>
          <a:xfrm>
            <a:off x="566531" y="5983357"/>
            <a:ext cx="3529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1E3642-88AC-4B55-BF4F-5314F4A791B8}"/>
              </a:ext>
            </a:extLst>
          </p:cNvPr>
          <p:cNvSpPr txBox="1"/>
          <p:nvPr/>
        </p:nvSpPr>
        <p:spPr>
          <a:xfrm>
            <a:off x="235974" y="3675033"/>
            <a:ext cx="21485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Классы:</a:t>
            </a:r>
          </a:p>
          <a:p>
            <a:r>
              <a:rPr lang="en-US" b="1" dirty="0">
                <a:solidFill>
                  <a:schemeClr val="bg1"/>
                </a:solidFill>
              </a:rPr>
              <a:t>1)Class Fruit</a:t>
            </a:r>
          </a:p>
          <a:p>
            <a:r>
              <a:rPr lang="en-US" b="1" dirty="0">
                <a:solidFill>
                  <a:schemeClr val="bg1"/>
                </a:solidFill>
              </a:rPr>
              <a:t>2) Class main</a:t>
            </a:r>
          </a:p>
          <a:p>
            <a:r>
              <a:rPr lang="en-US" b="1" dirty="0">
                <a:solidFill>
                  <a:schemeClr val="bg1"/>
                </a:solidFill>
              </a:rPr>
              <a:t>3) Class snake</a:t>
            </a:r>
          </a:p>
          <a:p>
            <a:r>
              <a:rPr lang="en-US" b="1" dirty="0">
                <a:solidFill>
                  <a:schemeClr val="bg1"/>
                </a:solidFill>
              </a:rPr>
              <a:t>4) Class Animation</a:t>
            </a:r>
          </a:p>
          <a:p>
            <a:r>
              <a:rPr lang="en-US" b="1" dirty="0">
                <a:solidFill>
                  <a:schemeClr val="bg1"/>
                </a:solidFill>
              </a:rPr>
              <a:t>5) Class strawberries</a:t>
            </a:r>
          </a:p>
          <a:p>
            <a:r>
              <a:rPr lang="en-US" b="1" dirty="0">
                <a:solidFill>
                  <a:schemeClr val="bg1"/>
                </a:solidFill>
              </a:rPr>
              <a:t>6) Class Button</a:t>
            </a:r>
          </a:p>
          <a:p>
            <a:r>
              <a:rPr lang="en-US" b="1" dirty="0">
                <a:solidFill>
                  <a:schemeClr val="bg1"/>
                </a:solidFill>
              </a:rPr>
              <a:t>7) Class Database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056D46-A1F2-4ED9-92E8-A109339D0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2" y="602797"/>
            <a:ext cx="3254022" cy="24919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63A94E6-3220-4DD2-83D2-32BFAC592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123" y="941033"/>
            <a:ext cx="2764466" cy="207334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2AD2B8A-983F-4AAC-A7D5-DBC4769C5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020" y="692722"/>
            <a:ext cx="3003786" cy="259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6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F8C21C6-00A0-4DC7-A996-D6972CA30A5E}"/>
              </a:ext>
            </a:extLst>
          </p:cNvPr>
          <p:cNvSpPr txBox="1"/>
          <p:nvPr/>
        </p:nvSpPr>
        <p:spPr>
          <a:xfrm>
            <a:off x="580879" y="6013608"/>
            <a:ext cx="3529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758899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65</Words>
  <Application>Microsoft Office PowerPoint</Application>
  <PresentationFormat>Широкоэкранный</PresentationFormat>
  <Paragraphs>30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Яндекс</dc:creator>
  <cp:lastModifiedBy>Ученик</cp:lastModifiedBy>
  <cp:revision>9</cp:revision>
  <dcterms:created xsi:type="dcterms:W3CDTF">2025-01-22T14:13:02Z</dcterms:created>
  <dcterms:modified xsi:type="dcterms:W3CDTF">2025-02-08T15:04:45Z</dcterms:modified>
</cp:coreProperties>
</file>