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E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9" autoAdjust="0"/>
    <p:restoredTop sz="94660"/>
  </p:normalViewPr>
  <p:slideViewPr>
    <p:cSldViewPr snapToGrid="0">
      <p:cViewPr>
        <p:scale>
          <a:sx n="66" d="100"/>
          <a:sy n="66" d="100"/>
        </p:scale>
        <p:origin x="51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API</a:t>
          </a:r>
          <a:endParaRPr lang="en-US" dirty="0"/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/>
      <dgm:spPr/>
      <dgm:t>
        <a:bodyPr/>
        <a:lstStyle/>
        <a:p>
          <a:endParaRPr lang="en-US"/>
        </a:p>
      </dgm:t>
    </dgm:pt>
    <dgm:pt modelId="{B03F08C4-78ED-4B7E-934A-D0273B4F3012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/>
      <dgm:spPr/>
      <dgm:t>
        <a:bodyPr/>
        <a:lstStyle/>
        <a:p>
          <a:endParaRPr lang="en-US"/>
        </a:p>
      </dgm:t>
    </dgm:pt>
    <dgm:pt modelId="{E4986132-8F28-4E97-93EF-A89BF0F445E0}">
      <dgm:prSet phldrT="[Text]"/>
      <dgm:spPr/>
      <dgm:t>
        <a:bodyPr/>
        <a:lstStyle/>
        <a:p>
          <a:r>
            <a:rPr lang="en-US" dirty="0" err="1" smtClean="0"/>
            <a:t>Ghi</a:t>
          </a:r>
          <a:r>
            <a:rPr lang="en-US" dirty="0" smtClean="0"/>
            <a:t> </a:t>
          </a:r>
          <a:r>
            <a:rPr lang="en-US" dirty="0" err="1" smtClean="0"/>
            <a:t>đè</a:t>
          </a:r>
          <a:r>
            <a:rPr lang="en-US" dirty="0" smtClean="0"/>
            <a:t> </a:t>
          </a:r>
          <a:r>
            <a:rPr lang="en-US" dirty="0" err="1" smtClean="0"/>
            <a:t>lệnh</a:t>
          </a:r>
          <a:r>
            <a:rPr lang="en-US" dirty="0" smtClean="0"/>
            <a:t> </a:t>
          </a:r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/>
      <dgm:spPr/>
      <dgm:t>
        <a:bodyPr/>
        <a:lstStyle/>
        <a:p>
          <a:endParaRPr lang="en-US"/>
        </a:p>
      </dgm:t>
    </dgm:pt>
    <dgm:pt modelId="{81ED6C22-F3D3-47C1-94FC-6FDC3C207F23}">
      <dgm:prSet/>
      <dgm:spPr/>
      <dgm:t>
        <a:bodyPr/>
        <a:lstStyle/>
        <a:p>
          <a:r>
            <a:rPr lang="en-US" dirty="0" err="1" smtClean="0"/>
            <a:t>Xử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/>
      <dgm:spPr/>
      <dgm:t>
        <a:bodyPr/>
        <a:lstStyle/>
        <a:p>
          <a:endParaRPr lang="en-US"/>
        </a:p>
      </dgm:t>
    </dgm:pt>
    <dgm:pt modelId="{CCA67B2D-B3C1-4A32-AB96-ADCA15091B39}">
      <dgm:prSet/>
      <dgm:spPr/>
      <dgm:t>
        <a:bodyPr/>
        <a:lstStyle/>
        <a:p>
          <a:r>
            <a:rPr lang="en-US" err="1" smtClean="0"/>
            <a:t>Khôi</a:t>
          </a:r>
          <a:r>
            <a:rPr lang="en-US" smtClean="0"/>
            <a:t> </a:t>
          </a:r>
          <a:r>
            <a:rPr lang="en-US" err="1" smtClean="0"/>
            <a:t>phục</a:t>
          </a:r>
          <a:r>
            <a:rPr lang="en-US" smtClean="0"/>
            <a:t> </a:t>
          </a:r>
          <a:r>
            <a:rPr lang="en-US" err="1" smtClean="0"/>
            <a:t>địa</a:t>
          </a:r>
          <a:r>
            <a:rPr lang="en-US" smtClean="0"/>
            <a:t> </a:t>
          </a:r>
          <a:r>
            <a:rPr lang="en-US" err="1" smtClean="0"/>
            <a:t>chỉ</a:t>
          </a:r>
          <a:r>
            <a:rPr lang="en-US" smtClean="0"/>
            <a:t> </a:t>
          </a:r>
          <a:r>
            <a:rPr lang="en-US" err="1" smtClean="0"/>
            <a:t>hàm</a:t>
          </a:r>
          <a:r>
            <a:rPr lang="en-US" smtClean="0"/>
            <a:t> </a:t>
          </a:r>
          <a:r>
            <a:rPr lang="en-US" err="1" smtClean="0"/>
            <a:t>gốc</a:t>
          </a:r>
          <a:r>
            <a:rPr lang="en-US" smtClean="0"/>
            <a:t> </a:t>
          </a:r>
          <a:r>
            <a:rPr lang="en-US" err="1" smtClean="0"/>
            <a:t>nếu</a:t>
          </a:r>
          <a:r>
            <a:rPr lang="en-US" smtClean="0"/>
            <a:t> </a:t>
          </a:r>
          <a:r>
            <a:rPr lang="en-US" err="1" smtClean="0"/>
            <a:t>cần</a:t>
          </a:r>
          <a:endParaRPr lang="en-US"/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D90A19-96B3-456F-90D0-10FBED992FDC}" type="pres">
      <dgm:prSet presAssocID="{5F49C829-96D0-4F15-A0F1-AF2C658F88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5B70C7-4A49-45B6-9D27-F6810286F219}" type="pres">
      <dgm:prSet presAssocID="{A67BD31B-2F2D-4D3A-8A38-AA68EAB7545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3A7FFFC-C5F0-4A57-A22F-171578DC767D}" type="pres">
      <dgm:prSet presAssocID="{7B6A2C41-270B-4066-89EA-89C01DA874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AF003-8F36-418D-86AA-2F6E6C72E90D}" type="pres">
      <dgm:prSet presAssocID="{4B5032F5-9425-4383-B4E2-8596E3C3FC7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DBDF2-66A2-47AC-911B-2B88BC3A67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D4DA24-9677-40E8-B3D3-3AB023BA2BD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</a:t>
          </a:r>
          <a:r>
            <a:rPr lang="en-US" dirty="0" err="1" smtClean="0"/>
            <a:t>nhớ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</a:t>
          </a:r>
          <a:endParaRPr lang="en-US" dirty="0"/>
        </a:p>
      </dgm:t>
    </dgm:pt>
    <dgm:pt modelId="{B937F661-6221-47EF-9BEE-5BC893210188}" type="parTrans" cxnId="{7B6E1D3B-D419-4A92-8870-E56047612B56}">
      <dgm:prSet/>
      <dgm:spPr/>
      <dgm:t>
        <a:bodyPr/>
        <a:lstStyle/>
        <a:p>
          <a:endParaRPr lang="en-US"/>
        </a:p>
      </dgm:t>
    </dgm:pt>
    <dgm:pt modelId="{F75C741B-DEF3-424F-A38B-D9E5C114907D}" type="sibTrans" cxnId="{7B6E1D3B-D419-4A92-8870-E56047612B56}">
      <dgm:prSet/>
      <dgm:spPr/>
      <dgm:t>
        <a:bodyPr/>
        <a:lstStyle/>
        <a:p>
          <a:endParaRPr lang="en-US"/>
        </a:p>
      </dgm:t>
    </dgm:pt>
    <dgm:pt modelId="{BACC70CE-387D-46B3-8FF1-8B578DFDE0D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tròn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dài</a:t>
          </a:r>
          <a:r>
            <a:rPr lang="en-US" dirty="0" smtClean="0"/>
            <a:t> entry point</a:t>
          </a:r>
          <a:endParaRPr lang="en-US" dirty="0"/>
        </a:p>
      </dgm:t>
    </dgm:pt>
    <dgm:pt modelId="{2405B7E7-0B31-405C-8733-5BAF25965656}" type="parTrans" cxnId="{5B25AA26-F6F7-47DA-962C-2E84DE5D1F1B}">
      <dgm:prSet/>
      <dgm:spPr/>
      <dgm:t>
        <a:bodyPr/>
        <a:lstStyle/>
        <a:p>
          <a:endParaRPr lang="en-US"/>
        </a:p>
      </dgm:t>
    </dgm:pt>
    <dgm:pt modelId="{C6D6E64B-BF50-41AB-9EC6-822642DEAFB0}" type="sibTrans" cxnId="{5B25AA26-F6F7-47DA-962C-2E84DE5D1F1B}">
      <dgm:prSet/>
      <dgm:spPr/>
      <dgm:t>
        <a:bodyPr/>
        <a:lstStyle/>
        <a:p>
          <a:endParaRPr lang="en-US"/>
        </a:p>
      </dgm:t>
    </dgm:pt>
    <dgm:pt modelId="{ADCBE410-53CE-4D01-B350-A6B64B703DF9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717F54B7-A325-4262-8FEA-8A7878A5F4BC}" type="parTrans" cxnId="{DC9967C0-8EB0-4764-BB85-370591AA76AA}">
      <dgm:prSet/>
      <dgm:spPr/>
      <dgm:t>
        <a:bodyPr/>
        <a:lstStyle/>
        <a:p>
          <a:endParaRPr lang="en-US"/>
        </a:p>
      </dgm:t>
    </dgm:pt>
    <dgm:pt modelId="{F8DC2AA1-185F-487A-BEF9-35C6C51EBFAA}" type="sibTrans" cxnId="{DC9967C0-8EB0-4764-BB85-370591AA76AA}">
      <dgm:prSet/>
      <dgm:spPr/>
      <dgm:t>
        <a:bodyPr/>
        <a:lstStyle/>
        <a:p>
          <a:endParaRPr lang="en-US"/>
        </a:p>
      </dgm:t>
    </dgm:pt>
    <dgm:pt modelId="{1514EB72-958E-4A55-957E-7FEFE072A381}">
      <dgm:prSet/>
      <dgm:spPr/>
      <dgm:t>
        <a:bodyPr/>
        <a:lstStyle/>
        <a:p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468A68F-0A0A-4411-B668-C62C4E1254DE}" type="parTrans" cxnId="{90757458-79FE-4B84-BDB0-1D57D8E15E78}">
      <dgm:prSet/>
      <dgm:spPr/>
      <dgm:t>
        <a:bodyPr/>
        <a:lstStyle/>
        <a:p>
          <a:endParaRPr lang="en-US"/>
        </a:p>
      </dgm:t>
    </dgm:pt>
    <dgm:pt modelId="{E60B45F7-765F-41E8-AB03-82AE531DA2F4}" type="sibTrans" cxnId="{90757458-79FE-4B84-BDB0-1D57D8E15E78}">
      <dgm:prSet/>
      <dgm:spPr/>
      <dgm:t>
        <a:bodyPr/>
        <a:lstStyle/>
        <a:p>
          <a:endParaRPr lang="en-US"/>
        </a:p>
      </dgm:t>
    </dgm:pt>
    <dgm:pt modelId="{A497C268-AC24-44BD-8D98-94C5F40D50E2}">
      <dgm:prSet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r>
            <a:rPr lang="en-US" dirty="0" smtClean="0"/>
            <a:t> (entry point)</a:t>
          </a:r>
          <a:endParaRPr lang="en-US" dirty="0"/>
        </a:p>
      </dgm:t>
    </dgm:pt>
    <dgm:pt modelId="{443796BC-2226-44EB-A4BA-1CC883061F1B}" type="parTrans" cxnId="{8761404D-0276-4B3E-8E5E-A61290F057AC}">
      <dgm:prSet/>
      <dgm:spPr/>
      <dgm:t>
        <a:bodyPr/>
        <a:lstStyle/>
        <a:p>
          <a:endParaRPr lang="en-US"/>
        </a:p>
      </dgm:t>
    </dgm:pt>
    <dgm:pt modelId="{2237C245-2714-456B-B8D9-C3346748714F}" type="sibTrans" cxnId="{8761404D-0276-4B3E-8E5E-A61290F057AC}">
      <dgm:prSet/>
      <dgm:spPr/>
      <dgm:t>
        <a:bodyPr/>
        <a:lstStyle/>
        <a:p>
          <a:endParaRPr lang="en-US"/>
        </a:p>
      </dgm:t>
    </dgm:pt>
    <dgm:pt modelId="{7B01605F-B1D1-4E16-8B58-289E878C2E27}" type="pres">
      <dgm:prSet presAssocID="{A13DBDF2-66A2-47AC-911B-2B88BC3A67A2}" presName="Name0" presStyleCnt="0">
        <dgm:presLayoutVars>
          <dgm:dir/>
          <dgm:animLvl val="lvl"/>
          <dgm:resizeHandles val="exact"/>
        </dgm:presLayoutVars>
      </dgm:prSet>
      <dgm:spPr/>
    </dgm:pt>
    <dgm:pt modelId="{7F739C37-DE7D-4C78-8F14-BB11D63384A4}" type="pres">
      <dgm:prSet presAssocID="{A497C268-AC24-44BD-8D98-94C5F40D50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2AFE6-ED37-4329-BCBB-6F6CF158EC05}" type="pres">
      <dgm:prSet presAssocID="{2237C245-2714-456B-B8D9-C3346748714F}" presName="parTxOnlySpace" presStyleCnt="0"/>
      <dgm:spPr/>
    </dgm:pt>
    <dgm:pt modelId="{79E3F17D-5461-4BCB-9DC2-D9574FD49015}" type="pres">
      <dgm:prSet presAssocID="{84D4DA24-9677-40E8-B3D3-3AB023BA2B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F178-A002-46D8-BA4D-BB1C773C1ED6}" type="pres">
      <dgm:prSet presAssocID="{F75C741B-DEF3-424F-A38B-D9E5C114907D}" presName="parTxOnlySpace" presStyleCnt="0"/>
      <dgm:spPr/>
    </dgm:pt>
    <dgm:pt modelId="{342BFAB8-AD99-4644-A7A7-89BFBF6C1002}" type="pres">
      <dgm:prSet presAssocID="{BACC70CE-387D-46B3-8FF1-8B578DFDE0D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05639-B827-4C08-97CE-FA6036A528D7}" type="pres">
      <dgm:prSet presAssocID="{C6D6E64B-BF50-41AB-9EC6-822642DEAFB0}" presName="parTxOnlySpace" presStyleCnt="0"/>
      <dgm:spPr/>
    </dgm:pt>
    <dgm:pt modelId="{73C7F563-37A3-4CF6-9658-1DD4E98136F9}" type="pres">
      <dgm:prSet presAssocID="{ADCBE410-53CE-4D01-B350-A6B64B703D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FDB8-D0F0-4612-921D-733E771A8645}" type="pres">
      <dgm:prSet presAssocID="{F8DC2AA1-185F-487A-BEF9-35C6C51EBFAA}" presName="parTxOnlySpace" presStyleCnt="0"/>
      <dgm:spPr/>
    </dgm:pt>
    <dgm:pt modelId="{90C7D633-37DA-4C45-B5A5-BFF7A0E0497C}" type="pres">
      <dgm:prSet presAssocID="{1514EB72-958E-4A55-957E-7FEFE072A3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87937-1F98-458C-8573-A6A8D57F699B}" type="presOf" srcId="{1514EB72-958E-4A55-957E-7FEFE072A381}" destId="{90C7D633-37DA-4C45-B5A5-BFF7A0E0497C}" srcOrd="0" destOrd="0" presId="urn:microsoft.com/office/officeart/2005/8/layout/chevron1"/>
    <dgm:cxn modelId="{43D246BB-6A89-476E-93A8-C29CB7EFD953}" type="presOf" srcId="{BACC70CE-387D-46B3-8FF1-8B578DFDE0DE}" destId="{342BFAB8-AD99-4644-A7A7-89BFBF6C1002}" srcOrd="0" destOrd="0" presId="urn:microsoft.com/office/officeart/2005/8/layout/chevron1"/>
    <dgm:cxn modelId="{BE47A821-9B1E-4449-B466-3A5E06500A23}" type="presOf" srcId="{A13DBDF2-66A2-47AC-911B-2B88BC3A67A2}" destId="{7B01605F-B1D1-4E16-8B58-289E878C2E27}" srcOrd="0" destOrd="0" presId="urn:microsoft.com/office/officeart/2005/8/layout/chevron1"/>
    <dgm:cxn modelId="{1E3D4797-C58D-4648-A407-B88A6B2F33C8}" type="presOf" srcId="{A497C268-AC24-44BD-8D98-94C5F40D50E2}" destId="{7F739C37-DE7D-4C78-8F14-BB11D63384A4}" srcOrd="0" destOrd="0" presId="urn:microsoft.com/office/officeart/2005/8/layout/chevron1"/>
    <dgm:cxn modelId="{35354871-1EBB-4BB3-AB3B-8CCE9EA018FE}" type="presOf" srcId="{ADCBE410-53CE-4D01-B350-A6B64B703DF9}" destId="{73C7F563-37A3-4CF6-9658-1DD4E98136F9}" srcOrd="0" destOrd="0" presId="urn:microsoft.com/office/officeart/2005/8/layout/chevron1"/>
    <dgm:cxn modelId="{7B6E1D3B-D419-4A92-8870-E56047612B56}" srcId="{A13DBDF2-66A2-47AC-911B-2B88BC3A67A2}" destId="{84D4DA24-9677-40E8-B3D3-3AB023BA2BD7}" srcOrd="1" destOrd="0" parTransId="{B937F661-6221-47EF-9BEE-5BC893210188}" sibTransId="{F75C741B-DEF3-424F-A38B-D9E5C114907D}"/>
    <dgm:cxn modelId="{5B25AA26-F6F7-47DA-962C-2E84DE5D1F1B}" srcId="{A13DBDF2-66A2-47AC-911B-2B88BC3A67A2}" destId="{BACC70CE-387D-46B3-8FF1-8B578DFDE0DE}" srcOrd="2" destOrd="0" parTransId="{2405B7E7-0B31-405C-8733-5BAF25965656}" sibTransId="{C6D6E64B-BF50-41AB-9EC6-822642DEAFB0}"/>
    <dgm:cxn modelId="{D0DEA3B7-704F-4E05-9015-AFE076D1F30D}" type="presOf" srcId="{84D4DA24-9677-40E8-B3D3-3AB023BA2BD7}" destId="{79E3F17D-5461-4BCB-9DC2-D9574FD49015}" srcOrd="0" destOrd="0" presId="urn:microsoft.com/office/officeart/2005/8/layout/chevron1"/>
    <dgm:cxn modelId="{8761404D-0276-4B3E-8E5E-A61290F057AC}" srcId="{A13DBDF2-66A2-47AC-911B-2B88BC3A67A2}" destId="{A497C268-AC24-44BD-8D98-94C5F40D50E2}" srcOrd="0" destOrd="0" parTransId="{443796BC-2226-44EB-A4BA-1CC883061F1B}" sibTransId="{2237C245-2714-456B-B8D9-C3346748714F}"/>
    <dgm:cxn modelId="{90757458-79FE-4B84-BDB0-1D57D8E15E78}" srcId="{A13DBDF2-66A2-47AC-911B-2B88BC3A67A2}" destId="{1514EB72-958E-4A55-957E-7FEFE072A381}" srcOrd="4" destOrd="0" parTransId="{1468A68F-0A0A-4411-B668-C62C4E1254DE}" sibTransId="{E60B45F7-765F-41E8-AB03-82AE531DA2F4}"/>
    <dgm:cxn modelId="{DC9967C0-8EB0-4764-BB85-370591AA76AA}" srcId="{A13DBDF2-66A2-47AC-911B-2B88BC3A67A2}" destId="{ADCBE410-53CE-4D01-B350-A6B64B703DF9}" srcOrd="3" destOrd="0" parTransId="{717F54B7-A325-4262-8FEA-8A7878A5F4BC}" sibTransId="{F8DC2AA1-185F-487A-BEF9-35C6C51EBFAA}"/>
    <dgm:cxn modelId="{4C6235D0-D68F-4B32-AD8D-5B98DB0EFD2F}" type="presParOf" srcId="{7B01605F-B1D1-4E16-8B58-289E878C2E27}" destId="{7F739C37-DE7D-4C78-8F14-BB11D63384A4}" srcOrd="0" destOrd="0" presId="urn:microsoft.com/office/officeart/2005/8/layout/chevron1"/>
    <dgm:cxn modelId="{47E2BE2E-FEDE-4363-A308-B93EA160B1D0}" type="presParOf" srcId="{7B01605F-B1D1-4E16-8B58-289E878C2E27}" destId="{34E2AFE6-ED37-4329-BCBB-6F6CF158EC05}" srcOrd="1" destOrd="0" presId="urn:microsoft.com/office/officeart/2005/8/layout/chevron1"/>
    <dgm:cxn modelId="{90ECE1B9-3420-4F9E-AF48-C96776269822}" type="presParOf" srcId="{7B01605F-B1D1-4E16-8B58-289E878C2E27}" destId="{79E3F17D-5461-4BCB-9DC2-D9574FD49015}" srcOrd="2" destOrd="0" presId="urn:microsoft.com/office/officeart/2005/8/layout/chevron1"/>
    <dgm:cxn modelId="{70DE3445-1800-441F-A16A-7B132BDAF31D}" type="presParOf" srcId="{7B01605F-B1D1-4E16-8B58-289E878C2E27}" destId="{3073F178-A002-46D8-BA4D-BB1C773C1ED6}" srcOrd="3" destOrd="0" presId="urn:microsoft.com/office/officeart/2005/8/layout/chevron1"/>
    <dgm:cxn modelId="{AE219D16-BC4E-420E-8978-6E9746018B04}" type="presParOf" srcId="{7B01605F-B1D1-4E16-8B58-289E878C2E27}" destId="{342BFAB8-AD99-4644-A7A7-89BFBF6C1002}" srcOrd="4" destOrd="0" presId="urn:microsoft.com/office/officeart/2005/8/layout/chevron1"/>
    <dgm:cxn modelId="{7ABA4D00-32A2-4BB3-B542-735CC5A9B785}" type="presParOf" srcId="{7B01605F-B1D1-4E16-8B58-289E878C2E27}" destId="{FFD05639-B827-4C08-97CE-FA6036A528D7}" srcOrd="5" destOrd="0" presId="urn:microsoft.com/office/officeart/2005/8/layout/chevron1"/>
    <dgm:cxn modelId="{08310322-FCC2-4818-9AA8-A269A8C481CF}" type="presParOf" srcId="{7B01605F-B1D1-4E16-8B58-289E878C2E27}" destId="{73C7F563-37A3-4CF6-9658-1DD4E98136F9}" srcOrd="6" destOrd="0" presId="urn:microsoft.com/office/officeart/2005/8/layout/chevron1"/>
    <dgm:cxn modelId="{B9E45F17-2505-425A-B0C5-59AAA2C3CEAA}" type="presParOf" srcId="{7B01605F-B1D1-4E16-8B58-289E878C2E27}" destId="{872CFDB8-D0F0-4612-921D-733E771A8645}" srcOrd="7" destOrd="0" presId="urn:microsoft.com/office/officeart/2005/8/layout/chevron1"/>
    <dgm:cxn modelId="{E5F62809-209B-48E8-BD63-77A9BB2C075C}" type="presParOf" srcId="{7B01605F-B1D1-4E16-8B58-289E878C2E27}" destId="{90C7D633-37DA-4C45-B5A5-BFF7A0E049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3968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API</a:t>
          </a:r>
          <a:endParaRPr lang="en-US" sz="1800" kern="1200" dirty="0"/>
        </a:p>
      </dsp:txBody>
      <dsp:txXfrm>
        <a:off x="39809" y="2133322"/>
        <a:ext cx="1158630" cy="1152022"/>
      </dsp:txXfrm>
    </dsp:sp>
    <dsp:sp modelId="{9AC38A35-65A6-4E2A-9375-9F879DAFB24A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57312" y="2617797"/>
        <a:ext cx="182578" cy="183071"/>
      </dsp:txXfrm>
    </dsp:sp>
    <dsp:sp modelId="{8EA1333A-B43F-427C-AF00-567BD2B37103}">
      <dsp:nvSpPr>
        <dsp:cNvPr id="0" name=""/>
        <dsp:cNvSpPr/>
      </dsp:nvSpPr>
      <dsp:spPr>
        <a:xfrm>
          <a:off x="1726406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gốc</a:t>
          </a:r>
          <a:endParaRPr lang="en-US" sz="1800" kern="1200" dirty="0"/>
        </a:p>
      </dsp:txBody>
      <dsp:txXfrm>
        <a:off x="1762247" y="2133322"/>
        <a:ext cx="1158630" cy="1152022"/>
      </dsp:txXfrm>
    </dsp:sp>
    <dsp:sp modelId="{CF86D8C3-DE2A-4AC0-BB68-72F0F5BB6795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79750" y="2617797"/>
        <a:ext cx="182578" cy="183071"/>
      </dsp:txXfrm>
    </dsp:sp>
    <dsp:sp modelId="{2C093DB3-B470-4FA2-B73E-145BA75A5F6E}">
      <dsp:nvSpPr>
        <dsp:cNvPr id="0" name=""/>
        <dsp:cNvSpPr/>
      </dsp:nvSpPr>
      <dsp:spPr>
        <a:xfrm>
          <a:off x="3448843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Ghi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đè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lệnh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nhảy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hook</a:t>
          </a:r>
          <a:endParaRPr lang="en-US" sz="1800" kern="1200" dirty="0"/>
        </a:p>
      </dsp:txBody>
      <dsp:txXfrm>
        <a:off x="3484684" y="2133322"/>
        <a:ext cx="1158630" cy="1152022"/>
      </dsp:txXfrm>
    </dsp:sp>
    <dsp:sp modelId="{37C3A99B-8F9B-48C4-AFDA-9D3D1C168B65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02187" y="2617797"/>
        <a:ext cx="182578" cy="183071"/>
      </dsp:txXfrm>
    </dsp:sp>
    <dsp:sp modelId="{26D696E8-E077-46F2-A90D-1E0DBE06EBA9}">
      <dsp:nvSpPr>
        <dsp:cNvPr id="0" name=""/>
        <dsp:cNvSpPr/>
      </dsp:nvSpPr>
      <dsp:spPr>
        <a:xfrm>
          <a:off x="5171281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Xử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lý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trong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hook</a:t>
          </a:r>
          <a:endParaRPr lang="en-US" sz="1800" kern="1200" dirty="0"/>
        </a:p>
      </dsp:txBody>
      <dsp:txXfrm>
        <a:off x="5207122" y="2133322"/>
        <a:ext cx="1158630" cy="1152022"/>
      </dsp:txXfrm>
    </dsp:sp>
    <dsp:sp modelId="{EAF73945-FD18-4215-8541-C94A34E55B2E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FECABAF2-6BCB-4899-B8A9-8A686C7F7DB4}">
      <dsp:nvSpPr>
        <dsp:cNvPr id="0" name=""/>
        <dsp:cNvSpPr/>
      </dsp:nvSpPr>
      <dsp:spPr>
        <a:xfrm>
          <a:off x="6893718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 smtClean="0"/>
            <a:t>Khôi</a:t>
          </a:r>
          <a:r>
            <a:rPr lang="en-US" sz="1800" kern="1200" smtClean="0"/>
            <a:t> </a:t>
          </a:r>
          <a:r>
            <a:rPr lang="en-US" sz="1800" kern="1200" err="1" smtClean="0"/>
            <a:t>phục</a:t>
          </a:r>
          <a:r>
            <a:rPr lang="en-US" sz="1800" kern="1200" smtClean="0"/>
            <a:t> </a:t>
          </a:r>
          <a:r>
            <a:rPr lang="en-US" sz="1800" kern="1200" err="1" smtClean="0"/>
            <a:t>địa</a:t>
          </a:r>
          <a:r>
            <a:rPr lang="en-US" sz="1800" kern="1200" smtClean="0"/>
            <a:t> </a:t>
          </a:r>
          <a:r>
            <a:rPr lang="en-US" sz="1800" kern="1200" err="1" smtClean="0"/>
            <a:t>chỉ</a:t>
          </a:r>
          <a:r>
            <a:rPr lang="en-US" sz="1800" kern="1200" smtClean="0"/>
            <a:t> </a:t>
          </a:r>
          <a:r>
            <a:rPr lang="en-US" sz="1800" kern="1200" err="1" smtClean="0"/>
            <a:t>hàm</a:t>
          </a:r>
          <a:r>
            <a:rPr lang="en-US" sz="1800" kern="1200" smtClean="0"/>
            <a:t> </a:t>
          </a:r>
          <a:r>
            <a:rPr lang="en-US" sz="1800" kern="1200" err="1" smtClean="0"/>
            <a:t>gốc</a:t>
          </a:r>
          <a:r>
            <a:rPr lang="en-US" sz="1800" kern="1200" smtClean="0"/>
            <a:t> </a:t>
          </a:r>
          <a:r>
            <a:rPr lang="en-US" sz="1800" kern="1200" err="1" smtClean="0"/>
            <a:t>nếu</a:t>
          </a:r>
          <a:r>
            <a:rPr lang="en-US" sz="1800" kern="1200" smtClean="0"/>
            <a:t> </a:t>
          </a:r>
          <a:r>
            <a:rPr lang="en-US" sz="1800" kern="1200" err="1" smtClean="0"/>
            <a:t>cần</a:t>
          </a:r>
          <a:endParaRPr lang="en-US" sz="1800" kern="1200"/>
        </a:p>
      </dsp:txBody>
      <dsp:txXfrm>
        <a:off x="6929559" y="2133322"/>
        <a:ext cx="1158630" cy="1152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9C37-DE7D-4C78-8F14-BB11D63384A4}">
      <dsp:nvSpPr>
        <dsp:cNvPr id="0" name=""/>
        <dsp:cNvSpPr/>
      </dsp:nvSpPr>
      <dsp:spPr>
        <a:xfrm>
          <a:off x="2567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gốc</a:t>
          </a:r>
          <a:r>
            <a:rPr lang="en-US" sz="1800" kern="1200" dirty="0" smtClean="0"/>
            <a:t> (entry point)</a:t>
          </a:r>
          <a:endParaRPr lang="en-US" sz="1800" kern="1200" dirty="0"/>
        </a:p>
      </dsp:txBody>
      <dsp:txXfrm>
        <a:off x="459544" y="272267"/>
        <a:ext cx="1370930" cy="913953"/>
      </dsp:txXfrm>
    </dsp:sp>
    <dsp:sp modelId="{79E3F17D-5461-4BCB-9DC2-D9574FD49015}">
      <dsp:nvSpPr>
        <dsp:cNvPr id="0" name=""/>
        <dsp:cNvSpPr/>
      </dsp:nvSpPr>
      <dsp:spPr>
        <a:xfrm>
          <a:off x="2058962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Cấp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phát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vùng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nhớ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thông</a:t>
          </a:r>
          <a:r>
            <a:rPr lang="en-US" sz="1800" kern="1200" dirty="0" smtClean="0"/>
            <a:t> tin</a:t>
          </a:r>
          <a:endParaRPr lang="en-US" sz="1800" kern="1200" dirty="0"/>
        </a:p>
      </dsp:txBody>
      <dsp:txXfrm>
        <a:off x="2515939" y="272267"/>
        <a:ext cx="1370930" cy="913953"/>
      </dsp:txXfrm>
    </dsp:sp>
    <dsp:sp modelId="{342BFAB8-AD99-4644-A7A7-89BFBF6C1002}">
      <dsp:nvSpPr>
        <dsp:cNvPr id="0" name=""/>
        <dsp:cNvSpPr/>
      </dsp:nvSpPr>
      <dsp:spPr>
        <a:xfrm>
          <a:off x="4115358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tròn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độ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dài</a:t>
          </a:r>
          <a:r>
            <a:rPr lang="en-US" sz="1800" kern="1200" dirty="0" smtClean="0"/>
            <a:t> entry point</a:t>
          </a:r>
          <a:endParaRPr lang="en-US" sz="1800" kern="1200" dirty="0"/>
        </a:p>
      </dsp:txBody>
      <dsp:txXfrm>
        <a:off x="4572335" y="272267"/>
        <a:ext cx="1370930" cy="913953"/>
      </dsp:txXfrm>
    </dsp:sp>
    <dsp:sp modelId="{73C7F563-37A3-4CF6-9658-1DD4E98136F9}">
      <dsp:nvSpPr>
        <dsp:cNvPr id="0" name=""/>
        <dsp:cNvSpPr/>
      </dsp:nvSpPr>
      <dsp:spPr>
        <a:xfrm>
          <a:off x="6171753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gốc</a:t>
          </a:r>
          <a:endParaRPr lang="en-US" sz="1800" kern="1200" dirty="0"/>
        </a:p>
      </dsp:txBody>
      <dsp:txXfrm>
        <a:off x="6628730" y="272267"/>
        <a:ext cx="1370930" cy="913953"/>
      </dsp:txXfrm>
    </dsp:sp>
    <dsp:sp modelId="{90C7D633-37DA-4C45-B5A5-BFF7A0E0497C}">
      <dsp:nvSpPr>
        <dsp:cNvPr id="0" name=""/>
        <dsp:cNvSpPr/>
      </dsp:nvSpPr>
      <dsp:spPr>
        <a:xfrm>
          <a:off x="8228148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Nhảy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hook</a:t>
          </a:r>
          <a:endParaRPr lang="en-US" sz="1800" kern="1200" dirty="0"/>
        </a:p>
      </dsp:txBody>
      <dsp:txXfrm>
        <a:off x="8685125" y="272267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11770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5240"/>
              </p:ext>
            </p:extLst>
          </p:nvPr>
        </p:nvGraphicFramePr>
        <p:xfrm>
          <a:off x="838200" y="1825625"/>
          <a:ext cx="10515600" cy="145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282" y="927279"/>
            <a:ext cx="3438659" cy="4816698"/>
          </a:xfrm>
          <a:prstGeom prst="roundRect">
            <a:avLst/>
          </a:prstGeom>
          <a:solidFill>
            <a:srgbClr val="FE9C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23" y="927279"/>
            <a:ext cx="3438659" cy="4816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8640" y="1521144"/>
            <a:ext cx="1609859" cy="1442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3278499" y="2240924"/>
            <a:ext cx="3931524" cy="1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8358" y="2240924"/>
            <a:ext cx="2381765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CreateRemoteThread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2247410" y="3197357"/>
            <a:ext cx="3503054" cy="3030832"/>
          </a:xfrm>
          <a:prstGeom prst="bentConnector3">
            <a:avLst>
              <a:gd name="adj1" fmla="val 10019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59168" y="6067827"/>
            <a:ext cx="1421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LoadLibrary</a:t>
            </a:r>
            <a:r>
              <a:rPr lang="en-US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93415" y="6246447"/>
            <a:ext cx="1566034" cy="4357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Intercept.DLL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25098" y="440664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29710" y="440664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Application</a:t>
            </a:r>
          </a:p>
        </p:txBody>
      </p:sp>
      <p:sp>
        <p:nvSpPr>
          <p:cNvPr id="29" name="Oval 28"/>
          <p:cNvSpPr/>
          <p:nvPr/>
        </p:nvSpPr>
        <p:spPr>
          <a:xfrm>
            <a:off x="2653540" y="3557442"/>
            <a:ext cx="1948375" cy="156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CreateHook</a:t>
            </a:r>
            <a:r>
              <a:rPr lang="en-US" dirty="0" smtClean="0"/>
              <a:t>, Notify Function Call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582486" y="3572302"/>
            <a:ext cx="2146507" cy="156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 Hook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2" idx="2"/>
          </p:cNvCxnSpPr>
          <p:nvPr/>
        </p:nvCxnSpPr>
        <p:spPr>
          <a:xfrm flipV="1">
            <a:off x="3516922" y="4353059"/>
            <a:ext cx="4065564" cy="25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787445" y="2932421"/>
            <a:ext cx="729477" cy="63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6682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92569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318456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44343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70230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96117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22004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47891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73778" y="1109832"/>
            <a:ext cx="425002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n-1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266682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792569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318456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44343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70230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96117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22004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47891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473778" y="2755879"/>
            <a:ext cx="425002" cy="3348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n-1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11476" y="11098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11476" y="2755879"/>
            <a:ext cx="11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smtClean="0"/>
              <a:t>(Plain text)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36" idx="0"/>
          </p:cNvCxnSpPr>
          <p:nvPr/>
        </p:nvCxnSpPr>
        <p:spPr>
          <a:xfrm>
            <a:off x="2479183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09363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3095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56844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84132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554827" y="1479164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0861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634505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160392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62095" y="19156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272200" y="4337604"/>
            <a:ext cx="425002" cy="3348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2798087" y="4337604"/>
            <a:ext cx="425002" cy="3348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3323974" y="4337604"/>
            <a:ext cx="425002" cy="3348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49861" y="4337604"/>
            <a:ext cx="425002" cy="3348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375748" y="4337604"/>
            <a:ext cx="425002" cy="3348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901635" y="4337604"/>
            <a:ext cx="425002" cy="3348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427522" y="4337604"/>
            <a:ext cx="425002" cy="3348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953409" y="4337604"/>
            <a:ext cx="425002" cy="3348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79296" y="4337604"/>
            <a:ext cx="425002" cy="3348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n-1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stCxn id="36" idx="2"/>
            <a:endCxn id="65" idx="0"/>
          </p:cNvCxnSpPr>
          <p:nvPr/>
        </p:nvCxnSpPr>
        <p:spPr>
          <a:xfrm>
            <a:off x="2479183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005070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78614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152727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628987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105247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554827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061750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524827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25045" y="4325918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(Cipher 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07" y="734096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1139" y="656822"/>
            <a:ext cx="1635617" cy="7856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38931" y="1906074"/>
            <a:ext cx="2318197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Rfc2898DeriveBytes 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038931" y="1365161"/>
            <a:ext cx="980726" cy="5409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2548333" y="1442433"/>
            <a:ext cx="1040615" cy="4636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4437368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7128" y="2511578"/>
            <a:ext cx="10496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563172" y="1906074"/>
            <a:ext cx="3094892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AesCrytoServiceProvider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>
            <a:stCxn id="14" idx="4"/>
            <a:endCxn id="21" idx="2"/>
          </p:cNvCxnSpPr>
          <p:nvPr/>
        </p:nvCxnSpPr>
        <p:spPr>
          <a:xfrm>
            <a:off x="5675325" y="2511578"/>
            <a:ext cx="887847" cy="62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535233" y="734094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dataIgnition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5849" y="1365159"/>
            <a:ext cx="6639" cy="54091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10670741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9658064" y="2511578"/>
            <a:ext cx="101267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791" y="5444197"/>
            <a:ext cx="25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hóa-giải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08294"/>
            <a:ext cx="1336431" cy="379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9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9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78769" y="2219179"/>
            <a:ext cx="1336431" cy="379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399" y="2219179"/>
            <a:ext cx="492369" cy="3798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50966" y="2892668"/>
            <a:ext cx="1336431" cy="379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87397" y="2899703"/>
            <a:ext cx="1336431" cy="379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399" y="3793004"/>
            <a:ext cx="492369" cy="3798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8767" y="3793004"/>
            <a:ext cx="872200" cy="379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801501"/>
            <a:ext cx="1336431" cy="366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399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767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198" y="2599006"/>
            <a:ext cx="0" cy="158232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0965" y="3272495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7396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3828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331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7950701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08294"/>
            <a:ext cx="1336431" cy="379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2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2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</a:t>
            </a:r>
            <a:r>
              <a:rPr lang="en-US" baseline="-25000" dirty="0" smtClean="0"/>
              <a:t>n-1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6398" y="2223407"/>
            <a:ext cx="1336431" cy="375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09757" y="2909198"/>
            <a:ext cx="492369" cy="3798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22829" y="2224158"/>
            <a:ext cx="1364568" cy="379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73327" y="2904950"/>
            <a:ext cx="1336431" cy="379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n-1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n-1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13125" y="3793002"/>
            <a:ext cx="492369" cy="3798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395" y="3793004"/>
            <a:ext cx="1336433" cy="379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801501"/>
            <a:ext cx="1336431" cy="366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n-1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11775" cy="55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5451" cy="5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02126" y="3284777"/>
            <a:ext cx="0" cy="51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22828" y="2560611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73328" y="2612191"/>
            <a:ext cx="14068" cy="11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334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0946" y="2579433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09757" y="3274282"/>
            <a:ext cx="14071" cy="5102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60387" y="2348421"/>
            <a:ext cx="123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11677" y="2067951"/>
            <a:ext cx="7129603" cy="1392701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191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34</cp:revision>
  <dcterms:created xsi:type="dcterms:W3CDTF">2015-05-04T03:00:35Z</dcterms:created>
  <dcterms:modified xsi:type="dcterms:W3CDTF">2015-06-20T03:15:29Z</dcterms:modified>
</cp:coreProperties>
</file>