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A2D3B-46FC-42BB-99E2-0E4B91A4844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C475C7D-575B-4F28-9BC9-0ADB5DCA72A9}">
      <dgm:prSet phldrT="[Text]"/>
      <dgm:spPr/>
      <dgm:t>
        <a:bodyPr/>
        <a:lstStyle/>
        <a:p>
          <a:r>
            <a:rPr lang="en-US" err="1" smtClean="0"/>
            <a:t>Xác</a:t>
          </a:r>
          <a:r>
            <a:rPr lang="en-US" smtClean="0"/>
            <a:t> </a:t>
          </a:r>
          <a:r>
            <a:rPr lang="en-US" err="1" smtClean="0"/>
            <a:t>định</a:t>
          </a:r>
          <a:r>
            <a:rPr lang="en-US" smtClean="0"/>
            <a:t> </a:t>
          </a:r>
          <a:r>
            <a:rPr lang="en-US" err="1" smtClean="0"/>
            <a:t>địa</a:t>
          </a:r>
          <a:r>
            <a:rPr lang="en-US" smtClean="0"/>
            <a:t> </a:t>
          </a:r>
          <a:r>
            <a:rPr lang="en-US" err="1" smtClean="0"/>
            <a:t>chỉ</a:t>
          </a:r>
          <a:r>
            <a:rPr lang="en-US" smtClean="0"/>
            <a:t> </a:t>
          </a:r>
          <a:r>
            <a:rPr lang="en-US" err="1" smtClean="0"/>
            <a:t>hàm</a:t>
          </a:r>
          <a:r>
            <a:rPr lang="en-US" smtClean="0"/>
            <a:t> API</a:t>
          </a:r>
          <a:endParaRPr lang="en-US"/>
        </a:p>
      </dgm:t>
    </dgm:pt>
    <dgm:pt modelId="{81DBDC8A-1F09-45A4-85C0-ED9924250FA8}" type="parTrans" cxnId="{06496E89-E1D3-4A4B-B8AF-307A2B2A7F7D}">
      <dgm:prSet/>
      <dgm:spPr/>
      <dgm:t>
        <a:bodyPr/>
        <a:lstStyle/>
        <a:p>
          <a:endParaRPr lang="en-US"/>
        </a:p>
      </dgm:t>
    </dgm:pt>
    <dgm:pt modelId="{5F49C829-96D0-4F15-A0F1-AF2C658F883B}" type="sibTrans" cxnId="{06496E89-E1D3-4A4B-B8AF-307A2B2A7F7D}">
      <dgm:prSet/>
      <dgm:spPr/>
      <dgm:t>
        <a:bodyPr/>
        <a:lstStyle/>
        <a:p>
          <a:endParaRPr lang="en-US"/>
        </a:p>
      </dgm:t>
    </dgm:pt>
    <dgm:pt modelId="{B03F08C4-78ED-4B7E-934A-D0273B4F3012}">
      <dgm:prSet phldrT="[Text]"/>
      <dgm:spPr/>
      <dgm:t>
        <a:bodyPr/>
        <a:lstStyle/>
        <a:p>
          <a:r>
            <a:rPr lang="en-US" err="1" smtClean="0"/>
            <a:t>Lưu</a:t>
          </a:r>
          <a:r>
            <a:rPr lang="en-US" smtClean="0"/>
            <a:t> </a:t>
          </a:r>
          <a:r>
            <a:rPr lang="en-US" err="1" smtClean="0"/>
            <a:t>địa</a:t>
          </a:r>
          <a:r>
            <a:rPr lang="en-US" smtClean="0"/>
            <a:t> </a:t>
          </a:r>
          <a:r>
            <a:rPr lang="en-US" err="1" smtClean="0"/>
            <a:t>chỉ</a:t>
          </a:r>
          <a:r>
            <a:rPr lang="en-US" smtClean="0"/>
            <a:t> </a:t>
          </a:r>
          <a:r>
            <a:rPr lang="en-US" err="1" smtClean="0"/>
            <a:t>hàm</a:t>
          </a:r>
          <a:r>
            <a:rPr lang="en-US" smtClean="0"/>
            <a:t> </a:t>
          </a:r>
          <a:r>
            <a:rPr lang="en-US" err="1" smtClean="0"/>
            <a:t>gốc</a:t>
          </a:r>
          <a:endParaRPr lang="en-US"/>
        </a:p>
      </dgm:t>
    </dgm:pt>
    <dgm:pt modelId="{19EDD697-8FB7-4CDC-A996-8A611E1E0591}" type="parTrans" cxnId="{FE0EC927-F887-4A64-B562-B43725912114}">
      <dgm:prSet/>
      <dgm:spPr/>
      <dgm:t>
        <a:bodyPr/>
        <a:lstStyle/>
        <a:p>
          <a:endParaRPr lang="en-US"/>
        </a:p>
      </dgm:t>
    </dgm:pt>
    <dgm:pt modelId="{A67BD31B-2F2D-4D3A-8A38-AA68EAB7545E}" type="sibTrans" cxnId="{FE0EC927-F887-4A64-B562-B43725912114}">
      <dgm:prSet/>
      <dgm:spPr/>
      <dgm:t>
        <a:bodyPr/>
        <a:lstStyle/>
        <a:p>
          <a:endParaRPr lang="en-US"/>
        </a:p>
      </dgm:t>
    </dgm:pt>
    <dgm:pt modelId="{E4986132-8F28-4E97-93EF-A89BF0F445E0}">
      <dgm:prSet phldrT="[Text]"/>
      <dgm:spPr/>
      <dgm:t>
        <a:bodyPr/>
        <a:lstStyle/>
        <a:p>
          <a:r>
            <a:rPr lang="en-US" err="1" smtClean="0"/>
            <a:t>Ghi</a:t>
          </a:r>
          <a:r>
            <a:rPr lang="en-US" smtClean="0"/>
            <a:t> </a:t>
          </a:r>
          <a:r>
            <a:rPr lang="en-US" err="1" smtClean="0"/>
            <a:t>đè</a:t>
          </a:r>
          <a:r>
            <a:rPr lang="en-US" smtClean="0"/>
            <a:t> </a:t>
          </a:r>
          <a:r>
            <a:rPr lang="en-US" err="1" smtClean="0"/>
            <a:t>lệnh</a:t>
          </a:r>
          <a:r>
            <a:rPr lang="en-US" smtClean="0"/>
            <a:t> </a:t>
          </a:r>
          <a:r>
            <a:rPr lang="en-US" err="1" smtClean="0"/>
            <a:t>nhảy</a:t>
          </a:r>
          <a:r>
            <a:rPr lang="en-US" smtClean="0"/>
            <a:t> </a:t>
          </a:r>
          <a:r>
            <a:rPr lang="en-US" err="1" smtClean="0"/>
            <a:t>tới</a:t>
          </a:r>
          <a:r>
            <a:rPr lang="en-US" smtClean="0"/>
            <a:t> </a:t>
          </a:r>
          <a:r>
            <a:rPr lang="en-US" err="1" smtClean="0"/>
            <a:t>địa</a:t>
          </a:r>
          <a:r>
            <a:rPr lang="en-US" smtClean="0"/>
            <a:t> </a:t>
          </a:r>
          <a:r>
            <a:rPr lang="en-US" err="1" smtClean="0"/>
            <a:t>chỉ</a:t>
          </a:r>
          <a:r>
            <a:rPr lang="en-US" smtClean="0"/>
            <a:t> </a:t>
          </a:r>
          <a:r>
            <a:rPr lang="en-US" err="1" smtClean="0"/>
            <a:t>hàm</a:t>
          </a:r>
          <a:r>
            <a:rPr lang="en-US" smtClean="0"/>
            <a:t> hook</a:t>
          </a:r>
          <a:endParaRPr lang="en-US"/>
        </a:p>
      </dgm:t>
    </dgm:pt>
    <dgm:pt modelId="{16939843-A382-4083-803E-DC147FC4D2D1}" type="parTrans" cxnId="{13F6F339-E45C-4C1B-8B92-037970431540}">
      <dgm:prSet/>
      <dgm:spPr/>
      <dgm:t>
        <a:bodyPr/>
        <a:lstStyle/>
        <a:p>
          <a:endParaRPr lang="en-US"/>
        </a:p>
      </dgm:t>
    </dgm:pt>
    <dgm:pt modelId="{7B6A2C41-270B-4066-89EA-89C01DA8742B}" type="sibTrans" cxnId="{13F6F339-E45C-4C1B-8B92-037970431540}">
      <dgm:prSet/>
      <dgm:spPr/>
      <dgm:t>
        <a:bodyPr/>
        <a:lstStyle/>
        <a:p>
          <a:endParaRPr lang="en-US"/>
        </a:p>
      </dgm:t>
    </dgm:pt>
    <dgm:pt modelId="{81ED6C22-F3D3-47C1-94FC-6FDC3C207F23}">
      <dgm:prSet/>
      <dgm:spPr/>
      <dgm:t>
        <a:bodyPr/>
        <a:lstStyle/>
        <a:p>
          <a:r>
            <a:rPr lang="en-US" err="1" smtClean="0"/>
            <a:t>Xử</a:t>
          </a:r>
          <a:r>
            <a:rPr lang="en-US" smtClean="0"/>
            <a:t> </a:t>
          </a:r>
          <a:r>
            <a:rPr lang="en-US" err="1" smtClean="0"/>
            <a:t>lý</a:t>
          </a:r>
          <a:r>
            <a:rPr lang="en-US" smtClean="0"/>
            <a:t> </a:t>
          </a:r>
          <a:r>
            <a:rPr lang="en-US" err="1" smtClean="0"/>
            <a:t>trong</a:t>
          </a:r>
          <a:r>
            <a:rPr lang="en-US" smtClean="0"/>
            <a:t> </a:t>
          </a:r>
          <a:r>
            <a:rPr lang="en-US" err="1" smtClean="0"/>
            <a:t>hàm</a:t>
          </a:r>
          <a:r>
            <a:rPr lang="en-US" smtClean="0"/>
            <a:t> hook</a:t>
          </a:r>
          <a:endParaRPr lang="en-US"/>
        </a:p>
      </dgm:t>
    </dgm:pt>
    <dgm:pt modelId="{C91857A0-14EE-4131-AFDB-ACAA9B0E40E7}" type="parTrans" cxnId="{59B277FB-7B3A-4099-8A25-0A45274C1971}">
      <dgm:prSet/>
      <dgm:spPr/>
      <dgm:t>
        <a:bodyPr/>
        <a:lstStyle/>
        <a:p>
          <a:endParaRPr lang="en-US"/>
        </a:p>
      </dgm:t>
    </dgm:pt>
    <dgm:pt modelId="{4B5032F5-9425-4383-B4E2-8596E3C3FC75}" type="sibTrans" cxnId="{59B277FB-7B3A-4099-8A25-0A45274C1971}">
      <dgm:prSet/>
      <dgm:spPr/>
      <dgm:t>
        <a:bodyPr/>
        <a:lstStyle/>
        <a:p>
          <a:endParaRPr lang="en-US"/>
        </a:p>
      </dgm:t>
    </dgm:pt>
    <dgm:pt modelId="{CCA67B2D-B3C1-4A32-AB96-ADCA15091B39}">
      <dgm:prSet/>
      <dgm:spPr/>
      <dgm:t>
        <a:bodyPr/>
        <a:lstStyle/>
        <a:p>
          <a:r>
            <a:rPr lang="en-US" err="1" smtClean="0"/>
            <a:t>Khôi</a:t>
          </a:r>
          <a:r>
            <a:rPr lang="en-US" smtClean="0"/>
            <a:t> </a:t>
          </a:r>
          <a:r>
            <a:rPr lang="en-US" err="1" smtClean="0"/>
            <a:t>phục</a:t>
          </a:r>
          <a:r>
            <a:rPr lang="en-US" smtClean="0"/>
            <a:t> </a:t>
          </a:r>
          <a:r>
            <a:rPr lang="en-US" err="1" smtClean="0"/>
            <a:t>địa</a:t>
          </a:r>
          <a:r>
            <a:rPr lang="en-US" smtClean="0"/>
            <a:t> </a:t>
          </a:r>
          <a:r>
            <a:rPr lang="en-US" err="1" smtClean="0"/>
            <a:t>chỉ</a:t>
          </a:r>
          <a:r>
            <a:rPr lang="en-US" smtClean="0"/>
            <a:t> </a:t>
          </a:r>
          <a:r>
            <a:rPr lang="en-US" err="1" smtClean="0"/>
            <a:t>hàm</a:t>
          </a:r>
          <a:r>
            <a:rPr lang="en-US" smtClean="0"/>
            <a:t> </a:t>
          </a:r>
          <a:r>
            <a:rPr lang="en-US" err="1" smtClean="0"/>
            <a:t>gốc</a:t>
          </a:r>
          <a:r>
            <a:rPr lang="en-US" smtClean="0"/>
            <a:t> </a:t>
          </a:r>
          <a:r>
            <a:rPr lang="en-US" err="1" smtClean="0"/>
            <a:t>nếu</a:t>
          </a:r>
          <a:r>
            <a:rPr lang="en-US" smtClean="0"/>
            <a:t> </a:t>
          </a:r>
          <a:r>
            <a:rPr lang="en-US" err="1" smtClean="0"/>
            <a:t>cần</a:t>
          </a:r>
          <a:endParaRPr lang="en-US"/>
        </a:p>
      </dgm:t>
    </dgm:pt>
    <dgm:pt modelId="{F67B9DDE-117A-4DFE-85DA-2A07D06C91C9}" type="parTrans" cxnId="{AD30C108-83ED-4807-93C6-1D0F2DEFD2FD}">
      <dgm:prSet/>
      <dgm:spPr/>
      <dgm:t>
        <a:bodyPr/>
        <a:lstStyle/>
        <a:p>
          <a:endParaRPr lang="en-US"/>
        </a:p>
      </dgm:t>
    </dgm:pt>
    <dgm:pt modelId="{E7062941-6A74-4615-A363-26DA758EDE71}" type="sibTrans" cxnId="{AD30C108-83ED-4807-93C6-1D0F2DEFD2FD}">
      <dgm:prSet/>
      <dgm:spPr/>
      <dgm:t>
        <a:bodyPr/>
        <a:lstStyle/>
        <a:p>
          <a:endParaRPr lang="en-US"/>
        </a:p>
      </dgm:t>
    </dgm:pt>
    <dgm:pt modelId="{B7FF5399-07EC-4930-BB24-8E01E77575A8}" type="pres">
      <dgm:prSet presAssocID="{E22A2D3B-46FC-42BB-99E2-0E4B91A48445}" presName="Name0" presStyleCnt="0">
        <dgm:presLayoutVars>
          <dgm:dir/>
          <dgm:resizeHandles val="exact"/>
        </dgm:presLayoutVars>
      </dgm:prSet>
      <dgm:spPr/>
    </dgm:pt>
    <dgm:pt modelId="{788EDA97-797B-4339-9DE3-4395186BF38A}" type="pres">
      <dgm:prSet presAssocID="{3C475C7D-575B-4F28-9BC9-0ADB5DCA72A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C38A35-65A6-4E2A-9375-9F879DAFB24A}" type="pres">
      <dgm:prSet presAssocID="{5F49C829-96D0-4F15-A0F1-AF2C658F883B}" presName="sibTrans" presStyleLbl="sibTrans2D1" presStyleIdx="0" presStyleCnt="4"/>
      <dgm:spPr/>
    </dgm:pt>
    <dgm:pt modelId="{27D90A19-96B3-456F-90D0-10FBED992FDC}" type="pres">
      <dgm:prSet presAssocID="{5F49C829-96D0-4F15-A0F1-AF2C658F883B}" presName="connectorText" presStyleLbl="sibTrans2D1" presStyleIdx="0" presStyleCnt="4"/>
      <dgm:spPr/>
    </dgm:pt>
    <dgm:pt modelId="{8EA1333A-B43F-427C-AF00-567BD2B37103}" type="pres">
      <dgm:prSet presAssocID="{B03F08C4-78ED-4B7E-934A-D0273B4F301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6D8C3-DE2A-4AC0-BB68-72F0F5BB6795}" type="pres">
      <dgm:prSet presAssocID="{A67BD31B-2F2D-4D3A-8A38-AA68EAB7545E}" presName="sibTrans" presStyleLbl="sibTrans2D1" presStyleIdx="1" presStyleCnt="4"/>
      <dgm:spPr/>
    </dgm:pt>
    <dgm:pt modelId="{F05B70C7-4A49-45B6-9D27-F6810286F219}" type="pres">
      <dgm:prSet presAssocID="{A67BD31B-2F2D-4D3A-8A38-AA68EAB7545E}" presName="connectorText" presStyleLbl="sibTrans2D1" presStyleIdx="1" presStyleCnt="4"/>
      <dgm:spPr/>
    </dgm:pt>
    <dgm:pt modelId="{2C093DB3-B470-4FA2-B73E-145BA75A5F6E}" type="pres">
      <dgm:prSet presAssocID="{E4986132-8F28-4E97-93EF-A89BF0F445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3A99B-8F9B-48C4-AFDA-9D3D1C168B65}" type="pres">
      <dgm:prSet presAssocID="{7B6A2C41-270B-4066-89EA-89C01DA8742B}" presName="sibTrans" presStyleLbl="sibTrans2D1" presStyleIdx="2" presStyleCnt="4"/>
      <dgm:spPr/>
    </dgm:pt>
    <dgm:pt modelId="{43A7FFFC-C5F0-4A57-A22F-171578DC767D}" type="pres">
      <dgm:prSet presAssocID="{7B6A2C41-270B-4066-89EA-89C01DA8742B}" presName="connectorText" presStyleLbl="sibTrans2D1" presStyleIdx="2" presStyleCnt="4"/>
      <dgm:spPr/>
    </dgm:pt>
    <dgm:pt modelId="{26D696E8-E077-46F2-A90D-1E0DBE06EBA9}" type="pres">
      <dgm:prSet presAssocID="{81ED6C22-F3D3-47C1-94FC-6FDC3C207F2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73945-FD18-4215-8541-C94A34E55B2E}" type="pres">
      <dgm:prSet presAssocID="{4B5032F5-9425-4383-B4E2-8596E3C3FC75}" presName="sibTrans" presStyleLbl="sibTrans2D1" presStyleIdx="3" presStyleCnt="4"/>
      <dgm:spPr/>
    </dgm:pt>
    <dgm:pt modelId="{CD5AF003-8F36-418D-86AA-2F6E6C72E90D}" type="pres">
      <dgm:prSet presAssocID="{4B5032F5-9425-4383-B4E2-8596E3C3FC75}" presName="connectorText" presStyleLbl="sibTrans2D1" presStyleIdx="3" presStyleCnt="4"/>
      <dgm:spPr/>
    </dgm:pt>
    <dgm:pt modelId="{FECABAF2-6BCB-4899-B8A9-8A686C7F7DB4}" type="pres">
      <dgm:prSet presAssocID="{CCA67B2D-B3C1-4A32-AB96-ADCA15091B3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DE0D7C-9971-445A-8B00-FF67D715829D}" type="presOf" srcId="{3C475C7D-575B-4F28-9BC9-0ADB5DCA72A9}" destId="{788EDA97-797B-4339-9DE3-4395186BF38A}" srcOrd="0" destOrd="0" presId="urn:microsoft.com/office/officeart/2005/8/layout/process1"/>
    <dgm:cxn modelId="{D217C38A-61A4-4A0B-9D18-D017E3D76838}" type="presOf" srcId="{7B6A2C41-270B-4066-89EA-89C01DA8742B}" destId="{37C3A99B-8F9B-48C4-AFDA-9D3D1C168B65}" srcOrd="0" destOrd="0" presId="urn:microsoft.com/office/officeart/2005/8/layout/process1"/>
    <dgm:cxn modelId="{59B277FB-7B3A-4099-8A25-0A45274C1971}" srcId="{E22A2D3B-46FC-42BB-99E2-0E4B91A48445}" destId="{81ED6C22-F3D3-47C1-94FC-6FDC3C207F23}" srcOrd="3" destOrd="0" parTransId="{C91857A0-14EE-4131-AFDB-ACAA9B0E40E7}" sibTransId="{4B5032F5-9425-4383-B4E2-8596E3C3FC75}"/>
    <dgm:cxn modelId="{A5C7191D-3611-427A-AAA9-D74013BF0872}" type="presOf" srcId="{5F49C829-96D0-4F15-A0F1-AF2C658F883B}" destId="{9AC38A35-65A6-4E2A-9375-9F879DAFB24A}" srcOrd="0" destOrd="0" presId="urn:microsoft.com/office/officeart/2005/8/layout/process1"/>
    <dgm:cxn modelId="{13F6F339-E45C-4C1B-8B92-037970431540}" srcId="{E22A2D3B-46FC-42BB-99E2-0E4B91A48445}" destId="{E4986132-8F28-4E97-93EF-A89BF0F445E0}" srcOrd="2" destOrd="0" parTransId="{16939843-A382-4083-803E-DC147FC4D2D1}" sibTransId="{7B6A2C41-270B-4066-89EA-89C01DA8742B}"/>
    <dgm:cxn modelId="{99797124-2E23-4370-92DC-4109DEC5F96F}" type="presOf" srcId="{A67BD31B-2F2D-4D3A-8A38-AA68EAB7545E}" destId="{CF86D8C3-DE2A-4AC0-BB68-72F0F5BB6795}" srcOrd="0" destOrd="0" presId="urn:microsoft.com/office/officeart/2005/8/layout/process1"/>
    <dgm:cxn modelId="{AD30C108-83ED-4807-93C6-1D0F2DEFD2FD}" srcId="{E22A2D3B-46FC-42BB-99E2-0E4B91A48445}" destId="{CCA67B2D-B3C1-4A32-AB96-ADCA15091B39}" srcOrd="4" destOrd="0" parTransId="{F67B9DDE-117A-4DFE-85DA-2A07D06C91C9}" sibTransId="{E7062941-6A74-4615-A363-26DA758EDE71}"/>
    <dgm:cxn modelId="{29D6BC81-C384-47EA-9DB8-5BB56938A666}" type="presOf" srcId="{A67BD31B-2F2D-4D3A-8A38-AA68EAB7545E}" destId="{F05B70C7-4A49-45B6-9D27-F6810286F219}" srcOrd="1" destOrd="0" presId="urn:microsoft.com/office/officeart/2005/8/layout/process1"/>
    <dgm:cxn modelId="{4434BE5E-6183-4AC2-9DF2-FFD6F0D0A5C2}" type="presOf" srcId="{4B5032F5-9425-4383-B4E2-8596E3C3FC75}" destId="{EAF73945-FD18-4215-8541-C94A34E55B2E}" srcOrd="0" destOrd="0" presId="urn:microsoft.com/office/officeart/2005/8/layout/process1"/>
    <dgm:cxn modelId="{A10EF2EB-EF92-4A44-A9CA-3DB597019F4C}" type="presOf" srcId="{4B5032F5-9425-4383-B4E2-8596E3C3FC75}" destId="{CD5AF003-8F36-418D-86AA-2F6E6C72E90D}" srcOrd="1" destOrd="0" presId="urn:microsoft.com/office/officeart/2005/8/layout/process1"/>
    <dgm:cxn modelId="{FE0EC927-F887-4A64-B562-B43725912114}" srcId="{E22A2D3B-46FC-42BB-99E2-0E4B91A48445}" destId="{B03F08C4-78ED-4B7E-934A-D0273B4F3012}" srcOrd="1" destOrd="0" parTransId="{19EDD697-8FB7-4CDC-A996-8A611E1E0591}" sibTransId="{A67BD31B-2F2D-4D3A-8A38-AA68EAB7545E}"/>
    <dgm:cxn modelId="{31879306-E214-4A60-9BEA-BBD698F1314F}" type="presOf" srcId="{5F49C829-96D0-4F15-A0F1-AF2C658F883B}" destId="{27D90A19-96B3-456F-90D0-10FBED992FDC}" srcOrd="1" destOrd="0" presId="urn:microsoft.com/office/officeart/2005/8/layout/process1"/>
    <dgm:cxn modelId="{06496E89-E1D3-4A4B-B8AF-307A2B2A7F7D}" srcId="{E22A2D3B-46FC-42BB-99E2-0E4B91A48445}" destId="{3C475C7D-575B-4F28-9BC9-0ADB5DCA72A9}" srcOrd="0" destOrd="0" parTransId="{81DBDC8A-1F09-45A4-85C0-ED9924250FA8}" sibTransId="{5F49C829-96D0-4F15-A0F1-AF2C658F883B}"/>
    <dgm:cxn modelId="{CD9D9FCA-A801-4FFD-8209-766FDD2BB2C6}" type="presOf" srcId="{E22A2D3B-46FC-42BB-99E2-0E4B91A48445}" destId="{B7FF5399-07EC-4930-BB24-8E01E77575A8}" srcOrd="0" destOrd="0" presId="urn:microsoft.com/office/officeart/2005/8/layout/process1"/>
    <dgm:cxn modelId="{2813DA19-4457-4A9C-B4BB-9C1930D633AF}" type="presOf" srcId="{7B6A2C41-270B-4066-89EA-89C01DA8742B}" destId="{43A7FFFC-C5F0-4A57-A22F-171578DC767D}" srcOrd="1" destOrd="0" presId="urn:microsoft.com/office/officeart/2005/8/layout/process1"/>
    <dgm:cxn modelId="{E9B4A04F-AD02-4C53-A460-11FEB506237C}" type="presOf" srcId="{B03F08C4-78ED-4B7E-934A-D0273B4F3012}" destId="{8EA1333A-B43F-427C-AF00-567BD2B37103}" srcOrd="0" destOrd="0" presId="urn:microsoft.com/office/officeart/2005/8/layout/process1"/>
    <dgm:cxn modelId="{8BB587B0-D515-4C49-A936-91698F5A3B93}" type="presOf" srcId="{E4986132-8F28-4E97-93EF-A89BF0F445E0}" destId="{2C093DB3-B470-4FA2-B73E-145BA75A5F6E}" srcOrd="0" destOrd="0" presId="urn:microsoft.com/office/officeart/2005/8/layout/process1"/>
    <dgm:cxn modelId="{DF5736A1-9597-48F0-9DD9-1A35CA02AF32}" type="presOf" srcId="{CCA67B2D-B3C1-4A32-AB96-ADCA15091B39}" destId="{FECABAF2-6BCB-4899-B8A9-8A686C7F7DB4}" srcOrd="0" destOrd="0" presId="urn:microsoft.com/office/officeart/2005/8/layout/process1"/>
    <dgm:cxn modelId="{821D0D29-54ED-4301-AADF-97A85C458CF0}" type="presOf" srcId="{81ED6C22-F3D3-47C1-94FC-6FDC3C207F23}" destId="{26D696E8-E077-46F2-A90D-1E0DBE06EBA9}" srcOrd="0" destOrd="0" presId="urn:microsoft.com/office/officeart/2005/8/layout/process1"/>
    <dgm:cxn modelId="{4B1E6F14-50CF-4713-9142-FB8E2E680439}" type="presParOf" srcId="{B7FF5399-07EC-4930-BB24-8E01E77575A8}" destId="{788EDA97-797B-4339-9DE3-4395186BF38A}" srcOrd="0" destOrd="0" presId="urn:microsoft.com/office/officeart/2005/8/layout/process1"/>
    <dgm:cxn modelId="{B60F1150-3FA4-4C36-9231-2890F15AB3AB}" type="presParOf" srcId="{B7FF5399-07EC-4930-BB24-8E01E77575A8}" destId="{9AC38A35-65A6-4E2A-9375-9F879DAFB24A}" srcOrd="1" destOrd="0" presId="urn:microsoft.com/office/officeart/2005/8/layout/process1"/>
    <dgm:cxn modelId="{FD0CC29D-7BA4-443B-A7D2-FF6C74CF6BBC}" type="presParOf" srcId="{9AC38A35-65A6-4E2A-9375-9F879DAFB24A}" destId="{27D90A19-96B3-456F-90D0-10FBED992FDC}" srcOrd="0" destOrd="0" presId="urn:microsoft.com/office/officeart/2005/8/layout/process1"/>
    <dgm:cxn modelId="{D2F11C59-4F88-44E3-9362-255654434983}" type="presParOf" srcId="{B7FF5399-07EC-4930-BB24-8E01E77575A8}" destId="{8EA1333A-B43F-427C-AF00-567BD2B37103}" srcOrd="2" destOrd="0" presId="urn:microsoft.com/office/officeart/2005/8/layout/process1"/>
    <dgm:cxn modelId="{AE007103-2BBC-4AAB-A8E5-EBB98B518E0F}" type="presParOf" srcId="{B7FF5399-07EC-4930-BB24-8E01E77575A8}" destId="{CF86D8C3-DE2A-4AC0-BB68-72F0F5BB6795}" srcOrd="3" destOrd="0" presId="urn:microsoft.com/office/officeart/2005/8/layout/process1"/>
    <dgm:cxn modelId="{860A49EB-3C1A-4F62-BE46-F7F6AB199E6F}" type="presParOf" srcId="{CF86D8C3-DE2A-4AC0-BB68-72F0F5BB6795}" destId="{F05B70C7-4A49-45B6-9D27-F6810286F219}" srcOrd="0" destOrd="0" presId="urn:microsoft.com/office/officeart/2005/8/layout/process1"/>
    <dgm:cxn modelId="{04393264-1A39-4958-A4DC-0374AEB9515B}" type="presParOf" srcId="{B7FF5399-07EC-4930-BB24-8E01E77575A8}" destId="{2C093DB3-B470-4FA2-B73E-145BA75A5F6E}" srcOrd="4" destOrd="0" presId="urn:microsoft.com/office/officeart/2005/8/layout/process1"/>
    <dgm:cxn modelId="{8F507185-7602-420C-B9C7-3EAC0CCC7A47}" type="presParOf" srcId="{B7FF5399-07EC-4930-BB24-8E01E77575A8}" destId="{37C3A99B-8F9B-48C4-AFDA-9D3D1C168B65}" srcOrd="5" destOrd="0" presId="urn:microsoft.com/office/officeart/2005/8/layout/process1"/>
    <dgm:cxn modelId="{344C6113-333C-4837-8AA1-C85A761DAFA6}" type="presParOf" srcId="{37C3A99B-8F9B-48C4-AFDA-9D3D1C168B65}" destId="{43A7FFFC-C5F0-4A57-A22F-171578DC767D}" srcOrd="0" destOrd="0" presId="urn:microsoft.com/office/officeart/2005/8/layout/process1"/>
    <dgm:cxn modelId="{5964860F-F9FC-484E-927A-83C1B7E5647C}" type="presParOf" srcId="{B7FF5399-07EC-4930-BB24-8E01E77575A8}" destId="{26D696E8-E077-46F2-A90D-1E0DBE06EBA9}" srcOrd="6" destOrd="0" presId="urn:microsoft.com/office/officeart/2005/8/layout/process1"/>
    <dgm:cxn modelId="{4FE8172D-6D38-4CA7-963C-7689AA04DD3E}" type="presParOf" srcId="{B7FF5399-07EC-4930-BB24-8E01E77575A8}" destId="{EAF73945-FD18-4215-8541-C94A34E55B2E}" srcOrd="7" destOrd="0" presId="urn:microsoft.com/office/officeart/2005/8/layout/process1"/>
    <dgm:cxn modelId="{626D2960-DEAA-4C3D-A83D-0F29BF64FA5D}" type="presParOf" srcId="{EAF73945-FD18-4215-8541-C94A34E55B2E}" destId="{CD5AF003-8F36-418D-86AA-2F6E6C72E90D}" srcOrd="0" destOrd="0" presId="urn:microsoft.com/office/officeart/2005/8/layout/process1"/>
    <dgm:cxn modelId="{F9CC9FE4-9984-4121-A132-9FDE83231527}" type="presParOf" srcId="{B7FF5399-07EC-4930-BB24-8E01E77575A8}" destId="{FECABAF2-6BCB-4899-B8A9-8A686C7F7DB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EDA97-797B-4339-9DE3-4395186BF38A}">
      <dsp:nvSpPr>
        <dsp:cNvPr id="0" name=""/>
        <dsp:cNvSpPr/>
      </dsp:nvSpPr>
      <dsp:spPr>
        <a:xfrm>
          <a:off x="3968" y="2097481"/>
          <a:ext cx="1230312" cy="1223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err="1" smtClean="0"/>
            <a:t>Xác</a:t>
          </a:r>
          <a:r>
            <a:rPr lang="en-US" sz="1800" kern="1200" smtClean="0"/>
            <a:t> </a:t>
          </a:r>
          <a:r>
            <a:rPr lang="en-US" sz="1800" kern="1200" err="1" smtClean="0"/>
            <a:t>định</a:t>
          </a:r>
          <a:r>
            <a:rPr lang="en-US" sz="1800" kern="1200" smtClean="0"/>
            <a:t> </a:t>
          </a:r>
          <a:r>
            <a:rPr lang="en-US" sz="1800" kern="1200" err="1" smtClean="0"/>
            <a:t>địa</a:t>
          </a:r>
          <a:r>
            <a:rPr lang="en-US" sz="1800" kern="1200" smtClean="0"/>
            <a:t> </a:t>
          </a:r>
          <a:r>
            <a:rPr lang="en-US" sz="1800" kern="1200" err="1" smtClean="0"/>
            <a:t>chỉ</a:t>
          </a:r>
          <a:r>
            <a:rPr lang="en-US" sz="1800" kern="1200" smtClean="0"/>
            <a:t> </a:t>
          </a:r>
          <a:r>
            <a:rPr lang="en-US" sz="1800" kern="1200" err="1" smtClean="0"/>
            <a:t>hàm</a:t>
          </a:r>
          <a:r>
            <a:rPr lang="en-US" sz="1800" kern="1200" smtClean="0"/>
            <a:t> API</a:t>
          </a:r>
          <a:endParaRPr lang="en-US" sz="1800" kern="1200"/>
        </a:p>
      </dsp:txBody>
      <dsp:txXfrm>
        <a:off x="39809" y="2133322"/>
        <a:ext cx="1158630" cy="1152022"/>
      </dsp:txXfrm>
    </dsp:sp>
    <dsp:sp modelId="{9AC38A35-65A6-4E2A-9375-9F879DAFB24A}">
      <dsp:nvSpPr>
        <dsp:cNvPr id="0" name=""/>
        <dsp:cNvSpPr/>
      </dsp:nvSpPr>
      <dsp:spPr>
        <a:xfrm>
          <a:off x="1357312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57312" y="2617797"/>
        <a:ext cx="182578" cy="183071"/>
      </dsp:txXfrm>
    </dsp:sp>
    <dsp:sp modelId="{8EA1333A-B43F-427C-AF00-567BD2B37103}">
      <dsp:nvSpPr>
        <dsp:cNvPr id="0" name=""/>
        <dsp:cNvSpPr/>
      </dsp:nvSpPr>
      <dsp:spPr>
        <a:xfrm>
          <a:off x="1726406" y="2097481"/>
          <a:ext cx="1230312" cy="1223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err="1" smtClean="0"/>
            <a:t>Lưu</a:t>
          </a:r>
          <a:r>
            <a:rPr lang="en-US" sz="1800" kern="1200" smtClean="0"/>
            <a:t> </a:t>
          </a:r>
          <a:r>
            <a:rPr lang="en-US" sz="1800" kern="1200" err="1" smtClean="0"/>
            <a:t>địa</a:t>
          </a:r>
          <a:r>
            <a:rPr lang="en-US" sz="1800" kern="1200" smtClean="0"/>
            <a:t> </a:t>
          </a:r>
          <a:r>
            <a:rPr lang="en-US" sz="1800" kern="1200" err="1" smtClean="0"/>
            <a:t>chỉ</a:t>
          </a:r>
          <a:r>
            <a:rPr lang="en-US" sz="1800" kern="1200" smtClean="0"/>
            <a:t> </a:t>
          </a:r>
          <a:r>
            <a:rPr lang="en-US" sz="1800" kern="1200" err="1" smtClean="0"/>
            <a:t>hàm</a:t>
          </a:r>
          <a:r>
            <a:rPr lang="en-US" sz="1800" kern="1200" smtClean="0"/>
            <a:t> </a:t>
          </a:r>
          <a:r>
            <a:rPr lang="en-US" sz="1800" kern="1200" err="1" smtClean="0"/>
            <a:t>gốc</a:t>
          </a:r>
          <a:endParaRPr lang="en-US" sz="1800" kern="1200"/>
        </a:p>
      </dsp:txBody>
      <dsp:txXfrm>
        <a:off x="1762247" y="2133322"/>
        <a:ext cx="1158630" cy="1152022"/>
      </dsp:txXfrm>
    </dsp:sp>
    <dsp:sp modelId="{CF86D8C3-DE2A-4AC0-BB68-72F0F5BB6795}">
      <dsp:nvSpPr>
        <dsp:cNvPr id="0" name=""/>
        <dsp:cNvSpPr/>
      </dsp:nvSpPr>
      <dsp:spPr>
        <a:xfrm>
          <a:off x="307975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079750" y="2617797"/>
        <a:ext cx="182578" cy="183071"/>
      </dsp:txXfrm>
    </dsp:sp>
    <dsp:sp modelId="{2C093DB3-B470-4FA2-B73E-145BA75A5F6E}">
      <dsp:nvSpPr>
        <dsp:cNvPr id="0" name=""/>
        <dsp:cNvSpPr/>
      </dsp:nvSpPr>
      <dsp:spPr>
        <a:xfrm>
          <a:off x="3448843" y="2097481"/>
          <a:ext cx="1230312" cy="1223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err="1" smtClean="0"/>
            <a:t>Ghi</a:t>
          </a:r>
          <a:r>
            <a:rPr lang="en-US" sz="1800" kern="1200" smtClean="0"/>
            <a:t> </a:t>
          </a:r>
          <a:r>
            <a:rPr lang="en-US" sz="1800" kern="1200" err="1" smtClean="0"/>
            <a:t>đè</a:t>
          </a:r>
          <a:r>
            <a:rPr lang="en-US" sz="1800" kern="1200" smtClean="0"/>
            <a:t> </a:t>
          </a:r>
          <a:r>
            <a:rPr lang="en-US" sz="1800" kern="1200" err="1" smtClean="0"/>
            <a:t>lệnh</a:t>
          </a:r>
          <a:r>
            <a:rPr lang="en-US" sz="1800" kern="1200" smtClean="0"/>
            <a:t> </a:t>
          </a:r>
          <a:r>
            <a:rPr lang="en-US" sz="1800" kern="1200" err="1" smtClean="0"/>
            <a:t>nhảy</a:t>
          </a:r>
          <a:r>
            <a:rPr lang="en-US" sz="1800" kern="1200" smtClean="0"/>
            <a:t> </a:t>
          </a:r>
          <a:r>
            <a:rPr lang="en-US" sz="1800" kern="1200" err="1" smtClean="0"/>
            <a:t>tới</a:t>
          </a:r>
          <a:r>
            <a:rPr lang="en-US" sz="1800" kern="1200" smtClean="0"/>
            <a:t> </a:t>
          </a:r>
          <a:r>
            <a:rPr lang="en-US" sz="1800" kern="1200" err="1" smtClean="0"/>
            <a:t>địa</a:t>
          </a:r>
          <a:r>
            <a:rPr lang="en-US" sz="1800" kern="1200" smtClean="0"/>
            <a:t> </a:t>
          </a:r>
          <a:r>
            <a:rPr lang="en-US" sz="1800" kern="1200" err="1" smtClean="0"/>
            <a:t>chỉ</a:t>
          </a:r>
          <a:r>
            <a:rPr lang="en-US" sz="1800" kern="1200" smtClean="0"/>
            <a:t> </a:t>
          </a:r>
          <a:r>
            <a:rPr lang="en-US" sz="1800" kern="1200" err="1" smtClean="0"/>
            <a:t>hàm</a:t>
          </a:r>
          <a:r>
            <a:rPr lang="en-US" sz="1800" kern="1200" smtClean="0"/>
            <a:t> hook</a:t>
          </a:r>
          <a:endParaRPr lang="en-US" sz="1800" kern="1200"/>
        </a:p>
      </dsp:txBody>
      <dsp:txXfrm>
        <a:off x="3484684" y="2133322"/>
        <a:ext cx="1158630" cy="1152022"/>
      </dsp:txXfrm>
    </dsp:sp>
    <dsp:sp modelId="{37C3A99B-8F9B-48C4-AFDA-9D3D1C168B65}">
      <dsp:nvSpPr>
        <dsp:cNvPr id="0" name=""/>
        <dsp:cNvSpPr/>
      </dsp:nvSpPr>
      <dsp:spPr>
        <a:xfrm>
          <a:off x="480218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802187" y="2617797"/>
        <a:ext cx="182578" cy="183071"/>
      </dsp:txXfrm>
    </dsp:sp>
    <dsp:sp modelId="{26D696E8-E077-46F2-A90D-1E0DBE06EBA9}">
      <dsp:nvSpPr>
        <dsp:cNvPr id="0" name=""/>
        <dsp:cNvSpPr/>
      </dsp:nvSpPr>
      <dsp:spPr>
        <a:xfrm>
          <a:off x="5171281" y="2097481"/>
          <a:ext cx="1230312" cy="1223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err="1" smtClean="0"/>
            <a:t>Xử</a:t>
          </a:r>
          <a:r>
            <a:rPr lang="en-US" sz="1800" kern="1200" smtClean="0"/>
            <a:t> </a:t>
          </a:r>
          <a:r>
            <a:rPr lang="en-US" sz="1800" kern="1200" err="1" smtClean="0"/>
            <a:t>lý</a:t>
          </a:r>
          <a:r>
            <a:rPr lang="en-US" sz="1800" kern="1200" smtClean="0"/>
            <a:t> </a:t>
          </a:r>
          <a:r>
            <a:rPr lang="en-US" sz="1800" kern="1200" err="1" smtClean="0"/>
            <a:t>trong</a:t>
          </a:r>
          <a:r>
            <a:rPr lang="en-US" sz="1800" kern="1200" smtClean="0"/>
            <a:t> </a:t>
          </a:r>
          <a:r>
            <a:rPr lang="en-US" sz="1800" kern="1200" err="1" smtClean="0"/>
            <a:t>hàm</a:t>
          </a:r>
          <a:r>
            <a:rPr lang="en-US" sz="1800" kern="1200" smtClean="0"/>
            <a:t> hook</a:t>
          </a:r>
          <a:endParaRPr lang="en-US" sz="1800" kern="1200"/>
        </a:p>
      </dsp:txBody>
      <dsp:txXfrm>
        <a:off x="5207122" y="2133322"/>
        <a:ext cx="1158630" cy="1152022"/>
      </dsp:txXfrm>
    </dsp:sp>
    <dsp:sp modelId="{EAF73945-FD18-4215-8541-C94A34E55B2E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524624" y="2617797"/>
        <a:ext cx="182578" cy="183071"/>
      </dsp:txXfrm>
    </dsp:sp>
    <dsp:sp modelId="{FECABAF2-6BCB-4899-B8A9-8A686C7F7DB4}">
      <dsp:nvSpPr>
        <dsp:cNvPr id="0" name=""/>
        <dsp:cNvSpPr/>
      </dsp:nvSpPr>
      <dsp:spPr>
        <a:xfrm>
          <a:off x="6893718" y="2097481"/>
          <a:ext cx="1230312" cy="1223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err="1" smtClean="0"/>
            <a:t>Khôi</a:t>
          </a:r>
          <a:r>
            <a:rPr lang="en-US" sz="1800" kern="1200" smtClean="0"/>
            <a:t> </a:t>
          </a:r>
          <a:r>
            <a:rPr lang="en-US" sz="1800" kern="1200" err="1" smtClean="0"/>
            <a:t>phục</a:t>
          </a:r>
          <a:r>
            <a:rPr lang="en-US" sz="1800" kern="1200" smtClean="0"/>
            <a:t> </a:t>
          </a:r>
          <a:r>
            <a:rPr lang="en-US" sz="1800" kern="1200" err="1" smtClean="0"/>
            <a:t>địa</a:t>
          </a:r>
          <a:r>
            <a:rPr lang="en-US" sz="1800" kern="1200" smtClean="0"/>
            <a:t> </a:t>
          </a:r>
          <a:r>
            <a:rPr lang="en-US" sz="1800" kern="1200" err="1" smtClean="0"/>
            <a:t>chỉ</a:t>
          </a:r>
          <a:r>
            <a:rPr lang="en-US" sz="1800" kern="1200" smtClean="0"/>
            <a:t> </a:t>
          </a:r>
          <a:r>
            <a:rPr lang="en-US" sz="1800" kern="1200" err="1" smtClean="0"/>
            <a:t>hàm</a:t>
          </a:r>
          <a:r>
            <a:rPr lang="en-US" sz="1800" kern="1200" smtClean="0"/>
            <a:t> </a:t>
          </a:r>
          <a:r>
            <a:rPr lang="en-US" sz="1800" kern="1200" err="1" smtClean="0"/>
            <a:t>gốc</a:t>
          </a:r>
          <a:r>
            <a:rPr lang="en-US" sz="1800" kern="1200" smtClean="0"/>
            <a:t> </a:t>
          </a:r>
          <a:r>
            <a:rPr lang="en-US" sz="1800" kern="1200" err="1" smtClean="0"/>
            <a:t>nếu</a:t>
          </a:r>
          <a:r>
            <a:rPr lang="en-US" sz="1800" kern="1200" smtClean="0"/>
            <a:t> </a:t>
          </a:r>
          <a:r>
            <a:rPr lang="en-US" sz="1800" kern="1200" err="1" smtClean="0"/>
            <a:t>cần</a:t>
          </a:r>
          <a:endParaRPr lang="en-US" sz="1800" kern="1200"/>
        </a:p>
      </dsp:txBody>
      <dsp:txXfrm>
        <a:off x="6929559" y="2133322"/>
        <a:ext cx="1158630" cy="1152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1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6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5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3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8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3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2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3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4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6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2D749-03DE-4EC2-8C00-F102FCD2936A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3117700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54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Trung Duc</dc:creator>
  <cp:lastModifiedBy>Do Trung Duc</cp:lastModifiedBy>
  <cp:revision>2</cp:revision>
  <dcterms:created xsi:type="dcterms:W3CDTF">2015-05-04T03:00:35Z</dcterms:created>
  <dcterms:modified xsi:type="dcterms:W3CDTF">2015-05-04T03:19:17Z</dcterms:modified>
</cp:coreProperties>
</file>