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35685-A1F2-4D70-A784-E06D11C33319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B662F-1FC1-4658-945B-43403D06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6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B662F-1FC1-4658-945B-43403D0668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6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2CFE-11B2-4712-B728-A13707DBB616}" type="datetime1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LUẬN VĂN TỐT NGHIỆP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DF38-66EA-467F-BEEA-A9D33045F8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08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795E-7350-4C32-919B-73DD6917555C}" type="datetime1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LUẬN VĂN TỐT NGHIỆP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DF38-66EA-467F-BEEA-A9D33045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2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6259-3CF6-4E6D-BC94-605B1724F8D4}" type="datetime1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LUẬN VĂN TỐT NGHIỆP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DF38-66EA-467F-BEEA-A9D33045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4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96DD-4F55-4BDD-ABF2-B14897C2CEB4}" type="datetime1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LUẬN VĂN TỐT NGHIỆP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DF38-66EA-467F-BEEA-A9D33045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5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3213-76E6-4230-9038-778D9DC36102}" type="datetime1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LUẬN VĂN TỐT NGHIỆP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DF38-66EA-467F-BEEA-A9D33045F8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59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E3B7-47A4-4F82-BC89-568C5E355E87}" type="datetime1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LUẬN VĂN TỐT NGHIỆP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DF38-66EA-467F-BEEA-A9D33045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E493-1B24-412A-BD20-895262E0C37F}" type="datetime1">
              <a:rPr lang="en-US" smtClean="0"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LUẬN VĂN TỐT NGHIỆP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DF38-66EA-467F-BEEA-A9D33045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686D-14E0-427A-A107-20A685F3DCDE}" type="datetime1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LUẬN VĂN TỐT NGHIỆP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DF38-66EA-467F-BEEA-A9D33045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4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3451-C1FE-4FB5-A2C4-CB4873BBFDDA}" type="datetime1">
              <a:rPr lang="en-US" smtClean="0"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LUẬN VĂN TỐT NGHIỆP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DF38-66EA-467F-BEEA-A9D33045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2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356F6C-922C-472E-90D5-6F59A238366B}" type="datetime1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LUẬN VĂN TỐT NGHIỆP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87DF38-66EA-467F-BEEA-A9D33045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6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814C-3B04-45A2-993E-6B3D12A3AEB6}" type="datetime1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LUẬN VĂN TỐT NGHIỆP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DF38-66EA-467F-BEEA-A9D33045F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5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429E-699E-454D-B1C7-47BA0488CDBD}" type="datetime1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LUẬN VĂN TỐT NGHIỆP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87DF38-66EA-467F-BEEA-A9D33045F8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77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BẢO VỆ DỮ LIỆU TRÊN </a:t>
            </a:r>
            <a:br>
              <a:rPr lang="en-US" b="1" dirty="0"/>
            </a:br>
            <a:r>
              <a:rPr lang="en-US" b="1" dirty="0"/>
              <a:t>THIẾT BỊ LƯU TRỮ DI ĐỘNG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3909831" cy="114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SVTH:</a:t>
            </a:r>
          </a:p>
          <a:p>
            <a:r>
              <a:rPr lang="en-US" dirty="0" err="1" smtClean="0"/>
              <a:t>Đỗ</a:t>
            </a:r>
            <a:r>
              <a:rPr lang="en-US" dirty="0" smtClean="0"/>
              <a:t> Trung </a:t>
            </a:r>
            <a:r>
              <a:rPr lang="en-US" dirty="0" err="1" smtClean="0"/>
              <a:t>Đức</a:t>
            </a:r>
            <a:r>
              <a:rPr lang="en-US" dirty="0" smtClean="0"/>
              <a:t>  	1112075</a:t>
            </a:r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	1112276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77318" y="4455620"/>
            <a:ext cx="3992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GVHD</a:t>
            </a:r>
          </a:p>
          <a:p>
            <a:pPr algn="ctr"/>
            <a:r>
              <a:rPr lang="en-US" sz="2000" dirty="0" err="1" smtClean="0"/>
              <a:t>Thầy</a:t>
            </a:r>
            <a:r>
              <a:rPr lang="en-US" sz="2000" dirty="0" smtClean="0"/>
              <a:t> TRẦN MINH TRIẾT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86E3-0606-4F38-97B4-CCECA3D2F932}" type="datetime1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LUẬN VĂN TỐT NGHIỆP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DF38-66EA-467F-BEEA-A9D33045F8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	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i="1" dirty="0" err="1"/>
              <a:t>Ngăn</a:t>
            </a:r>
            <a:r>
              <a:rPr lang="en-US" sz="3200" b="1" i="1" dirty="0"/>
              <a:t> </a:t>
            </a:r>
            <a:r>
              <a:rPr lang="en-US" sz="3200" b="1" i="1" dirty="0" err="1"/>
              <a:t>ngừa</a:t>
            </a:r>
            <a:r>
              <a:rPr lang="en-US" sz="3200" b="1" i="1" dirty="0"/>
              <a:t> </a:t>
            </a:r>
            <a:r>
              <a:rPr lang="en-US" sz="3200" b="1" i="1" dirty="0" err="1"/>
              <a:t>thất</a:t>
            </a:r>
            <a:r>
              <a:rPr lang="en-US" sz="3200" b="1" i="1" dirty="0"/>
              <a:t> </a:t>
            </a:r>
            <a:r>
              <a:rPr lang="en-US" sz="3200" b="1" i="1" dirty="0" err="1"/>
              <a:t>thoát</a:t>
            </a:r>
            <a:r>
              <a:rPr lang="en-US" sz="3200" b="1" i="1" dirty="0"/>
              <a:t> </a:t>
            </a:r>
            <a:r>
              <a:rPr lang="en-US" sz="3200" b="1" i="1" dirty="0" err="1"/>
              <a:t>dữ</a:t>
            </a:r>
            <a:r>
              <a:rPr lang="en-US" sz="3200" b="1" i="1" dirty="0"/>
              <a:t> </a:t>
            </a:r>
            <a:r>
              <a:rPr lang="en-US" sz="3200" b="1" i="1" dirty="0" err="1"/>
              <a:t>liệu</a:t>
            </a:r>
            <a:r>
              <a:rPr lang="en-US" sz="3200" dirty="0"/>
              <a:t> (</a:t>
            </a:r>
            <a:r>
              <a:rPr lang="en-US" sz="3200" b="1" dirty="0"/>
              <a:t>D</a:t>
            </a:r>
            <a:r>
              <a:rPr lang="en-US" sz="3200" dirty="0"/>
              <a:t>ata </a:t>
            </a:r>
            <a:r>
              <a:rPr lang="en-US" sz="3200" b="1" dirty="0"/>
              <a:t>L</a:t>
            </a:r>
            <a:r>
              <a:rPr lang="en-US" sz="3200" dirty="0"/>
              <a:t>oss </a:t>
            </a:r>
            <a:r>
              <a:rPr lang="en-US" sz="3200" b="1" dirty="0"/>
              <a:t>P</a:t>
            </a:r>
            <a:r>
              <a:rPr lang="en-US" sz="3200" dirty="0"/>
              <a:t>revention </a:t>
            </a:r>
            <a:r>
              <a:rPr lang="en-US" sz="3200" dirty="0" err="1"/>
              <a:t>hoặc</a:t>
            </a:r>
            <a:r>
              <a:rPr lang="en-US" sz="3200" dirty="0"/>
              <a:t> </a:t>
            </a:r>
            <a:r>
              <a:rPr lang="en-US" sz="3200" b="1" dirty="0"/>
              <a:t>D</a:t>
            </a:r>
            <a:r>
              <a:rPr lang="en-US" sz="3200" dirty="0"/>
              <a:t>ata </a:t>
            </a:r>
            <a:r>
              <a:rPr lang="en-US" sz="3200" b="1" dirty="0"/>
              <a:t>L</a:t>
            </a:r>
            <a:r>
              <a:rPr lang="en-US" sz="3200" dirty="0"/>
              <a:t>eakage </a:t>
            </a:r>
            <a:r>
              <a:rPr lang="en-US" sz="3200" b="1" dirty="0"/>
              <a:t>P</a:t>
            </a:r>
            <a:r>
              <a:rPr lang="en-US" sz="3200" dirty="0"/>
              <a:t>revention – DLP)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những</a:t>
            </a:r>
            <a:r>
              <a:rPr lang="en-US" sz="3200" dirty="0"/>
              <a:t> </a:t>
            </a:r>
            <a:r>
              <a:rPr lang="en-US" sz="3200" dirty="0" err="1"/>
              <a:t>vấn</a:t>
            </a:r>
            <a:r>
              <a:rPr lang="en-US" sz="3200" dirty="0"/>
              <a:t> </a:t>
            </a:r>
            <a:r>
              <a:rPr lang="en-US" sz="3200" dirty="0" err="1"/>
              <a:t>đề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trọng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lĩnh</a:t>
            </a:r>
            <a:r>
              <a:rPr lang="en-US" sz="3200" dirty="0"/>
              <a:t> </a:t>
            </a:r>
            <a:r>
              <a:rPr lang="en-US" sz="3200" dirty="0" err="1"/>
              <a:t>vực</a:t>
            </a:r>
            <a:r>
              <a:rPr lang="en-US" sz="3200" dirty="0"/>
              <a:t> an </a:t>
            </a:r>
            <a:r>
              <a:rPr lang="en-US" sz="3200" dirty="0" err="1"/>
              <a:t>toàn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tin.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bối</a:t>
            </a:r>
            <a:r>
              <a:rPr lang="en-US" sz="3200" dirty="0"/>
              <a:t> </a:t>
            </a:r>
            <a:r>
              <a:rPr lang="en-US" sz="3200" dirty="0" err="1"/>
              <a:t>cảnh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nghệ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triển</a:t>
            </a:r>
            <a:r>
              <a:rPr lang="en-US" sz="3200" dirty="0"/>
              <a:t> </a:t>
            </a:r>
            <a:r>
              <a:rPr lang="en-US" sz="3200" dirty="0" err="1"/>
              <a:t>mạnh</a:t>
            </a:r>
            <a:r>
              <a:rPr lang="en-US" sz="3200" dirty="0"/>
              <a:t> </a:t>
            </a:r>
            <a:r>
              <a:rPr lang="en-US" sz="3200" dirty="0" err="1"/>
              <a:t>mẽ</a:t>
            </a:r>
            <a:r>
              <a:rPr lang="en-US" sz="3200" dirty="0"/>
              <a:t>,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lưu</a:t>
            </a:r>
            <a:r>
              <a:rPr lang="en-US" sz="3200" dirty="0"/>
              <a:t> </a:t>
            </a:r>
            <a:r>
              <a:rPr lang="en-US" sz="3200" dirty="0" err="1"/>
              <a:t>trữ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trao</a:t>
            </a:r>
            <a:r>
              <a:rPr lang="en-US" sz="3200" dirty="0"/>
              <a:t> </a:t>
            </a:r>
            <a:r>
              <a:rPr lang="en-US" sz="3200" dirty="0" err="1"/>
              <a:t>đổi</a:t>
            </a:r>
            <a:r>
              <a:rPr lang="en-US" sz="3200" dirty="0"/>
              <a:t> qua </a:t>
            </a:r>
            <a:r>
              <a:rPr lang="en-US" sz="3200" dirty="0" err="1"/>
              <a:t>nhiều</a:t>
            </a:r>
            <a:r>
              <a:rPr lang="en-US" sz="3200" dirty="0"/>
              <a:t> </a:t>
            </a:r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tiện</a:t>
            </a:r>
            <a:r>
              <a:rPr lang="en-US" sz="3200" dirty="0"/>
              <a:t> </a:t>
            </a:r>
            <a:r>
              <a:rPr lang="en-US" sz="3200" dirty="0" err="1"/>
              <a:t>khác</a:t>
            </a:r>
            <a:r>
              <a:rPr lang="en-US" sz="3200" dirty="0"/>
              <a:t> </a:t>
            </a:r>
            <a:r>
              <a:rPr lang="en-US" sz="3200" dirty="0" err="1"/>
              <a:t>nhau</a:t>
            </a:r>
            <a:r>
              <a:rPr lang="en-US" sz="3200" dirty="0"/>
              <a:t> </a:t>
            </a:r>
            <a:r>
              <a:rPr lang="en-US" sz="3200" dirty="0" err="1"/>
              <a:t>cũng</a:t>
            </a:r>
            <a:r>
              <a:rPr lang="en-US" sz="3200" dirty="0"/>
              <a:t> </a:t>
            </a:r>
            <a:r>
              <a:rPr lang="en-US" sz="3200" dirty="0" err="1"/>
              <a:t>tăng</a:t>
            </a:r>
            <a:r>
              <a:rPr lang="en-US" sz="3200" dirty="0"/>
              <a:t> </a:t>
            </a:r>
            <a:r>
              <a:rPr lang="en-US" sz="3200" dirty="0" err="1"/>
              <a:t>vọt</a:t>
            </a:r>
            <a:r>
              <a:rPr lang="en-US" sz="3200" dirty="0"/>
              <a:t>, </a:t>
            </a:r>
            <a:r>
              <a:rPr lang="en-US" sz="3200" dirty="0" err="1"/>
              <a:t>kéo</a:t>
            </a:r>
            <a:r>
              <a:rPr lang="en-US" sz="3200" dirty="0"/>
              <a:t> </a:t>
            </a:r>
            <a:r>
              <a:rPr lang="en-US" sz="3200" dirty="0" err="1"/>
              <a:t>theo</a:t>
            </a:r>
            <a:r>
              <a:rPr lang="en-US" sz="3200" dirty="0"/>
              <a:t> </a:t>
            </a:r>
            <a:r>
              <a:rPr lang="en-US" sz="3200" dirty="0" err="1"/>
              <a:t>nhu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ngăn</a:t>
            </a:r>
            <a:r>
              <a:rPr lang="en-US" sz="3200" dirty="0"/>
              <a:t> </a:t>
            </a:r>
            <a:r>
              <a:rPr lang="en-US" sz="3200" dirty="0" err="1"/>
              <a:t>ngừa</a:t>
            </a:r>
            <a:r>
              <a:rPr lang="en-US" sz="3200" dirty="0"/>
              <a:t> </a:t>
            </a:r>
            <a:r>
              <a:rPr lang="en-US" sz="3200" dirty="0" err="1"/>
              <a:t>thất</a:t>
            </a:r>
            <a:r>
              <a:rPr lang="en-US" sz="3200" dirty="0"/>
              <a:t> </a:t>
            </a:r>
            <a:r>
              <a:rPr lang="en-US" sz="3200" dirty="0" err="1"/>
              <a:t>thoát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ngày</a:t>
            </a:r>
            <a:r>
              <a:rPr lang="en-US" sz="3200" dirty="0"/>
              <a:t> </a:t>
            </a:r>
            <a:r>
              <a:rPr lang="en-US" sz="3200" dirty="0" err="1"/>
              <a:t>càng</a:t>
            </a:r>
            <a:r>
              <a:rPr lang="en-US" sz="3200" dirty="0"/>
              <a:t> </a:t>
            </a:r>
            <a:r>
              <a:rPr lang="en-US" sz="3200" dirty="0" err="1"/>
              <a:t>dược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tâm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569C-C44E-48FC-A366-9F9EB0854AA1}" type="datetime1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LUẬN VĂN TỐT NGHIỆP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DF38-66EA-467F-BEEA-A9D33045F8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3007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 smtClean="0"/>
              <a:t>Số</a:t>
            </a:r>
            <a:r>
              <a:rPr lang="en-US" sz="4400" b="1" dirty="0" smtClean="0"/>
              <a:t> </a:t>
            </a:r>
            <a:r>
              <a:rPr lang="en-US" sz="4400" b="1" dirty="0" err="1"/>
              <a:t>lượng</a:t>
            </a:r>
            <a:r>
              <a:rPr lang="en-US" sz="4400" b="1" dirty="0"/>
              <a:t> </a:t>
            </a:r>
            <a:r>
              <a:rPr lang="en-US" sz="4400" b="1" dirty="0" err="1"/>
              <a:t>thông</a:t>
            </a:r>
            <a:r>
              <a:rPr lang="en-US" sz="4400" b="1" dirty="0"/>
              <a:t> tin </a:t>
            </a:r>
            <a:r>
              <a:rPr lang="en-US" sz="4400" b="1" dirty="0" err="1"/>
              <a:t>rò</a:t>
            </a:r>
            <a:r>
              <a:rPr lang="en-US" sz="4400" b="1" dirty="0"/>
              <a:t> </a:t>
            </a:r>
            <a:r>
              <a:rPr lang="en-US" sz="4400" b="1" dirty="0" err="1"/>
              <a:t>rỉ</a:t>
            </a:r>
            <a:r>
              <a:rPr lang="en-US" sz="4400" b="1" dirty="0"/>
              <a:t> </a:t>
            </a:r>
            <a:r>
              <a:rPr lang="en-US" sz="4400" b="1" dirty="0" err="1"/>
              <a:t>từ</a:t>
            </a:r>
            <a:r>
              <a:rPr lang="en-US" sz="4400" b="1" dirty="0"/>
              <a:t> </a:t>
            </a:r>
            <a:r>
              <a:rPr lang="en-US" sz="4400" b="1" dirty="0" err="1"/>
              <a:t>năm</a:t>
            </a:r>
            <a:r>
              <a:rPr lang="en-US" sz="4400" b="1" dirty="0"/>
              <a:t> </a:t>
            </a:r>
            <a:r>
              <a:rPr lang="en-US" sz="4400" b="1" dirty="0" smtClean="0"/>
              <a:t>2006-2013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96DD-4F55-4BDD-ABF2-B14897C2CEB4}" type="datetime1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LUẬN VĂN TỐT NGHIỆP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DF38-66EA-467F-BEEA-A9D33045F824}" type="slidenum">
              <a:rPr lang="en-US" smtClean="0"/>
              <a:t>3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300" y="2262188"/>
            <a:ext cx="61817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7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Tỷ</a:t>
            </a:r>
            <a:r>
              <a:rPr lang="en-US" sz="4000" dirty="0"/>
              <a:t> </a:t>
            </a:r>
            <a:r>
              <a:rPr lang="en-US" sz="4000" dirty="0" err="1"/>
              <a:t>lệ</a:t>
            </a:r>
            <a:r>
              <a:rPr lang="en-US" sz="4000" dirty="0"/>
              <a:t> </a:t>
            </a:r>
            <a:r>
              <a:rPr lang="en-US" sz="4000" dirty="0" err="1"/>
              <a:t>có</a:t>
            </a:r>
            <a:r>
              <a:rPr lang="en-US" sz="4000" dirty="0"/>
              <a:t> </a:t>
            </a:r>
            <a:r>
              <a:rPr lang="en-US" sz="4000" dirty="0" err="1"/>
              <a:t>chủ</a:t>
            </a:r>
            <a:r>
              <a:rPr lang="en-US" sz="4000" dirty="0"/>
              <a:t> ý </a:t>
            </a:r>
            <a:r>
              <a:rPr lang="en-US" sz="4000" dirty="0" err="1"/>
              <a:t>và</a:t>
            </a:r>
            <a:r>
              <a:rPr lang="en-US" sz="4000" dirty="0"/>
              <a:t> </a:t>
            </a:r>
            <a:r>
              <a:rPr lang="en-US" sz="4000" dirty="0" err="1"/>
              <a:t>vô</a:t>
            </a:r>
            <a:r>
              <a:rPr lang="en-US" sz="4000" dirty="0"/>
              <a:t> </a:t>
            </a:r>
            <a:r>
              <a:rPr lang="en-US" sz="4000" dirty="0" err="1"/>
              <a:t>tình</a:t>
            </a:r>
            <a:r>
              <a:rPr lang="en-US" sz="4000" dirty="0"/>
              <a:t> </a:t>
            </a:r>
            <a:r>
              <a:rPr lang="en-US" sz="4000" dirty="0" err="1"/>
              <a:t>rò</a:t>
            </a:r>
            <a:r>
              <a:rPr lang="en-US" sz="4000" dirty="0"/>
              <a:t> </a:t>
            </a:r>
            <a:r>
              <a:rPr lang="en-US" sz="4000" dirty="0" err="1"/>
              <a:t>rỉ</a:t>
            </a:r>
            <a:r>
              <a:rPr lang="en-US" sz="4000" dirty="0"/>
              <a:t> </a:t>
            </a:r>
            <a:r>
              <a:rPr lang="en-US" sz="4000" dirty="0" err="1"/>
              <a:t>dữ</a:t>
            </a:r>
            <a:r>
              <a:rPr lang="en-US" sz="4000" dirty="0"/>
              <a:t> </a:t>
            </a:r>
            <a:r>
              <a:rPr lang="en-US" sz="4000" dirty="0" err="1"/>
              <a:t>liệu</a:t>
            </a:r>
            <a:r>
              <a:rPr lang="en-US" sz="4000" dirty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theo</a:t>
            </a:r>
            <a:r>
              <a:rPr lang="en-US" sz="4000" dirty="0" smtClean="0"/>
              <a:t> </a:t>
            </a:r>
            <a:r>
              <a:rPr lang="en-US" sz="4000" dirty="0" err="1"/>
              <a:t>kênh</a:t>
            </a:r>
            <a:r>
              <a:rPr lang="en-US" sz="4000" dirty="0"/>
              <a:t> </a:t>
            </a:r>
            <a:r>
              <a:rPr lang="en-US" sz="4000" dirty="0" err="1"/>
              <a:t>năm</a:t>
            </a:r>
            <a:r>
              <a:rPr lang="en-US" sz="4000" dirty="0"/>
              <a:t> 2013 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96DD-4F55-4BDD-ABF2-B14897C2CEB4}" type="datetime1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LUẬN VĂN TỐT NGHIỆP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DF38-66EA-467F-BEEA-A9D33045F824}" type="slidenum">
              <a:rPr lang="en-US" smtClean="0"/>
              <a:t>4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225" y="2014538"/>
            <a:ext cx="66198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2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ngừa</a:t>
            </a:r>
            <a:r>
              <a:rPr lang="en-US" dirty="0" smtClean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96DD-4F55-4BDD-ABF2-B14897C2CEB4}" type="datetime1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LUẬN VĂN TỐT NGHIỆP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DF38-66EA-467F-BEEA-A9D33045F8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96DD-4F55-4BDD-ABF2-B14897C2CEB4}" type="datetime1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LUẬN VĂN TỐT NGHIỆP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DF38-66EA-467F-BEEA-A9D33045F8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96DD-4F55-4BDD-ABF2-B14897C2CEB4}" type="datetime1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LUẬN VĂN TỐT NGHIỆP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DF38-66EA-467F-BEEA-A9D33045F8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1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96DD-4F55-4BDD-ABF2-B14897C2CEB4}" type="datetime1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LUẬN VĂN TỐT NGHIỆP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DF38-66EA-467F-BEEA-A9D33045F8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96DD-4F55-4BDD-ABF2-B14897C2CEB4}" type="datetime1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LUẬN VĂN TỐT NGHIỆP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7DF38-66EA-467F-BEEA-A9D33045F8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</TotalTime>
  <Words>184</Words>
  <Application>Microsoft Office PowerPoint</Application>
  <PresentationFormat>Widescreen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BẢO VỆ DỮ LIỆU TRÊN  THIẾT BỊ LƯU TRỮ DI ĐỘNG </vt:lpstr>
      <vt:lpstr>1. Mở đầu</vt:lpstr>
      <vt:lpstr>Số lượng thông tin rò rỉ từ năm 2006-2013</vt:lpstr>
      <vt:lpstr>Tỷ lệ có chủ ý và vô tình rò rỉ dữ liệu  theo kênh năm 2013 </vt:lpstr>
      <vt:lpstr>2. Tổng quan về các biện pháp ngăn       ngừa thất thoát dữ liệu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Trung Duc</dc:creator>
  <cp:lastModifiedBy>Do Trung Duc</cp:lastModifiedBy>
  <cp:revision>5</cp:revision>
  <dcterms:created xsi:type="dcterms:W3CDTF">2015-05-05T14:13:54Z</dcterms:created>
  <dcterms:modified xsi:type="dcterms:W3CDTF">2015-05-05T16:52:01Z</dcterms:modified>
</cp:coreProperties>
</file>