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3" r:id="rId8"/>
    <p:sldId id="261" r:id="rId9"/>
    <p:sldId id="262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D4"/>
    <a:srgbClr val="E9EDEC"/>
    <a:srgbClr val="FF3300"/>
    <a:srgbClr val="FF6600"/>
    <a:srgbClr val="FE9C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A2D3B-46FC-42BB-99E2-0E4B91A4844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475C7D-575B-4F28-9BC9-0ADB5DCA72A9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Xác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định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API</a:t>
          </a:r>
          <a:endParaRPr lang="en-US" sz="2400" b="1" dirty="0">
            <a:solidFill>
              <a:schemeClr val="tx1"/>
            </a:solidFill>
          </a:endParaRPr>
        </a:p>
      </dgm:t>
    </dgm:pt>
    <dgm:pt modelId="{81DBDC8A-1F09-45A4-85C0-ED9924250FA8}" type="parTrans" cxnId="{06496E89-E1D3-4A4B-B8AF-307A2B2A7F7D}">
      <dgm:prSet/>
      <dgm:spPr/>
      <dgm:t>
        <a:bodyPr/>
        <a:lstStyle/>
        <a:p>
          <a:endParaRPr lang="en-US"/>
        </a:p>
      </dgm:t>
    </dgm:pt>
    <dgm:pt modelId="{5F49C829-96D0-4F15-A0F1-AF2C658F883B}" type="sibTrans" cxnId="{06496E89-E1D3-4A4B-B8AF-307A2B2A7F7D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B03F08C4-78ED-4B7E-934A-D0273B4F3012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Lưu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gốc</a:t>
          </a:r>
          <a:endParaRPr lang="en-US" sz="2400" b="1" dirty="0">
            <a:solidFill>
              <a:schemeClr val="tx1"/>
            </a:solidFill>
          </a:endParaRPr>
        </a:p>
      </dgm:t>
    </dgm:pt>
    <dgm:pt modelId="{19EDD697-8FB7-4CDC-A996-8A611E1E0591}" type="parTrans" cxnId="{FE0EC927-F887-4A64-B562-B43725912114}">
      <dgm:prSet/>
      <dgm:spPr/>
      <dgm:t>
        <a:bodyPr/>
        <a:lstStyle/>
        <a:p>
          <a:endParaRPr lang="en-US"/>
        </a:p>
      </dgm:t>
    </dgm:pt>
    <dgm:pt modelId="{A67BD31B-2F2D-4D3A-8A38-AA68EAB7545E}" type="sibTrans" cxnId="{FE0EC927-F887-4A64-B562-B43725912114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E4986132-8F28-4E97-93EF-A89BF0F445E0}">
      <dgm:prSet phldrT="[Text]"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Ghi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đè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lệnh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jmp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tới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hook</a:t>
          </a:r>
          <a:endParaRPr lang="en-US" sz="2400" b="1" dirty="0">
            <a:solidFill>
              <a:schemeClr val="tx1"/>
            </a:solidFill>
          </a:endParaRPr>
        </a:p>
      </dgm:t>
    </dgm:pt>
    <dgm:pt modelId="{16939843-A382-4083-803E-DC147FC4D2D1}" type="parTrans" cxnId="{13F6F339-E45C-4C1B-8B92-037970431540}">
      <dgm:prSet/>
      <dgm:spPr/>
      <dgm:t>
        <a:bodyPr/>
        <a:lstStyle/>
        <a:p>
          <a:endParaRPr lang="en-US"/>
        </a:p>
      </dgm:t>
    </dgm:pt>
    <dgm:pt modelId="{7B6A2C41-270B-4066-89EA-89C01DA8742B}" type="sibTrans" cxnId="{13F6F339-E45C-4C1B-8B92-037970431540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81ED6C22-F3D3-47C1-94FC-6FDC3C207F23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Xử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lý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trong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hook</a:t>
          </a:r>
          <a:endParaRPr lang="en-US" sz="2400" b="1" dirty="0">
            <a:solidFill>
              <a:schemeClr val="tx1"/>
            </a:solidFill>
          </a:endParaRPr>
        </a:p>
      </dgm:t>
    </dgm:pt>
    <dgm:pt modelId="{C91857A0-14EE-4131-AFDB-ACAA9B0E40E7}" type="parTrans" cxnId="{59B277FB-7B3A-4099-8A25-0A45274C1971}">
      <dgm:prSet/>
      <dgm:spPr/>
      <dgm:t>
        <a:bodyPr/>
        <a:lstStyle/>
        <a:p>
          <a:endParaRPr lang="en-US"/>
        </a:p>
      </dgm:t>
    </dgm:pt>
    <dgm:pt modelId="{4B5032F5-9425-4383-B4E2-8596E3C3FC75}" type="sibTrans" cxnId="{59B277FB-7B3A-4099-8A25-0A45274C1971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CCA67B2D-B3C1-4A32-AB96-ADCA15091B39}">
      <dgm:prSet custT="1"/>
      <dgm:spPr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scene3d>
          <a:camera prst="orthographicFront"/>
          <a:lightRig rig="threePt" dir="t"/>
        </a:scene3d>
        <a:sp3d>
          <a:bevelT w="215900"/>
        </a:sp3d>
      </dgm:spPr>
      <dgm:t>
        <a:bodyPr/>
        <a:lstStyle/>
        <a:p>
          <a:r>
            <a:rPr lang="en-US" sz="2400" b="1" dirty="0" err="1" smtClean="0">
              <a:solidFill>
                <a:schemeClr val="tx1"/>
              </a:solidFill>
            </a:rPr>
            <a:t>Khôi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phục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địa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chỉ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hàm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gốc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nếu</a:t>
          </a:r>
          <a:r>
            <a:rPr lang="en-US" sz="2400" b="1" dirty="0" smtClean="0">
              <a:solidFill>
                <a:schemeClr val="tx1"/>
              </a:solidFill>
            </a:rPr>
            <a:t> </a:t>
          </a:r>
          <a:r>
            <a:rPr lang="en-US" sz="2400" b="1" dirty="0" err="1" smtClean="0">
              <a:solidFill>
                <a:schemeClr val="tx1"/>
              </a:solidFill>
            </a:rPr>
            <a:t>cần</a:t>
          </a:r>
          <a:endParaRPr lang="en-US" sz="2400" b="1" dirty="0">
            <a:solidFill>
              <a:schemeClr val="tx1"/>
            </a:solidFill>
          </a:endParaRPr>
        </a:p>
      </dgm:t>
    </dgm:pt>
    <dgm:pt modelId="{F67B9DDE-117A-4DFE-85DA-2A07D06C91C9}" type="parTrans" cxnId="{AD30C108-83ED-4807-93C6-1D0F2DEFD2FD}">
      <dgm:prSet/>
      <dgm:spPr/>
      <dgm:t>
        <a:bodyPr/>
        <a:lstStyle/>
        <a:p>
          <a:endParaRPr lang="en-US"/>
        </a:p>
      </dgm:t>
    </dgm:pt>
    <dgm:pt modelId="{E7062941-6A74-4615-A363-26DA758EDE71}" type="sibTrans" cxnId="{AD30C108-83ED-4807-93C6-1D0F2DEFD2FD}">
      <dgm:prSet/>
      <dgm:spPr/>
      <dgm:t>
        <a:bodyPr/>
        <a:lstStyle/>
        <a:p>
          <a:endParaRPr lang="en-US"/>
        </a:p>
      </dgm:t>
    </dgm:pt>
    <dgm:pt modelId="{B7FF5399-07EC-4930-BB24-8E01E77575A8}" type="pres">
      <dgm:prSet presAssocID="{E22A2D3B-46FC-42BB-99E2-0E4B91A48445}" presName="Name0" presStyleCnt="0">
        <dgm:presLayoutVars>
          <dgm:dir/>
          <dgm:resizeHandles val="exact"/>
        </dgm:presLayoutVars>
      </dgm:prSet>
      <dgm:spPr/>
    </dgm:pt>
    <dgm:pt modelId="{788EDA97-797B-4339-9DE3-4395186BF38A}" type="pres">
      <dgm:prSet presAssocID="{3C475C7D-575B-4F28-9BC9-0ADB5DCA72A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C38A35-65A6-4E2A-9375-9F879DAFB24A}" type="pres">
      <dgm:prSet presAssocID="{5F49C829-96D0-4F15-A0F1-AF2C658F883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7D90A19-96B3-456F-90D0-10FBED992FDC}" type="pres">
      <dgm:prSet presAssocID="{5F49C829-96D0-4F15-A0F1-AF2C658F883B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EA1333A-B43F-427C-AF00-567BD2B37103}" type="pres">
      <dgm:prSet presAssocID="{B03F08C4-78ED-4B7E-934A-D0273B4F301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D8C3-DE2A-4AC0-BB68-72F0F5BB6795}" type="pres">
      <dgm:prSet presAssocID="{A67BD31B-2F2D-4D3A-8A38-AA68EAB7545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05B70C7-4A49-45B6-9D27-F6810286F219}" type="pres">
      <dgm:prSet presAssocID="{A67BD31B-2F2D-4D3A-8A38-AA68EAB7545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2C093DB3-B470-4FA2-B73E-145BA75A5F6E}" type="pres">
      <dgm:prSet presAssocID="{E4986132-8F28-4E97-93EF-A89BF0F445E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C3A99B-8F9B-48C4-AFDA-9D3D1C168B65}" type="pres">
      <dgm:prSet presAssocID="{7B6A2C41-270B-4066-89EA-89C01DA8742B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3A7FFFC-C5F0-4A57-A22F-171578DC767D}" type="pres">
      <dgm:prSet presAssocID="{7B6A2C41-270B-4066-89EA-89C01DA8742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6D696E8-E077-46F2-A90D-1E0DBE06EBA9}" type="pres">
      <dgm:prSet presAssocID="{81ED6C22-F3D3-47C1-94FC-6FDC3C207F2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73945-FD18-4215-8541-C94A34E55B2E}" type="pres">
      <dgm:prSet presAssocID="{4B5032F5-9425-4383-B4E2-8596E3C3FC75}" presName="sibTrans" presStyleLbl="sibTrans2D1" presStyleIdx="3" presStyleCnt="4"/>
      <dgm:spPr/>
      <dgm:t>
        <a:bodyPr/>
        <a:lstStyle/>
        <a:p>
          <a:endParaRPr lang="en-US"/>
        </a:p>
      </dgm:t>
    </dgm:pt>
    <dgm:pt modelId="{CD5AF003-8F36-418D-86AA-2F6E6C72E90D}" type="pres">
      <dgm:prSet presAssocID="{4B5032F5-9425-4383-B4E2-8596E3C3FC75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FECABAF2-6BCB-4899-B8A9-8A686C7F7DB4}" type="pres">
      <dgm:prSet presAssocID="{CCA67B2D-B3C1-4A32-AB96-ADCA15091B3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DE0D7C-9971-445A-8B00-FF67D715829D}" type="presOf" srcId="{3C475C7D-575B-4F28-9BC9-0ADB5DCA72A9}" destId="{788EDA97-797B-4339-9DE3-4395186BF38A}" srcOrd="0" destOrd="0" presId="urn:microsoft.com/office/officeart/2005/8/layout/process1"/>
    <dgm:cxn modelId="{D217C38A-61A4-4A0B-9D18-D017E3D76838}" type="presOf" srcId="{7B6A2C41-270B-4066-89EA-89C01DA8742B}" destId="{37C3A99B-8F9B-48C4-AFDA-9D3D1C168B65}" srcOrd="0" destOrd="0" presId="urn:microsoft.com/office/officeart/2005/8/layout/process1"/>
    <dgm:cxn modelId="{59B277FB-7B3A-4099-8A25-0A45274C1971}" srcId="{E22A2D3B-46FC-42BB-99E2-0E4B91A48445}" destId="{81ED6C22-F3D3-47C1-94FC-6FDC3C207F23}" srcOrd="3" destOrd="0" parTransId="{C91857A0-14EE-4131-AFDB-ACAA9B0E40E7}" sibTransId="{4B5032F5-9425-4383-B4E2-8596E3C3FC75}"/>
    <dgm:cxn modelId="{A5C7191D-3611-427A-AAA9-D74013BF0872}" type="presOf" srcId="{5F49C829-96D0-4F15-A0F1-AF2C658F883B}" destId="{9AC38A35-65A6-4E2A-9375-9F879DAFB24A}" srcOrd="0" destOrd="0" presId="urn:microsoft.com/office/officeart/2005/8/layout/process1"/>
    <dgm:cxn modelId="{13F6F339-E45C-4C1B-8B92-037970431540}" srcId="{E22A2D3B-46FC-42BB-99E2-0E4B91A48445}" destId="{E4986132-8F28-4E97-93EF-A89BF0F445E0}" srcOrd="2" destOrd="0" parTransId="{16939843-A382-4083-803E-DC147FC4D2D1}" sibTransId="{7B6A2C41-270B-4066-89EA-89C01DA8742B}"/>
    <dgm:cxn modelId="{99797124-2E23-4370-92DC-4109DEC5F96F}" type="presOf" srcId="{A67BD31B-2F2D-4D3A-8A38-AA68EAB7545E}" destId="{CF86D8C3-DE2A-4AC0-BB68-72F0F5BB6795}" srcOrd="0" destOrd="0" presId="urn:microsoft.com/office/officeart/2005/8/layout/process1"/>
    <dgm:cxn modelId="{AD30C108-83ED-4807-93C6-1D0F2DEFD2FD}" srcId="{E22A2D3B-46FC-42BB-99E2-0E4B91A48445}" destId="{CCA67B2D-B3C1-4A32-AB96-ADCA15091B39}" srcOrd="4" destOrd="0" parTransId="{F67B9DDE-117A-4DFE-85DA-2A07D06C91C9}" sibTransId="{E7062941-6A74-4615-A363-26DA758EDE71}"/>
    <dgm:cxn modelId="{4434BE5E-6183-4AC2-9DF2-FFD6F0D0A5C2}" type="presOf" srcId="{4B5032F5-9425-4383-B4E2-8596E3C3FC75}" destId="{EAF73945-FD18-4215-8541-C94A34E55B2E}" srcOrd="0" destOrd="0" presId="urn:microsoft.com/office/officeart/2005/8/layout/process1"/>
    <dgm:cxn modelId="{29D6BC81-C384-47EA-9DB8-5BB56938A666}" type="presOf" srcId="{A67BD31B-2F2D-4D3A-8A38-AA68EAB7545E}" destId="{F05B70C7-4A49-45B6-9D27-F6810286F219}" srcOrd="1" destOrd="0" presId="urn:microsoft.com/office/officeart/2005/8/layout/process1"/>
    <dgm:cxn modelId="{A10EF2EB-EF92-4A44-A9CA-3DB597019F4C}" type="presOf" srcId="{4B5032F5-9425-4383-B4E2-8596E3C3FC75}" destId="{CD5AF003-8F36-418D-86AA-2F6E6C72E90D}" srcOrd="1" destOrd="0" presId="urn:microsoft.com/office/officeart/2005/8/layout/process1"/>
    <dgm:cxn modelId="{FE0EC927-F887-4A64-B562-B43725912114}" srcId="{E22A2D3B-46FC-42BB-99E2-0E4B91A48445}" destId="{B03F08C4-78ED-4B7E-934A-D0273B4F3012}" srcOrd="1" destOrd="0" parTransId="{19EDD697-8FB7-4CDC-A996-8A611E1E0591}" sibTransId="{A67BD31B-2F2D-4D3A-8A38-AA68EAB7545E}"/>
    <dgm:cxn modelId="{31879306-E214-4A60-9BEA-BBD698F1314F}" type="presOf" srcId="{5F49C829-96D0-4F15-A0F1-AF2C658F883B}" destId="{27D90A19-96B3-456F-90D0-10FBED992FDC}" srcOrd="1" destOrd="0" presId="urn:microsoft.com/office/officeart/2005/8/layout/process1"/>
    <dgm:cxn modelId="{06496E89-E1D3-4A4B-B8AF-307A2B2A7F7D}" srcId="{E22A2D3B-46FC-42BB-99E2-0E4B91A48445}" destId="{3C475C7D-575B-4F28-9BC9-0ADB5DCA72A9}" srcOrd="0" destOrd="0" parTransId="{81DBDC8A-1F09-45A4-85C0-ED9924250FA8}" sibTransId="{5F49C829-96D0-4F15-A0F1-AF2C658F883B}"/>
    <dgm:cxn modelId="{2813DA19-4457-4A9C-B4BB-9C1930D633AF}" type="presOf" srcId="{7B6A2C41-270B-4066-89EA-89C01DA8742B}" destId="{43A7FFFC-C5F0-4A57-A22F-171578DC767D}" srcOrd="1" destOrd="0" presId="urn:microsoft.com/office/officeart/2005/8/layout/process1"/>
    <dgm:cxn modelId="{CD9D9FCA-A801-4FFD-8209-766FDD2BB2C6}" type="presOf" srcId="{E22A2D3B-46FC-42BB-99E2-0E4B91A48445}" destId="{B7FF5399-07EC-4930-BB24-8E01E77575A8}" srcOrd="0" destOrd="0" presId="urn:microsoft.com/office/officeart/2005/8/layout/process1"/>
    <dgm:cxn modelId="{E9B4A04F-AD02-4C53-A460-11FEB506237C}" type="presOf" srcId="{B03F08C4-78ED-4B7E-934A-D0273B4F3012}" destId="{8EA1333A-B43F-427C-AF00-567BD2B37103}" srcOrd="0" destOrd="0" presId="urn:microsoft.com/office/officeart/2005/8/layout/process1"/>
    <dgm:cxn modelId="{8BB587B0-D515-4C49-A936-91698F5A3B93}" type="presOf" srcId="{E4986132-8F28-4E97-93EF-A89BF0F445E0}" destId="{2C093DB3-B470-4FA2-B73E-145BA75A5F6E}" srcOrd="0" destOrd="0" presId="urn:microsoft.com/office/officeart/2005/8/layout/process1"/>
    <dgm:cxn modelId="{DF5736A1-9597-48F0-9DD9-1A35CA02AF32}" type="presOf" srcId="{CCA67B2D-B3C1-4A32-AB96-ADCA15091B39}" destId="{FECABAF2-6BCB-4899-B8A9-8A686C7F7DB4}" srcOrd="0" destOrd="0" presId="urn:microsoft.com/office/officeart/2005/8/layout/process1"/>
    <dgm:cxn modelId="{821D0D29-54ED-4301-AADF-97A85C458CF0}" type="presOf" srcId="{81ED6C22-F3D3-47C1-94FC-6FDC3C207F23}" destId="{26D696E8-E077-46F2-A90D-1E0DBE06EBA9}" srcOrd="0" destOrd="0" presId="urn:microsoft.com/office/officeart/2005/8/layout/process1"/>
    <dgm:cxn modelId="{4B1E6F14-50CF-4713-9142-FB8E2E680439}" type="presParOf" srcId="{B7FF5399-07EC-4930-BB24-8E01E77575A8}" destId="{788EDA97-797B-4339-9DE3-4395186BF38A}" srcOrd="0" destOrd="0" presId="urn:microsoft.com/office/officeart/2005/8/layout/process1"/>
    <dgm:cxn modelId="{B60F1150-3FA4-4C36-9231-2890F15AB3AB}" type="presParOf" srcId="{B7FF5399-07EC-4930-BB24-8E01E77575A8}" destId="{9AC38A35-65A6-4E2A-9375-9F879DAFB24A}" srcOrd="1" destOrd="0" presId="urn:microsoft.com/office/officeart/2005/8/layout/process1"/>
    <dgm:cxn modelId="{FD0CC29D-7BA4-443B-A7D2-FF6C74CF6BBC}" type="presParOf" srcId="{9AC38A35-65A6-4E2A-9375-9F879DAFB24A}" destId="{27D90A19-96B3-456F-90D0-10FBED992FDC}" srcOrd="0" destOrd="0" presId="urn:microsoft.com/office/officeart/2005/8/layout/process1"/>
    <dgm:cxn modelId="{D2F11C59-4F88-44E3-9362-255654434983}" type="presParOf" srcId="{B7FF5399-07EC-4930-BB24-8E01E77575A8}" destId="{8EA1333A-B43F-427C-AF00-567BD2B37103}" srcOrd="2" destOrd="0" presId="urn:microsoft.com/office/officeart/2005/8/layout/process1"/>
    <dgm:cxn modelId="{AE007103-2BBC-4AAB-A8E5-EBB98B518E0F}" type="presParOf" srcId="{B7FF5399-07EC-4930-BB24-8E01E77575A8}" destId="{CF86D8C3-DE2A-4AC0-BB68-72F0F5BB6795}" srcOrd="3" destOrd="0" presId="urn:microsoft.com/office/officeart/2005/8/layout/process1"/>
    <dgm:cxn modelId="{860A49EB-3C1A-4F62-BE46-F7F6AB199E6F}" type="presParOf" srcId="{CF86D8C3-DE2A-4AC0-BB68-72F0F5BB6795}" destId="{F05B70C7-4A49-45B6-9D27-F6810286F219}" srcOrd="0" destOrd="0" presId="urn:microsoft.com/office/officeart/2005/8/layout/process1"/>
    <dgm:cxn modelId="{04393264-1A39-4958-A4DC-0374AEB9515B}" type="presParOf" srcId="{B7FF5399-07EC-4930-BB24-8E01E77575A8}" destId="{2C093DB3-B470-4FA2-B73E-145BA75A5F6E}" srcOrd="4" destOrd="0" presId="urn:microsoft.com/office/officeart/2005/8/layout/process1"/>
    <dgm:cxn modelId="{8F507185-7602-420C-B9C7-3EAC0CCC7A47}" type="presParOf" srcId="{B7FF5399-07EC-4930-BB24-8E01E77575A8}" destId="{37C3A99B-8F9B-48C4-AFDA-9D3D1C168B65}" srcOrd="5" destOrd="0" presId="urn:microsoft.com/office/officeart/2005/8/layout/process1"/>
    <dgm:cxn modelId="{344C6113-333C-4837-8AA1-C85A761DAFA6}" type="presParOf" srcId="{37C3A99B-8F9B-48C4-AFDA-9D3D1C168B65}" destId="{43A7FFFC-C5F0-4A57-A22F-171578DC767D}" srcOrd="0" destOrd="0" presId="urn:microsoft.com/office/officeart/2005/8/layout/process1"/>
    <dgm:cxn modelId="{5964860F-F9FC-484E-927A-83C1B7E5647C}" type="presParOf" srcId="{B7FF5399-07EC-4930-BB24-8E01E77575A8}" destId="{26D696E8-E077-46F2-A90D-1E0DBE06EBA9}" srcOrd="6" destOrd="0" presId="urn:microsoft.com/office/officeart/2005/8/layout/process1"/>
    <dgm:cxn modelId="{4FE8172D-6D38-4CA7-963C-7689AA04DD3E}" type="presParOf" srcId="{B7FF5399-07EC-4930-BB24-8E01E77575A8}" destId="{EAF73945-FD18-4215-8541-C94A34E55B2E}" srcOrd="7" destOrd="0" presId="urn:microsoft.com/office/officeart/2005/8/layout/process1"/>
    <dgm:cxn modelId="{626D2960-DEAA-4C3D-A83D-0F29BF64FA5D}" type="presParOf" srcId="{EAF73945-FD18-4215-8541-C94A34E55B2E}" destId="{CD5AF003-8F36-418D-86AA-2F6E6C72E90D}" srcOrd="0" destOrd="0" presId="urn:microsoft.com/office/officeart/2005/8/layout/process1"/>
    <dgm:cxn modelId="{F9CC9FE4-9984-4121-A132-9FDE83231527}" type="presParOf" srcId="{B7FF5399-07EC-4930-BB24-8E01E77575A8}" destId="{FECABAF2-6BCB-4899-B8A9-8A686C7F7DB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3DBDF2-66A2-47AC-911B-2B88BC3A67A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4D4DA24-9677-40E8-B3D3-3AB023BA2BD7}">
      <dgm:prSet phldrT="[Text]"/>
      <dgm:spPr/>
      <dgm:t>
        <a:bodyPr/>
        <a:lstStyle/>
        <a:p>
          <a:r>
            <a:rPr lang="en-US" dirty="0" err="1" smtClean="0"/>
            <a:t>Cấp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vùng</a:t>
          </a:r>
          <a:r>
            <a:rPr lang="en-US" dirty="0" smtClean="0"/>
            <a:t> </a:t>
          </a:r>
          <a:r>
            <a:rPr lang="en-US" dirty="0" err="1" smtClean="0"/>
            <a:t>nhớ</a:t>
          </a:r>
          <a:r>
            <a:rPr lang="en-US" dirty="0" smtClean="0"/>
            <a:t> </a:t>
          </a:r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</a:t>
          </a:r>
          <a:endParaRPr lang="en-US" dirty="0"/>
        </a:p>
      </dgm:t>
    </dgm:pt>
    <dgm:pt modelId="{B937F661-6221-47EF-9BEE-5BC893210188}" type="parTrans" cxnId="{7B6E1D3B-D419-4A92-8870-E56047612B56}">
      <dgm:prSet/>
      <dgm:spPr/>
      <dgm:t>
        <a:bodyPr/>
        <a:lstStyle/>
        <a:p>
          <a:endParaRPr lang="en-US"/>
        </a:p>
      </dgm:t>
    </dgm:pt>
    <dgm:pt modelId="{F75C741B-DEF3-424F-A38B-D9E5C114907D}" type="sibTrans" cxnId="{7B6E1D3B-D419-4A92-8870-E56047612B56}">
      <dgm:prSet/>
      <dgm:spPr/>
      <dgm:t>
        <a:bodyPr/>
        <a:lstStyle/>
        <a:p>
          <a:endParaRPr lang="en-US"/>
        </a:p>
      </dgm:t>
    </dgm:pt>
    <dgm:pt modelId="{BACC70CE-387D-46B3-8FF1-8B578DFDE0DE}">
      <dgm:prSet phldrT="[Text]"/>
      <dgm:spPr/>
      <dgm:t>
        <a:bodyPr/>
        <a:lstStyle/>
        <a:p>
          <a:r>
            <a:rPr lang="en-US" dirty="0" err="1" smtClean="0"/>
            <a:t>Làm</a:t>
          </a:r>
          <a:r>
            <a:rPr lang="en-US" dirty="0" smtClean="0"/>
            <a:t> </a:t>
          </a:r>
          <a:r>
            <a:rPr lang="en-US" dirty="0" err="1" smtClean="0"/>
            <a:t>tròn</a:t>
          </a:r>
          <a:r>
            <a:rPr lang="en-US" dirty="0" smtClean="0"/>
            <a:t> </a:t>
          </a:r>
          <a:r>
            <a:rPr lang="en-US" dirty="0" err="1" smtClean="0"/>
            <a:t>độ</a:t>
          </a:r>
          <a:r>
            <a:rPr lang="en-US" dirty="0" smtClean="0"/>
            <a:t> </a:t>
          </a:r>
          <a:r>
            <a:rPr lang="en-US" dirty="0" err="1" smtClean="0"/>
            <a:t>dài</a:t>
          </a:r>
          <a:r>
            <a:rPr lang="en-US" dirty="0" smtClean="0"/>
            <a:t> entry point</a:t>
          </a:r>
          <a:endParaRPr lang="en-US" dirty="0"/>
        </a:p>
      </dgm:t>
    </dgm:pt>
    <dgm:pt modelId="{2405B7E7-0B31-405C-8733-5BAF25965656}" type="parTrans" cxnId="{5B25AA26-F6F7-47DA-962C-2E84DE5D1F1B}">
      <dgm:prSet/>
      <dgm:spPr/>
      <dgm:t>
        <a:bodyPr/>
        <a:lstStyle/>
        <a:p>
          <a:endParaRPr lang="en-US"/>
        </a:p>
      </dgm:t>
    </dgm:pt>
    <dgm:pt modelId="{C6D6E64B-BF50-41AB-9EC6-822642DEAFB0}" type="sibTrans" cxnId="{5B25AA26-F6F7-47DA-962C-2E84DE5D1F1B}">
      <dgm:prSet/>
      <dgm:spPr/>
      <dgm:t>
        <a:bodyPr/>
        <a:lstStyle/>
        <a:p>
          <a:endParaRPr lang="en-US"/>
        </a:p>
      </dgm:t>
    </dgm:pt>
    <dgm:pt modelId="{ADCBE410-53CE-4D01-B350-A6B64B703DF9}">
      <dgm:prSet phldrT="[Text]"/>
      <dgm:spPr/>
      <dgm:t>
        <a:bodyPr/>
        <a:lstStyle/>
        <a:p>
          <a:r>
            <a:rPr lang="en-US" dirty="0" err="1" smtClean="0"/>
            <a:t>Lưu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endParaRPr lang="en-US" dirty="0"/>
        </a:p>
      </dgm:t>
    </dgm:pt>
    <dgm:pt modelId="{717F54B7-A325-4262-8FEA-8A7878A5F4BC}" type="parTrans" cxnId="{DC9967C0-8EB0-4764-BB85-370591AA76AA}">
      <dgm:prSet/>
      <dgm:spPr/>
      <dgm:t>
        <a:bodyPr/>
        <a:lstStyle/>
        <a:p>
          <a:endParaRPr lang="en-US"/>
        </a:p>
      </dgm:t>
    </dgm:pt>
    <dgm:pt modelId="{F8DC2AA1-185F-487A-BEF9-35C6C51EBFAA}" type="sibTrans" cxnId="{DC9967C0-8EB0-4764-BB85-370591AA76AA}">
      <dgm:prSet/>
      <dgm:spPr/>
      <dgm:t>
        <a:bodyPr/>
        <a:lstStyle/>
        <a:p>
          <a:endParaRPr lang="en-US"/>
        </a:p>
      </dgm:t>
    </dgm:pt>
    <dgm:pt modelId="{1514EB72-958E-4A55-957E-7FEFE072A381}">
      <dgm:prSet/>
      <dgm:spPr/>
      <dgm:t>
        <a:bodyPr/>
        <a:lstStyle/>
        <a:p>
          <a:r>
            <a:rPr lang="en-US" dirty="0" err="1" smtClean="0"/>
            <a:t>Nhảy</a:t>
          </a:r>
          <a:r>
            <a:rPr lang="en-US" dirty="0" smtClean="0"/>
            <a:t> </a:t>
          </a:r>
          <a:r>
            <a:rPr lang="en-US" dirty="0" err="1" smtClean="0"/>
            <a:t>tới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hook</a:t>
          </a:r>
          <a:endParaRPr lang="en-US" dirty="0"/>
        </a:p>
      </dgm:t>
    </dgm:pt>
    <dgm:pt modelId="{1468A68F-0A0A-4411-B668-C62C4E1254DE}" type="parTrans" cxnId="{90757458-79FE-4B84-BDB0-1D57D8E15E78}">
      <dgm:prSet/>
      <dgm:spPr/>
      <dgm:t>
        <a:bodyPr/>
        <a:lstStyle/>
        <a:p>
          <a:endParaRPr lang="en-US"/>
        </a:p>
      </dgm:t>
    </dgm:pt>
    <dgm:pt modelId="{E60B45F7-765F-41E8-AB03-82AE531DA2F4}" type="sibTrans" cxnId="{90757458-79FE-4B84-BDB0-1D57D8E15E78}">
      <dgm:prSet/>
      <dgm:spPr/>
      <dgm:t>
        <a:bodyPr/>
        <a:lstStyle/>
        <a:p>
          <a:endParaRPr lang="en-US"/>
        </a:p>
      </dgm:t>
    </dgm:pt>
    <dgm:pt modelId="{A497C268-AC24-44BD-8D98-94C5F40D50E2}">
      <dgm:prSet/>
      <dgm:spPr/>
      <dgm:t>
        <a:bodyPr/>
        <a:lstStyle/>
        <a:p>
          <a:r>
            <a:rPr lang="en-US" dirty="0" err="1" smtClean="0"/>
            <a:t>Xác</a:t>
          </a:r>
          <a:r>
            <a:rPr lang="en-US" dirty="0" smtClean="0"/>
            <a:t> </a:t>
          </a:r>
          <a:r>
            <a:rPr lang="en-US" dirty="0" err="1" smtClean="0"/>
            <a:t>định</a:t>
          </a:r>
          <a:r>
            <a:rPr lang="en-US" dirty="0" smtClean="0"/>
            <a:t> </a:t>
          </a:r>
          <a:r>
            <a:rPr lang="en-US" dirty="0" err="1" smtClean="0"/>
            <a:t>địa</a:t>
          </a:r>
          <a:r>
            <a:rPr lang="en-US" dirty="0" smtClean="0"/>
            <a:t> </a:t>
          </a:r>
          <a:r>
            <a:rPr lang="en-US" dirty="0" err="1" smtClean="0"/>
            <a:t>chỉ</a:t>
          </a:r>
          <a:r>
            <a:rPr lang="en-US" dirty="0" smtClean="0"/>
            <a:t> </a:t>
          </a:r>
          <a:r>
            <a:rPr lang="en-US" dirty="0" err="1" smtClean="0"/>
            <a:t>hàm</a:t>
          </a:r>
          <a:r>
            <a:rPr lang="en-US" dirty="0" smtClean="0"/>
            <a:t> </a:t>
          </a:r>
          <a:r>
            <a:rPr lang="en-US" dirty="0" err="1" smtClean="0"/>
            <a:t>gốc</a:t>
          </a:r>
          <a:r>
            <a:rPr lang="en-US" dirty="0" smtClean="0"/>
            <a:t> (entry point)</a:t>
          </a:r>
          <a:endParaRPr lang="en-US" dirty="0"/>
        </a:p>
      </dgm:t>
    </dgm:pt>
    <dgm:pt modelId="{443796BC-2226-44EB-A4BA-1CC883061F1B}" type="parTrans" cxnId="{8761404D-0276-4B3E-8E5E-A61290F057AC}">
      <dgm:prSet/>
      <dgm:spPr/>
      <dgm:t>
        <a:bodyPr/>
        <a:lstStyle/>
        <a:p>
          <a:endParaRPr lang="en-US"/>
        </a:p>
      </dgm:t>
    </dgm:pt>
    <dgm:pt modelId="{2237C245-2714-456B-B8D9-C3346748714F}" type="sibTrans" cxnId="{8761404D-0276-4B3E-8E5E-A61290F057AC}">
      <dgm:prSet/>
      <dgm:spPr/>
      <dgm:t>
        <a:bodyPr/>
        <a:lstStyle/>
        <a:p>
          <a:endParaRPr lang="en-US"/>
        </a:p>
      </dgm:t>
    </dgm:pt>
    <dgm:pt modelId="{7B01605F-B1D1-4E16-8B58-289E878C2E27}" type="pres">
      <dgm:prSet presAssocID="{A13DBDF2-66A2-47AC-911B-2B88BC3A67A2}" presName="Name0" presStyleCnt="0">
        <dgm:presLayoutVars>
          <dgm:dir/>
          <dgm:animLvl val="lvl"/>
          <dgm:resizeHandles val="exact"/>
        </dgm:presLayoutVars>
      </dgm:prSet>
      <dgm:spPr/>
    </dgm:pt>
    <dgm:pt modelId="{7F739C37-DE7D-4C78-8F14-BB11D63384A4}" type="pres">
      <dgm:prSet presAssocID="{A497C268-AC24-44BD-8D98-94C5F40D50E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2AFE6-ED37-4329-BCBB-6F6CF158EC05}" type="pres">
      <dgm:prSet presAssocID="{2237C245-2714-456B-B8D9-C3346748714F}" presName="parTxOnlySpace" presStyleCnt="0"/>
      <dgm:spPr/>
    </dgm:pt>
    <dgm:pt modelId="{79E3F17D-5461-4BCB-9DC2-D9574FD49015}" type="pres">
      <dgm:prSet presAssocID="{84D4DA24-9677-40E8-B3D3-3AB023BA2BD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3F178-A002-46D8-BA4D-BB1C773C1ED6}" type="pres">
      <dgm:prSet presAssocID="{F75C741B-DEF3-424F-A38B-D9E5C114907D}" presName="parTxOnlySpace" presStyleCnt="0"/>
      <dgm:spPr/>
    </dgm:pt>
    <dgm:pt modelId="{342BFAB8-AD99-4644-A7A7-89BFBF6C1002}" type="pres">
      <dgm:prSet presAssocID="{BACC70CE-387D-46B3-8FF1-8B578DFDE0D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05639-B827-4C08-97CE-FA6036A528D7}" type="pres">
      <dgm:prSet presAssocID="{C6D6E64B-BF50-41AB-9EC6-822642DEAFB0}" presName="parTxOnlySpace" presStyleCnt="0"/>
      <dgm:spPr/>
    </dgm:pt>
    <dgm:pt modelId="{73C7F563-37A3-4CF6-9658-1DD4E98136F9}" type="pres">
      <dgm:prSet presAssocID="{ADCBE410-53CE-4D01-B350-A6B64B703DF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CFDB8-D0F0-4612-921D-733E771A8645}" type="pres">
      <dgm:prSet presAssocID="{F8DC2AA1-185F-487A-BEF9-35C6C51EBFAA}" presName="parTxOnlySpace" presStyleCnt="0"/>
      <dgm:spPr/>
    </dgm:pt>
    <dgm:pt modelId="{90C7D633-37DA-4C45-B5A5-BFF7A0E0497C}" type="pres">
      <dgm:prSet presAssocID="{1514EB72-958E-4A55-957E-7FEFE072A38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087937-1F98-458C-8573-A6A8D57F699B}" type="presOf" srcId="{1514EB72-958E-4A55-957E-7FEFE072A381}" destId="{90C7D633-37DA-4C45-B5A5-BFF7A0E0497C}" srcOrd="0" destOrd="0" presId="urn:microsoft.com/office/officeart/2005/8/layout/chevron1"/>
    <dgm:cxn modelId="{43D246BB-6A89-476E-93A8-C29CB7EFD953}" type="presOf" srcId="{BACC70CE-387D-46B3-8FF1-8B578DFDE0DE}" destId="{342BFAB8-AD99-4644-A7A7-89BFBF6C1002}" srcOrd="0" destOrd="0" presId="urn:microsoft.com/office/officeart/2005/8/layout/chevron1"/>
    <dgm:cxn modelId="{BE47A821-9B1E-4449-B466-3A5E06500A23}" type="presOf" srcId="{A13DBDF2-66A2-47AC-911B-2B88BC3A67A2}" destId="{7B01605F-B1D1-4E16-8B58-289E878C2E27}" srcOrd="0" destOrd="0" presId="urn:microsoft.com/office/officeart/2005/8/layout/chevron1"/>
    <dgm:cxn modelId="{1E3D4797-C58D-4648-A407-B88A6B2F33C8}" type="presOf" srcId="{A497C268-AC24-44BD-8D98-94C5F40D50E2}" destId="{7F739C37-DE7D-4C78-8F14-BB11D63384A4}" srcOrd="0" destOrd="0" presId="urn:microsoft.com/office/officeart/2005/8/layout/chevron1"/>
    <dgm:cxn modelId="{35354871-1EBB-4BB3-AB3B-8CCE9EA018FE}" type="presOf" srcId="{ADCBE410-53CE-4D01-B350-A6B64B703DF9}" destId="{73C7F563-37A3-4CF6-9658-1DD4E98136F9}" srcOrd="0" destOrd="0" presId="urn:microsoft.com/office/officeart/2005/8/layout/chevron1"/>
    <dgm:cxn modelId="{7B6E1D3B-D419-4A92-8870-E56047612B56}" srcId="{A13DBDF2-66A2-47AC-911B-2B88BC3A67A2}" destId="{84D4DA24-9677-40E8-B3D3-3AB023BA2BD7}" srcOrd="1" destOrd="0" parTransId="{B937F661-6221-47EF-9BEE-5BC893210188}" sibTransId="{F75C741B-DEF3-424F-A38B-D9E5C114907D}"/>
    <dgm:cxn modelId="{5B25AA26-F6F7-47DA-962C-2E84DE5D1F1B}" srcId="{A13DBDF2-66A2-47AC-911B-2B88BC3A67A2}" destId="{BACC70CE-387D-46B3-8FF1-8B578DFDE0DE}" srcOrd="2" destOrd="0" parTransId="{2405B7E7-0B31-405C-8733-5BAF25965656}" sibTransId="{C6D6E64B-BF50-41AB-9EC6-822642DEAFB0}"/>
    <dgm:cxn modelId="{D0DEA3B7-704F-4E05-9015-AFE076D1F30D}" type="presOf" srcId="{84D4DA24-9677-40E8-B3D3-3AB023BA2BD7}" destId="{79E3F17D-5461-4BCB-9DC2-D9574FD49015}" srcOrd="0" destOrd="0" presId="urn:microsoft.com/office/officeart/2005/8/layout/chevron1"/>
    <dgm:cxn modelId="{8761404D-0276-4B3E-8E5E-A61290F057AC}" srcId="{A13DBDF2-66A2-47AC-911B-2B88BC3A67A2}" destId="{A497C268-AC24-44BD-8D98-94C5F40D50E2}" srcOrd="0" destOrd="0" parTransId="{443796BC-2226-44EB-A4BA-1CC883061F1B}" sibTransId="{2237C245-2714-456B-B8D9-C3346748714F}"/>
    <dgm:cxn modelId="{90757458-79FE-4B84-BDB0-1D57D8E15E78}" srcId="{A13DBDF2-66A2-47AC-911B-2B88BC3A67A2}" destId="{1514EB72-958E-4A55-957E-7FEFE072A381}" srcOrd="4" destOrd="0" parTransId="{1468A68F-0A0A-4411-B668-C62C4E1254DE}" sibTransId="{E60B45F7-765F-41E8-AB03-82AE531DA2F4}"/>
    <dgm:cxn modelId="{DC9967C0-8EB0-4764-BB85-370591AA76AA}" srcId="{A13DBDF2-66A2-47AC-911B-2B88BC3A67A2}" destId="{ADCBE410-53CE-4D01-B350-A6B64B703DF9}" srcOrd="3" destOrd="0" parTransId="{717F54B7-A325-4262-8FEA-8A7878A5F4BC}" sibTransId="{F8DC2AA1-185F-487A-BEF9-35C6C51EBFAA}"/>
    <dgm:cxn modelId="{4C6235D0-D68F-4B32-AD8D-5B98DB0EFD2F}" type="presParOf" srcId="{7B01605F-B1D1-4E16-8B58-289E878C2E27}" destId="{7F739C37-DE7D-4C78-8F14-BB11D63384A4}" srcOrd="0" destOrd="0" presId="urn:microsoft.com/office/officeart/2005/8/layout/chevron1"/>
    <dgm:cxn modelId="{47E2BE2E-FEDE-4363-A308-B93EA160B1D0}" type="presParOf" srcId="{7B01605F-B1D1-4E16-8B58-289E878C2E27}" destId="{34E2AFE6-ED37-4329-BCBB-6F6CF158EC05}" srcOrd="1" destOrd="0" presId="urn:microsoft.com/office/officeart/2005/8/layout/chevron1"/>
    <dgm:cxn modelId="{90ECE1B9-3420-4F9E-AF48-C96776269822}" type="presParOf" srcId="{7B01605F-B1D1-4E16-8B58-289E878C2E27}" destId="{79E3F17D-5461-4BCB-9DC2-D9574FD49015}" srcOrd="2" destOrd="0" presId="urn:microsoft.com/office/officeart/2005/8/layout/chevron1"/>
    <dgm:cxn modelId="{70DE3445-1800-441F-A16A-7B132BDAF31D}" type="presParOf" srcId="{7B01605F-B1D1-4E16-8B58-289E878C2E27}" destId="{3073F178-A002-46D8-BA4D-BB1C773C1ED6}" srcOrd="3" destOrd="0" presId="urn:microsoft.com/office/officeart/2005/8/layout/chevron1"/>
    <dgm:cxn modelId="{AE219D16-BC4E-420E-8978-6E9746018B04}" type="presParOf" srcId="{7B01605F-B1D1-4E16-8B58-289E878C2E27}" destId="{342BFAB8-AD99-4644-A7A7-89BFBF6C1002}" srcOrd="4" destOrd="0" presId="urn:microsoft.com/office/officeart/2005/8/layout/chevron1"/>
    <dgm:cxn modelId="{7ABA4D00-32A2-4BB3-B542-735CC5A9B785}" type="presParOf" srcId="{7B01605F-B1D1-4E16-8B58-289E878C2E27}" destId="{FFD05639-B827-4C08-97CE-FA6036A528D7}" srcOrd="5" destOrd="0" presId="urn:microsoft.com/office/officeart/2005/8/layout/chevron1"/>
    <dgm:cxn modelId="{08310322-FCC2-4818-9AA8-A269A8C481CF}" type="presParOf" srcId="{7B01605F-B1D1-4E16-8B58-289E878C2E27}" destId="{73C7F563-37A3-4CF6-9658-1DD4E98136F9}" srcOrd="6" destOrd="0" presId="urn:microsoft.com/office/officeart/2005/8/layout/chevron1"/>
    <dgm:cxn modelId="{B9E45F17-2505-425A-B0C5-59AAA2C3CEAA}" type="presParOf" srcId="{7B01605F-B1D1-4E16-8B58-289E878C2E27}" destId="{872CFDB8-D0F0-4612-921D-733E771A8645}" srcOrd="7" destOrd="0" presId="urn:microsoft.com/office/officeart/2005/8/layout/chevron1"/>
    <dgm:cxn modelId="{E5F62809-209B-48E8-BD63-77A9BB2C075C}" type="presParOf" srcId="{7B01605F-B1D1-4E16-8B58-289E878C2E27}" destId="{90C7D633-37DA-4C45-B5A5-BFF7A0E0497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EDA97-797B-4339-9DE3-4395186BF38A}">
      <dsp:nvSpPr>
        <dsp:cNvPr id="0" name=""/>
        <dsp:cNvSpPr/>
      </dsp:nvSpPr>
      <dsp:spPr>
        <a:xfrm>
          <a:off x="5199" y="1814067"/>
          <a:ext cx="1611901" cy="163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Xác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định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API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52410" y="1861278"/>
        <a:ext cx="1517479" cy="1544239"/>
      </dsp:txXfrm>
    </dsp:sp>
    <dsp:sp modelId="{9AC38A35-65A6-4E2A-9375-9F879DAFB24A}">
      <dsp:nvSpPr>
        <dsp:cNvPr id="0" name=""/>
        <dsp:cNvSpPr/>
      </dsp:nvSpPr>
      <dsp:spPr>
        <a:xfrm>
          <a:off x="1778291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1778291" y="2513472"/>
        <a:ext cx="239206" cy="239851"/>
      </dsp:txXfrm>
    </dsp:sp>
    <dsp:sp modelId="{8EA1333A-B43F-427C-AF00-567BD2B37103}">
      <dsp:nvSpPr>
        <dsp:cNvPr id="0" name=""/>
        <dsp:cNvSpPr/>
      </dsp:nvSpPr>
      <dsp:spPr>
        <a:xfrm>
          <a:off x="2261861" y="1814067"/>
          <a:ext cx="1611901" cy="163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Lưu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gốc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2309072" y="1861278"/>
        <a:ext cx="1517479" cy="1544239"/>
      </dsp:txXfrm>
    </dsp:sp>
    <dsp:sp modelId="{CF86D8C3-DE2A-4AC0-BB68-72F0F5BB6795}">
      <dsp:nvSpPr>
        <dsp:cNvPr id="0" name=""/>
        <dsp:cNvSpPr/>
      </dsp:nvSpPr>
      <dsp:spPr>
        <a:xfrm>
          <a:off x="4034953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4034953" y="2513472"/>
        <a:ext cx="239206" cy="239851"/>
      </dsp:txXfrm>
    </dsp:sp>
    <dsp:sp modelId="{2C093DB3-B470-4FA2-B73E-145BA75A5F6E}">
      <dsp:nvSpPr>
        <dsp:cNvPr id="0" name=""/>
        <dsp:cNvSpPr/>
      </dsp:nvSpPr>
      <dsp:spPr>
        <a:xfrm>
          <a:off x="4518524" y="1814067"/>
          <a:ext cx="1611901" cy="163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Ghi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đè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lệnh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jmp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tới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hook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565735" y="1861278"/>
        <a:ext cx="1517479" cy="1544239"/>
      </dsp:txXfrm>
    </dsp:sp>
    <dsp:sp modelId="{37C3A99B-8F9B-48C4-AFDA-9D3D1C168B65}">
      <dsp:nvSpPr>
        <dsp:cNvPr id="0" name=""/>
        <dsp:cNvSpPr/>
      </dsp:nvSpPr>
      <dsp:spPr>
        <a:xfrm>
          <a:off x="6291615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6291615" y="2513472"/>
        <a:ext cx="239206" cy="239851"/>
      </dsp:txXfrm>
    </dsp:sp>
    <dsp:sp modelId="{26D696E8-E077-46F2-A90D-1E0DBE06EBA9}">
      <dsp:nvSpPr>
        <dsp:cNvPr id="0" name=""/>
        <dsp:cNvSpPr/>
      </dsp:nvSpPr>
      <dsp:spPr>
        <a:xfrm>
          <a:off x="6775186" y="1814067"/>
          <a:ext cx="1611901" cy="163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Xử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lý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trong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hook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6822397" y="1861278"/>
        <a:ext cx="1517479" cy="1544239"/>
      </dsp:txXfrm>
    </dsp:sp>
    <dsp:sp modelId="{EAF73945-FD18-4215-8541-C94A34E55B2E}">
      <dsp:nvSpPr>
        <dsp:cNvPr id="0" name=""/>
        <dsp:cNvSpPr/>
      </dsp:nvSpPr>
      <dsp:spPr>
        <a:xfrm>
          <a:off x="8548278" y="2433522"/>
          <a:ext cx="341723" cy="3997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>
            <a:solidFill>
              <a:schemeClr val="tx1"/>
            </a:solidFill>
          </a:endParaRPr>
        </a:p>
      </dsp:txBody>
      <dsp:txXfrm>
        <a:off x="8548278" y="2513472"/>
        <a:ext cx="239206" cy="239851"/>
      </dsp:txXfrm>
    </dsp:sp>
    <dsp:sp modelId="{FECABAF2-6BCB-4899-B8A9-8A686C7F7DB4}">
      <dsp:nvSpPr>
        <dsp:cNvPr id="0" name=""/>
        <dsp:cNvSpPr/>
      </dsp:nvSpPr>
      <dsp:spPr>
        <a:xfrm>
          <a:off x="9031848" y="1814067"/>
          <a:ext cx="1611901" cy="1638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40000"/>
                <a:lumOff val="60000"/>
              </a:schemeClr>
            </a:gs>
            <a:gs pos="90000">
              <a:srgbClr val="AECDEA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/>
        </a:scene3d>
        <a:sp3d>
          <a:bevelT w="215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solidFill>
                <a:schemeClr val="tx1"/>
              </a:solidFill>
            </a:rPr>
            <a:t>Khôi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phục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địa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chỉ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hàm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gốc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nếu</a:t>
          </a:r>
          <a:r>
            <a:rPr lang="en-US" sz="2400" b="1" kern="1200" dirty="0" smtClean="0">
              <a:solidFill>
                <a:schemeClr val="tx1"/>
              </a:solidFill>
            </a:rPr>
            <a:t> </a:t>
          </a:r>
          <a:r>
            <a:rPr lang="en-US" sz="2400" b="1" kern="1200" dirty="0" err="1" smtClean="0">
              <a:solidFill>
                <a:schemeClr val="tx1"/>
              </a:solidFill>
            </a:rPr>
            <a:t>cần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9079059" y="1861278"/>
        <a:ext cx="1517479" cy="1544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9C37-DE7D-4C78-8F14-BB11D63384A4}">
      <dsp:nvSpPr>
        <dsp:cNvPr id="0" name=""/>
        <dsp:cNvSpPr/>
      </dsp:nvSpPr>
      <dsp:spPr>
        <a:xfrm>
          <a:off x="2567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Xác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định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gốc</a:t>
          </a:r>
          <a:r>
            <a:rPr lang="en-US" sz="1800" kern="1200" dirty="0" smtClean="0"/>
            <a:t> (entry point)</a:t>
          </a:r>
          <a:endParaRPr lang="en-US" sz="1800" kern="1200" dirty="0"/>
        </a:p>
      </dsp:txBody>
      <dsp:txXfrm>
        <a:off x="459544" y="272267"/>
        <a:ext cx="1370930" cy="913953"/>
      </dsp:txXfrm>
    </dsp:sp>
    <dsp:sp modelId="{79E3F17D-5461-4BCB-9DC2-D9574FD49015}">
      <dsp:nvSpPr>
        <dsp:cNvPr id="0" name=""/>
        <dsp:cNvSpPr/>
      </dsp:nvSpPr>
      <dsp:spPr>
        <a:xfrm>
          <a:off x="2058962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Cấp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phát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vùng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nhớ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lưu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thông</a:t>
          </a:r>
          <a:r>
            <a:rPr lang="en-US" sz="1800" kern="1200" dirty="0" smtClean="0"/>
            <a:t> tin</a:t>
          </a:r>
          <a:endParaRPr lang="en-US" sz="1800" kern="1200" dirty="0"/>
        </a:p>
      </dsp:txBody>
      <dsp:txXfrm>
        <a:off x="2515939" y="272267"/>
        <a:ext cx="1370930" cy="913953"/>
      </dsp:txXfrm>
    </dsp:sp>
    <dsp:sp modelId="{342BFAB8-AD99-4644-A7A7-89BFBF6C1002}">
      <dsp:nvSpPr>
        <dsp:cNvPr id="0" name=""/>
        <dsp:cNvSpPr/>
      </dsp:nvSpPr>
      <dsp:spPr>
        <a:xfrm>
          <a:off x="4115358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Làm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tròn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độ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dài</a:t>
          </a:r>
          <a:r>
            <a:rPr lang="en-US" sz="1800" kern="1200" dirty="0" smtClean="0"/>
            <a:t> entry point</a:t>
          </a:r>
          <a:endParaRPr lang="en-US" sz="1800" kern="1200" dirty="0"/>
        </a:p>
      </dsp:txBody>
      <dsp:txXfrm>
        <a:off x="4572335" y="272267"/>
        <a:ext cx="1370930" cy="913953"/>
      </dsp:txXfrm>
    </dsp:sp>
    <dsp:sp modelId="{73C7F563-37A3-4CF6-9658-1DD4E98136F9}">
      <dsp:nvSpPr>
        <dsp:cNvPr id="0" name=""/>
        <dsp:cNvSpPr/>
      </dsp:nvSpPr>
      <dsp:spPr>
        <a:xfrm>
          <a:off x="6171753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Lưu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địa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chỉ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gốc</a:t>
          </a:r>
          <a:endParaRPr lang="en-US" sz="1800" kern="1200" dirty="0"/>
        </a:p>
      </dsp:txBody>
      <dsp:txXfrm>
        <a:off x="6628730" y="272267"/>
        <a:ext cx="1370930" cy="913953"/>
      </dsp:txXfrm>
    </dsp:sp>
    <dsp:sp modelId="{90C7D633-37DA-4C45-B5A5-BFF7A0E0497C}">
      <dsp:nvSpPr>
        <dsp:cNvPr id="0" name=""/>
        <dsp:cNvSpPr/>
      </dsp:nvSpPr>
      <dsp:spPr>
        <a:xfrm>
          <a:off x="8228148" y="272267"/>
          <a:ext cx="2284883" cy="9139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Nhảy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tới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hàm</a:t>
          </a:r>
          <a:r>
            <a:rPr lang="en-US" sz="1800" kern="1200" dirty="0" smtClean="0"/>
            <a:t> hook</a:t>
          </a:r>
          <a:endParaRPr lang="en-US" sz="1800" kern="1200" dirty="0"/>
        </a:p>
      </dsp:txBody>
      <dsp:txXfrm>
        <a:off x="8685125" y="272267"/>
        <a:ext cx="1370930" cy="913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1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8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4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749-03DE-4EC2-8C00-F102FCD2936A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6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D749-03DE-4EC2-8C00-F102FCD2936A}" type="datetimeFigureOut">
              <a:rPr lang="en-US" smtClean="0"/>
              <a:t>7/2/2015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956D-64EF-45D0-9B10-ABE13DA1A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21665046"/>
              </p:ext>
            </p:extLst>
          </p:nvPr>
        </p:nvGraphicFramePr>
        <p:xfrm>
          <a:off x="952500" y="848253"/>
          <a:ext cx="10648950" cy="5266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4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0" y="638017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User Interface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1999" y="2539006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Protect data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84328" y="261257"/>
            <a:ext cx="3234620" cy="55299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5628067" y="1655448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1895" y="6096000"/>
            <a:ext cx="3262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Kiến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</a:t>
            </a:r>
            <a:r>
              <a:rPr lang="en-US" sz="3200" dirty="0" err="1" smtClean="0"/>
              <a:t>hệ</a:t>
            </a:r>
            <a:r>
              <a:rPr lang="en-US" sz="3200" dirty="0" smtClean="0"/>
              <a:t> </a:t>
            </a:r>
            <a:r>
              <a:rPr lang="en-US" sz="3200" dirty="0" err="1" smtClean="0"/>
              <a:t>thống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014" y="112694"/>
            <a:ext cx="1542754" cy="154275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3"/>
          </p:cNvCxnSpPr>
          <p:nvPr/>
        </p:nvCxnSpPr>
        <p:spPr>
          <a:xfrm flipV="1">
            <a:off x="6684135" y="1146732"/>
            <a:ext cx="1590879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360393" y="4260311"/>
            <a:ext cx="1604211" cy="1376797"/>
          </a:xfrm>
          <a:prstGeom prst="ellipse">
            <a:avLst/>
          </a:prstGeom>
          <a:gradFill flip="none" rotWithShape="1">
            <a:gsLst>
              <a:gs pos="20000">
                <a:schemeClr val="accent2">
                  <a:lumMod val="67000"/>
                </a:schemeClr>
              </a:gs>
              <a:gs pos="74000">
                <a:schemeClr val="accent2">
                  <a:lumMod val="97000"/>
                  <a:lumOff val="3000"/>
                </a:schemeClr>
              </a:gs>
              <a:gs pos="88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API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674335" y="4948710"/>
            <a:ext cx="1590879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571998" y="4439995"/>
            <a:ext cx="2112135" cy="101743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Hook Module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628065" y="3584472"/>
            <a:ext cx="1" cy="883558"/>
          </a:xfrm>
          <a:prstGeom prst="straightConnector1">
            <a:avLst/>
          </a:prstGeom>
          <a:ln w="793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7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979" y="5807242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Hook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59242" y="1026695"/>
            <a:ext cx="6769769" cy="3641558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31958" y="2967790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Inject DLL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49980" y="2967790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Intercept API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18470" y="1299410"/>
            <a:ext cx="2504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Hook Module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5438274" y="3433011"/>
            <a:ext cx="141170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32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6685" y="6037943"/>
            <a:ext cx="222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Protect data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614099" y="1182533"/>
            <a:ext cx="6769769" cy="4372619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10331" y="4159488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Key Engine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10331" y="278922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Metadata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97099" y="2789226"/>
            <a:ext cx="2406316" cy="9304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29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Crypto Engine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2352" y="1299410"/>
            <a:ext cx="231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Protect Data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5642" y="6144126"/>
            <a:ext cx="253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User Interface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727159" y="834190"/>
            <a:ext cx="7026441" cy="3801978"/>
          </a:xfrm>
          <a:prstGeom prst="roundRect">
            <a:avLst/>
          </a:prstGeom>
          <a:solidFill>
            <a:srgbClr val="E9ED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67840" y="3384883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System Stray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44678" y="3384882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Authentication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59216" y="2366211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File Extension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4832" y="2366211"/>
            <a:ext cx="2518612" cy="73793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7300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Explorer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0282" y="1015425"/>
            <a:ext cx="2580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User Interface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2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API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65240"/>
              </p:ext>
            </p:extLst>
          </p:nvPr>
        </p:nvGraphicFramePr>
        <p:xfrm>
          <a:off x="838200" y="1825625"/>
          <a:ext cx="10515600" cy="145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47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52282" y="927279"/>
            <a:ext cx="4208243" cy="44213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10023" y="927279"/>
            <a:ext cx="3438659" cy="4421335"/>
          </a:xfrm>
          <a:prstGeom prst="roundRect">
            <a:avLst/>
          </a:prstGeom>
          <a:solidFill>
            <a:srgbClr val="FEFED4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8591" y="1145204"/>
            <a:ext cx="1609859" cy="144243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Thread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3288450" y="1864984"/>
            <a:ext cx="3931524" cy="14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96010" y="1453743"/>
            <a:ext cx="2381765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CreateRemoteThread</a:t>
            </a:r>
            <a:r>
              <a:rPr lang="en-US" b="1" dirty="0" smtClean="0"/>
              <a:t>()</a:t>
            </a:r>
            <a:endParaRPr lang="en-US" b="1" dirty="0"/>
          </a:p>
        </p:txBody>
      </p:sp>
      <p:cxnSp>
        <p:nvCxnSpPr>
          <p:cNvPr id="17" name="Elbow Connector 16"/>
          <p:cNvCxnSpPr/>
          <p:nvPr/>
        </p:nvCxnSpPr>
        <p:spPr>
          <a:xfrm rot="5400000">
            <a:off x="200924" y="4242731"/>
            <a:ext cx="3601603" cy="35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503" y="5403361"/>
            <a:ext cx="14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LoadLibrary</a:t>
            </a:r>
            <a:r>
              <a:rPr lang="en-US" b="1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26641" y="5966697"/>
            <a:ext cx="2429761" cy="57007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13000">
                <a:schemeClr val="accent2">
                  <a:lumMod val="89000"/>
                </a:schemeClr>
              </a:gs>
              <a:gs pos="82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Intercept.DLL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2001902" y="343744"/>
            <a:ext cx="290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Windows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95575" y="374006"/>
            <a:ext cx="212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My Application</a:t>
            </a:r>
          </a:p>
        </p:txBody>
      </p:sp>
      <p:sp>
        <p:nvSpPr>
          <p:cNvPr id="29" name="Oval 28"/>
          <p:cNvSpPr/>
          <p:nvPr/>
        </p:nvSpPr>
        <p:spPr>
          <a:xfrm>
            <a:off x="2675851" y="3233828"/>
            <a:ext cx="2662729" cy="156151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CreateHook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</a:rPr>
              <a:t>Notify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582487" y="3233828"/>
            <a:ext cx="2146507" cy="1561513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Manager  Hook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2" idx="2"/>
          </p:cNvCxnSpPr>
          <p:nvPr/>
        </p:nvCxnSpPr>
        <p:spPr>
          <a:xfrm>
            <a:off x="5338580" y="4010526"/>
            <a:ext cx="2243907" cy="40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787445" y="2572151"/>
            <a:ext cx="729477" cy="639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57046" y="7319885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CreateRemoteThread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0375" y="198044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72335" y="4271148"/>
            <a:ext cx="3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09791" y="4158480"/>
            <a:ext cx="31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2" name="Elbow Connector 41"/>
          <p:cNvCxnSpPr>
            <a:endCxn id="7" idx="4"/>
          </p:cNvCxnSpPr>
          <p:nvPr/>
        </p:nvCxnSpPr>
        <p:spPr>
          <a:xfrm rot="5400000" flipH="1" flipV="1">
            <a:off x="793991" y="4277167"/>
            <a:ext cx="3379058" cy="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51169" y="535719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232929" y="2427203"/>
            <a:ext cx="33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6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38708" y="927280"/>
            <a:ext cx="2451939" cy="277379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27704" y="927279"/>
            <a:ext cx="2348562" cy="277379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28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48659" y="1087950"/>
            <a:ext cx="1609859" cy="1442434"/>
          </a:xfrm>
          <a:prstGeom prst="ellipse">
            <a:avLst/>
          </a:prstGeom>
          <a:gradFill>
            <a:gsLst>
              <a:gs pos="7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4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/>
            <a:bevelB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Thread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7" idx="6"/>
          </p:cNvCxnSpPr>
          <p:nvPr/>
        </p:nvCxnSpPr>
        <p:spPr>
          <a:xfrm flipH="1">
            <a:off x="4358518" y="1809167"/>
            <a:ext cx="3969186" cy="0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0899" y="1261866"/>
            <a:ext cx="3104928" cy="46166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CreateRemoteThread</a:t>
            </a:r>
            <a:r>
              <a:rPr lang="en-US" sz="2400" b="1" dirty="0" smtClean="0"/>
              <a:t>()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41120" y="3824747"/>
            <a:ext cx="1870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LoadLibrary</a:t>
            </a:r>
            <a:r>
              <a:rPr lang="en-US" sz="2400" b="1" dirty="0" smtClean="0"/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38708" y="4526804"/>
            <a:ext cx="2429761" cy="570079"/>
          </a:xfrm>
          <a:prstGeom prst="rect">
            <a:avLst/>
          </a:prstGeom>
          <a:gradFill flip="none" rotWithShape="1">
            <a:gsLst>
              <a:gs pos="38000">
                <a:schemeClr val="accent1">
                  <a:lumMod val="40000"/>
                  <a:lumOff val="60000"/>
                </a:schemeClr>
              </a:gs>
              <a:gs pos="4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Intercept.DLL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99087" y="329609"/>
            <a:ext cx="290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Windows Application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07643" y="343744"/>
            <a:ext cx="212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My Application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7046" y="7319885"/>
            <a:ext cx="329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CreateRemoteThread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6120374" y="1980440"/>
            <a:ext cx="412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02636" y="3094508"/>
            <a:ext cx="308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32913" y="30945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679579" y="2530384"/>
            <a:ext cx="1" cy="200237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428434" y="2503660"/>
            <a:ext cx="0" cy="2023144"/>
          </a:xfrm>
          <a:prstGeom prst="straightConnector1">
            <a:avLst/>
          </a:prstGeom>
          <a:ln w="101600">
            <a:solidFill>
              <a:schemeClr val="accent1"/>
            </a:solidFill>
            <a:tailEnd type="triangle"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L -0.02226 -0.03495 C -0.02578 -0.04028 -0.0289 -0.04629 -0.03268 -0.05115 C -0.03828 -0.05879 -0.0457 -0.06481 -0.04974 -0.0743 C -0.06614 -0.11319 -0.04648 -0.06852 -0.06523 -0.10416 C -0.07213 -0.11782 -0.07812 -0.13287 -0.08554 -0.14606 C -0.09427 -0.16041 -0.10338 -0.17453 -0.11119 -0.18981 C -0.11744 -0.20231 -0.12343 -0.21504 -0.13007 -0.22708 C -0.13177 -0.22986 -0.13359 -0.23287 -0.13528 -0.23611 C -0.14388 -0.25393 -0.15195 -0.27176 -0.1608 -0.28958 C -0.16966 -0.30671 -0.17929 -0.32315 -0.18828 -0.34028 C -0.19179 -0.34699 -0.19492 -0.35416 -0.1983 -0.36088 C -0.20846 -0.38102 -0.20755 -0.37916 -0.21549 -0.39328 C -0.21901 -0.39953 -0.22174 -0.40648 -0.22578 -0.41203 C -0.27382 -0.47708 -0.22838 -0.41296 -0.26002 -0.46273 C -0.26263 -0.46713 -0.26588 -0.47037 -0.26849 -0.47453 C -0.27161 -0.4794 -0.27395 -0.48541 -0.27708 -0.49074 C -0.27851 -0.49328 -0.28073 -0.4949 -0.28229 -0.49745 C -0.28997 -0.51227 -0.2806 -0.50231 -0.29075 -0.51134 C -0.30052 -0.53125 -0.28867 -0.50602 -0.29583 -0.52523 C -0.29674 -0.52778 -0.2983 -0.52986 -0.29922 -0.53217 C -0.30052 -0.53518 -0.30117 -0.53865 -0.30273 -0.54143 C -0.30416 -0.54421 -0.30638 -0.54606 -0.30781 -0.54838 C -0.30911 -0.55046 -0.31106 -0.55532 -0.31106 -0.55509 L -0.31106 -0.56203 " pathEditMode="relative" rAng="0" ptsTypes="AAAAAAAAAAAAAAAAAAAAAAAA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60" y="-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25" grpId="0"/>
      <p:bldP spid="25" grpId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79367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0</a:t>
            </a:r>
          </a:p>
        </p:txBody>
      </p:sp>
      <p:sp>
        <p:nvSpPr>
          <p:cNvPr id="7" name="Rectangle 6"/>
          <p:cNvSpPr/>
          <p:nvPr/>
        </p:nvSpPr>
        <p:spPr>
          <a:xfrm>
            <a:off x="4505254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31141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3" name="Rectangle 22"/>
          <p:cNvSpPr/>
          <p:nvPr/>
        </p:nvSpPr>
        <p:spPr>
          <a:xfrm>
            <a:off x="5557028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24" name="Rectangle 23"/>
          <p:cNvSpPr/>
          <p:nvPr/>
        </p:nvSpPr>
        <p:spPr>
          <a:xfrm>
            <a:off x="6082915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2" name="Rectangle 31"/>
          <p:cNvSpPr/>
          <p:nvPr/>
        </p:nvSpPr>
        <p:spPr>
          <a:xfrm>
            <a:off x="6608802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3" name="Rectangle 32"/>
          <p:cNvSpPr/>
          <p:nvPr/>
        </p:nvSpPr>
        <p:spPr>
          <a:xfrm>
            <a:off x="7134689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4" name="Rectangle 33"/>
          <p:cNvSpPr/>
          <p:nvPr/>
        </p:nvSpPr>
        <p:spPr>
          <a:xfrm>
            <a:off x="7660576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5" name="Rectangle 34"/>
          <p:cNvSpPr/>
          <p:nvPr/>
        </p:nvSpPr>
        <p:spPr>
          <a:xfrm>
            <a:off x="8186463" y="1109832"/>
            <a:ext cx="425002" cy="334851"/>
          </a:xfrm>
          <a:prstGeom prst="rect">
            <a:avLst/>
          </a:prstGeom>
          <a:gradFill>
            <a:gsLst>
              <a:gs pos="20336">
                <a:srgbClr val="4777A5"/>
              </a:gs>
              <a:gs pos="14000">
                <a:schemeClr val="accent1">
                  <a:lumMod val="75000"/>
                </a:schemeClr>
              </a:gs>
              <a:gs pos="62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79367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37" name="Rectangle 36"/>
          <p:cNvSpPr/>
          <p:nvPr/>
        </p:nvSpPr>
        <p:spPr>
          <a:xfrm>
            <a:off x="4505254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31141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39" name="Rectangle 38"/>
          <p:cNvSpPr/>
          <p:nvPr/>
        </p:nvSpPr>
        <p:spPr>
          <a:xfrm>
            <a:off x="5557028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0" name="Rectangle 39"/>
          <p:cNvSpPr/>
          <p:nvPr/>
        </p:nvSpPr>
        <p:spPr>
          <a:xfrm>
            <a:off x="6082915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8" name="Rectangle 47"/>
          <p:cNvSpPr/>
          <p:nvPr/>
        </p:nvSpPr>
        <p:spPr>
          <a:xfrm>
            <a:off x="6608802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49" name="Rectangle 48"/>
          <p:cNvSpPr/>
          <p:nvPr/>
        </p:nvSpPr>
        <p:spPr>
          <a:xfrm>
            <a:off x="7134689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0" name="Rectangle 49"/>
          <p:cNvSpPr/>
          <p:nvPr/>
        </p:nvSpPr>
        <p:spPr>
          <a:xfrm>
            <a:off x="7660576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51" name="Rectangle 50"/>
          <p:cNvSpPr/>
          <p:nvPr/>
        </p:nvSpPr>
        <p:spPr>
          <a:xfrm>
            <a:off x="8186463" y="2755879"/>
            <a:ext cx="425002" cy="334851"/>
          </a:xfrm>
          <a:prstGeom prst="rect">
            <a:avLst/>
          </a:prstGeom>
          <a:gradFill flip="none" rotWithShape="1">
            <a:gsLst>
              <a:gs pos="52000">
                <a:srgbClr val="00B050"/>
              </a:gs>
              <a:gs pos="1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0"/>
                  <a:lumOff val="100000"/>
                </a:schemeClr>
              </a:gs>
              <a:gs pos="26000">
                <a:schemeClr val="accent6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24161" y="110983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Khóa</a:t>
            </a:r>
            <a:r>
              <a:rPr lang="en-US" dirty="0" smtClean="0"/>
              <a:t> 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24161" y="2755879"/>
            <a:ext cx="1198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  <a:p>
            <a:r>
              <a:rPr lang="en-US" dirty="0" smtClean="0"/>
              <a:t>(Plain text)</a:t>
            </a:r>
            <a:endParaRPr lang="en-US" dirty="0"/>
          </a:p>
        </p:txBody>
      </p:sp>
      <p:cxnSp>
        <p:nvCxnSpPr>
          <p:cNvPr id="55" name="Straight Connector 54"/>
          <p:cNvCxnSpPr>
            <a:stCxn id="6" idx="2"/>
            <a:endCxn id="36" idx="0"/>
          </p:cNvCxnSpPr>
          <p:nvPr/>
        </p:nvCxnSpPr>
        <p:spPr>
          <a:xfrm>
            <a:off x="419186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22048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43642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69529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839681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67512" y="1479164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821303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347190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873077" y="1444683"/>
            <a:ext cx="0" cy="13111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274780" y="19156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984885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0</a:t>
            </a:r>
            <a:endParaRPr lang="en-US" sz="1400" b="1" dirty="0"/>
          </a:p>
        </p:txBody>
      </p:sp>
      <p:sp>
        <p:nvSpPr>
          <p:cNvPr id="66" name="Rectangle 65"/>
          <p:cNvSpPr/>
          <p:nvPr/>
        </p:nvSpPr>
        <p:spPr>
          <a:xfrm>
            <a:off x="4510772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036659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8" name="Rectangle 67"/>
          <p:cNvSpPr/>
          <p:nvPr/>
        </p:nvSpPr>
        <p:spPr>
          <a:xfrm>
            <a:off x="5562546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69" name="Rectangle 68"/>
          <p:cNvSpPr/>
          <p:nvPr/>
        </p:nvSpPr>
        <p:spPr>
          <a:xfrm>
            <a:off x="6088433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0" name="Rectangle 69"/>
          <p:cNvSpPr/>
          <p:nvPr/>
        </p:nvSpPr>
        <p:spPr>
          <a:xfrm>
            <a:off x="6614320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1" name="Rectangle 70"/>
          <p:cNvSpPr/>
          <p:nvPr/>
        </p:nvSpPr>
        <p:spPr>
          <a:xfrm>
            <a:off x="7140207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2" name="Rectangle 71"/>
          <p:cNvSpPr/>
          <p:nvPr/>
        </p:nvSpPr>
        <p:spPr>
          <a:xfrm>
            <a:off x="7666094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/>
          </a:p>
        </p:txBody>
      </p:sp>
      <p:sp>
        <p:nvSpPr>
          <p:cNvPr id="73" name="Rectangle 72"/>
          <p:cNvSpPr/>
          <p:nvPr/>
        </p:nvSpPr>
        <p:spPr>
          <a:xfrm>
            <a:off x="8191981" y="4337604"/>
            <a:ext cx="425002" cy="334851"/>
          </a:xfrm>
          <a:prstGeom prst="rect">
            <a:avLst/>
          </a:prstGeom>
          <a:gradFill flip="none" rotWithShape="1">
            <a:gsLst>
              <a:gs pos="21000">
                <a:schemeClr val="accent2">
                  <a:lumMod val="40000"/>
                  <a:lumOff val="60000"/>
                </a:schemeClr>
              </a:gs>
              <a:gs pos="55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/>
              <a:t>n-1</a:t>
            </a:r>
          </a:p>
        </p:txBody>
      </p:sp>
      <p:cxnSp>
        <p:nvCxnSpPr>
          <p:cNvPr id="75" name="Straight Arrow Connector 74"/>
          <p:cNvCxnSpPr>
            <a:stCxn id="36" idx="2"/>
            <a:endCxn id="65" idx="0"/>
          </p:cNvCxnSpPr>
          <p:nvPr/>
        </p:nvCxnSpPr>
        <p:spPr>
          <a:xfrm>
            <a:off x="4191868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717755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391299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86541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7341672" y="3090730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81793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267512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774435" y="3102862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237512" y="3079044"/>
            <a:ext cx="5518" cy="1246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537730" y="4325918"/>
            <a:ext cx="135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r>
              <a:rPr lang="en-US" dirty="0" smtClean="0"/>
              <a:t>(Cipher text)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524161" y="5648800"/>
            <a:ext cx="303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Stream cipher</a:t>
            </a:r>
          </a:p>
        </p:txBody>
      </p:sp>
    </p:spTree>
    <p:extLst>
      <p:ext uri="{BB962C8B-B14F-4D97-AF65-F5344CB8AC3E}">
        <p14:creationId xmlns:p14="http://schemas.microsoft.com/office/powerpoint/2010/main" val="39838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607" y="734096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771139" y="656822"/>
            <a:ext cx="1635617" cy="785611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Salt</a:t>
            </a:r>
            <a:endParaRPr lang="en-US" dirty="0"/>
          </a:p>
        </p:txBody>
      </p:sp>
      <p:sp>
        <p:nvSpPr>
          <p:cNvPr id="7" name="Cube 6"/>
          <p:cNvSpPr/>
          <p:nvPr/>
        </p:nvSpPr>
        <p:spPr>
          <a:xfrm>
            <a:off x="1038931" y="1906074"/>
            <a:ext cx="2318197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Rfc2898DeriveBytes </a:t>
            </a:r>
          </a:p>
        </p:txBody>
      </p:sp>
      <p:cxnSp>
        <p:nvCxnSpPr>
          <p:cNvPr id="9" name="Straight Arrow Connector 8"/>
          <p:cNvCxnSpPr>
            <a:stCxn id="4" idx="2"/>
          </p:cNvCxnSpPr>
          <p:nvPr/>
        </p:nvCxnSpPr>
        <p:spPr>
          <a:xfrm>
            <a:off x="1038931" y="1365161"/>
            <a:ext cx="980726" cy="54091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</p:cNvCxnSpPr>
          <p:nvPr/>
        </p:nvCxnSpPr>
        <p:spPr>
          <a:xfrm flipH="1">
            <a:off x="2548333" y="1442433"/>
            <a:ext cx="1040615" cy="46364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/>
          <p:cNvSpPr/>
          <p:nvPr/>
        </p:nvSpPr>
        <p:spPr>
          <a:xfrm>
            <a:off x="4437368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357128" y="2511578"/>
            <a:ext cx="1049628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be 20"/>
          <p:cNvSpPr/>
          <p:nvPr/>
        </p:nvSpPr>
        <p:spPr>
          <a:xfrm>
            <a:off x="6563172" y="1906074"/>
            <a:ext cx="3094892" cy="97879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AesCrytoServiceProvider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/>
          <p:cNvCxnSpPr>
            <a:stCxn id="14" idx="4"/>
            <a:endCxn id="21" idx="2"/>
          </p:cNvCxnSpPr>
          <p:nvPr/>
        </p:nvCxnSpPr>
        <p:spPr>
          <a:xfrm>
            <a:off x="5675325" y="2511578"/>
            <a:ext cx="887847" cy="624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706525" y="734094"/>
            <a:ext cx="1738648" cy="6310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dataIgnition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575849" y="1365159"/>
            <a:ext cx="6639" cy="54091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>
            <a:off x="10670741" y="1442433"/>
            <a:ext cx="1237957" cy="1069145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40" name="Straight Arrow Connector 39"/>
          <p:cNvCxnSpPr>
            <a:endCxn id="39" idx="2"/>
          </p:cNvCxnSpPr>
          <p:nvPr/>
        </p:nvCxnSpPr>
        <p:spPr>
          <a:xfrm>
            <a:off x="9658064" y="2511578"/>
            <a:ext cx="101267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1038931" y="3924490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Alternate Process 17"/>
          <p:cNvSpPr/>
          <p:nvPr/>
        </p:nvSpPr>
        <p:spPr>
          <a:xfrm>
            <a:off x="6706525" y="3898231"/>
            <a:ext cx="2153787" cy="85023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9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87791" y="5444197"/>
            <a:ext cx="4341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Tạo</a:t>
            </a:r>
            <a:r>
              <a:rPr lang="en-US" sz="3200" dirty="0" smtClean="0"/>
              <a:t> </a:t>
            </a:r>
            <a:r>
              <a:rPr lang="en-US" sz="3200" dirty="0" err="1" smtClean="0"/>
              <a:t>khóa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hóa-giải</a:t>
            </a:r>
            <a:r>
              <a:rPr lang="en-US" sz="3200" dirty="0" smtClean="0"/>
              <a:t> </a:t>
            </a:r>
            <a:r>
              <a:rPr lang="en-US" sz="3200" dirty="0" err="1" smtClean="0"/>
              <a:t>mã</a:t>
            </a:r>
            <a:endParaRPr lang="en-US" sz="3200" dirty="0"/>
          </a:p>
        </p:txBody>
      </p:sp>
      <p:sp>
        <p:nvSpPr>
          <p:cNvPr id="3" name="Flowchart: Alternate Process 2"/>
          <p:cNvSpPr/>
          <p:nvPr/>
        </p:nvSpPr>
        <p:spPr>
          <a:xfrm>
            <a:off x="309479" y="569957"/>
            <a:ext cx="1864228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7288090" y="569956"/>
            <a:ext cx="2153787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</a:rPr>
              <a:t>DataIgnition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2814038" y="569957"/>
            <a:ext cx="1835894" cy="850231"/>
          </a:xfrm>
          <a:prstGeom prst="flowChartAlternateProcess">
            <a:avLst/>
          </a:prstGeom>
          <a:gradFill>
            <a:gsLst>
              <a:gs pos="2000">
                <a:schemeClr val="accent1">
                  <a:lumMod val="5000"/>
                  <a:lumOff val="95000"/>
                </a:schemeClr>
              </a:gs>
              <a:gs pos="91000">
                <a:schemeClr val="accent1">
                  <a:lumMod val="45000"/>
                  <a:lumOff val="5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97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Salt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Flowchart: Alternate Process 19"/>
          <p:cNvSpPr/>
          <p:nvPr/>
        </p:nvSpPr>
        <p:spPr>
          <a:xfrm>
            <a:off x="948212" y="2279443"/>
            <a:ext cx="290189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Rfc2898DeriveBytes </a:t>
            </a:r>
          </a:p>
        </p:txBody>
      </p:sp>
      <p:sp>
        <p:nvSpPr>
          <p:cNvPr id="22" name="Flowchart: Alternate Process 21"/>
          <p:cNvSpPr/>
          <p:nvPr/>
        </p:nvSpPr>
        <p:spPr>
          <a:xfrm>
            <a:off x="6660058" y="2270741"/>
            <a:ext cx="3445253" cy="1152749"/>
          </a:xfrm>
          <a:prstGeom prst="flowChartAlternateProcess">
            <a:avLst/>
          </a:prstGeom>
          <a:gradFill flip="none" rotWithShape="1">
            <a:gsLst>
              <a:gs pos="14000">
                <a:schemeClr val="accent2">
                  <a:lumMod val="67000"/>
                </a:schemeClr>
              </a:gs>
              <a:gs pos="62000">
                <a:schemeClr val="accent2">
                  <a:lumMod val="97000"/>
                  <a:lumOff val="3000"/>
                </a:schemeClr>
              </a:gs>
              <a:gs pos="85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AesCrytoServiceProvider</a:t>
            </a:r>
            <a:endParaRPr lang="en-US" sz="2400" b="1" dirty="0"/>
          </a:p>
        </p:txBody>
      </p:sp>
      <p:sp>
        <p:nvSpPr>
          <p:cNvPr id="2" name="Oval 1"/>
          <p:cNvSpPr/>
          <p:nvPr/>
        </p:nvSpPr>
        <p:spPr>
          <a:xfrm>
            <a:off x="4612568" y="2279442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r>
              <a:rPr lang="en-US" sz="3600" b="1" baseline="-25000" dirty="0">
                <a:solidFill>
                  <a:schemeClr val="accent2"/>
                </a:solidFill>
              </a:rPr>
              <a:t>0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814675" y="2279441"/>
            <a:ext cx="1267326" cy="115274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</a:rPr>
              <a:t>K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>
            <a:stCxn id="3" idx="2"/>
          </p:cNvCxnSpPr>
          <p:nvPr/>
        </p:nvCxnSpPr>
        <p:spPr>
          <a:xfrm>
            <a:off x="1241593" y="1420188"/>
            <a:ext cx="932114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</p:cNvCxnSpPr>
          <p:nvPr/>
        </p:nvCxnSpPr>
        <p:spPr>
          <a:xfrm flipH="1">
            <a:off x="2612486" y="1420188"/>
            <a:ext cx="1119499" cy="85925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2" idx="0"/>
          </p:cNvCxnSpPr>
          <p:nvPr/>
        </p:nvCxnSpPr>
        <p:spPr>
          <a:xfrm>
            <a:off x="8364985" y="1432501"/>
            <a:ext cx="17700" cy="83824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" idx="2"/>
          </p:cNvCxnSpPr>
          <p:nvPr/>
        </p:nvCxnSpPr>
        <p:spPr>
          <a:xfrm>
            <a:off x="3850105" y="28471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897595" y="2855815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087611" y="2864516"/>
            <a:ext cx="762463" cy="870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6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25821"/>
            <a:ext cx="1336431" cy="362300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9827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5978769" y="2219179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86399" y="2219179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MD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850966" y="2892668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87397" y="28997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486399" y="3793004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78767" y="3793004"/>
            <a:ext cx="872200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 smtClean="0"/>
              <a:t>0</a:t>
            </a:r>
            <a:r>
              <a:rPr lang="en-US" dirty="0" smtClean="0"/>
              <a:t>-MD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850965" y="3790659"/>
            <a:ext cx="1336431" cy="37660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492368" cy="53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399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78767" y="2612191"/>
            <a:ext cx="0" cy="118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315198" y="2599006"/>
            <a:ext cx="0" cy="158232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50965" y="3272495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87396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523828" y="3279530"/>
            <a:ext cx="0" cy="529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742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7950701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9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399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22830" y="1315326"/>
            <a:ext cx="1336431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8159261" y="1315326"/>
            <a:ext cx="1364567" cy="372795"/>
          </a:xfrm>
          <a:prstGeom prst="rect">
            <a:avLst/>
          </a:prstGeom>
          <a:gradFill>
            <a:gsLst>
              <a:gs pos="10000">
                <a:srgbClr val="4777A5">
                  <a:lumMod val="98000"/>
                </a:srgbClr>
              </a:gs>
              <a:gs pos="14000">
                <a:schemeClr val="accent1">
                  <a:lumMod val="75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85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Dn-1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398" y="2223407"/>
            <a:ext cx="1336431" cy="3755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09757" y="2909198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22829" y="2224158"/>
            <a:ext cx="1364568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73327" y="2904950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6000">
                <a:schemeClr val="accent2">
                  <a:lumMod val="60000"/>
                  <a:lumOff val="40000"/>
                </a:schemeClr>
              </a:gs>
              <a:gs pos="64000">
                <a:schemeClr val="accent2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5462" y="2242859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n-1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5461" y="290495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endParaRPr lang="en-US" dirty="0"/>
          </a:p>
        </p:txBody>
      </p:sp>
      <p:sp>
        <p:nvSpPr>
          <p:cNvPr id="21" name="TextBox 18"/>
          <p:cNvSpPr txBox="1"/>
          <p:nvPr/>
        </p:nvSpPr>
        <p:spPr>
          <a:xfrm>
            <a:off x="3115461" y="132582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513125" y="3793002"/>
            <a:ext cx="492369" cy="37982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5000">
                <a:schemeClr val="accent1">
                  <a:lumMod val="45000"/>
                  <a:lumOff val="55000"/>
                </a:schemeClr>
              </a:gs>
              <a:gs pos="43000">
                <a:srgbClr val="00B0F0"/>
              </a:gs>
              <a:gs pos="100000">
                <a:srgbClr val="00B0F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86395" y="3793004"/>
            <a:ext cx="1336433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E0-MD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36896" y="3793002"/>
            <a:ext cx="1336431" cy="3830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87397" y="3793003"/>
            <a:ext cx="1336431" cy="37982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15000">
                <a:schemeClr val="accent6">
                  <a:lumMod val="45000"/>
                  <a:lumOff val="55000"/>
                </a:schemeClr>
              </a:gs>
              <a:gs pos="35000">
                <a:srgbClr val="92D050"/>
              </a:gs>
              <a:gs pos="100000">
                <a:srgbClr val="00B050"/>
              </a:gs>
            </a:gsLst>
            <a:lin ang="540000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En-1</a:t>
            </a:r>
          </a:p>
        </p:txBody>
      </p:sp>
      <p:sp>
        <p:nvSpPr>
          <p:cNvPr id="27" name="TextBox 18"/>
          <p:cNvSpPr txBox="1"/>
          <p:nvPr/>
        </p:nvSpPr>
        <p:spPr>
          <a:xfrm>
            <a:off x="3111677" y="37982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486399" y="1688121"/>
            <a:ext cx="11775" cy="554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22830" y="1702185"/>
            <a:ext cx="5451" cy="50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002126" y="3284777"/>
            <a:ext cx="0" cy="51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822828" y="2560611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173328" y="2612191"/>
            <a:ext cx="14068" cy="11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50006" y="5885645"/>
            <a:ext cx="5803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Ghi</a:t>
            </a:r>
            <a:r>
              <a:rPr lang="en-US" sz="3200" dirty="0" smtClean="0"/>
              <a:t> </a:t>
            </a:r>
            <a:r>
              <a:rPr lang="en-US" sz="3200" dirty="0" err="1" smtClean="0"/>
              <a:t>thông</a:t>
            </a:r>
            <a:r>
              <a:rPr lang="en-US" sz="3200" dirty="0" smtClean="0"/>
              <a:t> tin </a:t>
            </a:r>
            <a:r>
              <a:rPr lang="en-US" sz="3200" dirty="0" err="1" smtClean="0"/>
              <a:t>mã</a:t>
            </a:r>
            <a:r>
              <a:rPr lang="en-US" sz="3200" dirty="0" smtClean="0"/>
              <a:t> </a:t>
            </a:r>
            <a:r>
              <a:rPr lang="en-US" sz="3200" dirty="0" err="1" smtClean="0"/>
              <a:t>hóa</a:t>
            </a:r>
            <a:r>
              <a:rPr lang="en-US" sz="3200" dirty="0" smtClean="0"/>
              <a:t> </a:t>
            </a:r>
            <a:r>
              <a:rPr lang="en-US" sz="3200" dirty="0" err="1" smtClean="0"/>
              <a:t>vào</a:t>
            </a:r>
            <a:r>
              <a:rPr lang="en-US" sz="3200" dirty="0" smtClean="0"/>
              <a:t> </a:t>
            </a:r>
            <a:r>
              <a:rPr lang="en-US" sz="3200" dirty="0" err="1" smtClean="0"/>
              <a:t>cuối</a:t>
            </a:r>
            <a:r>
              <a:rPr lang="en-US" sz="3200" dirty="0" smtClean="0"/>
              <a:t> file</a:t>
            </a:r>
            <a:endParaRPr lang="en-US" sz="3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480946" y="2579433"/>
            <a:ext cx="14068" cy="1237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09757" y="3274282"/>
            <a:ext cx="14071" cy="51022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18" y="2042273"/>
            <a:ext cx="8387082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261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Chặn hàm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Trung Duc</dc:creator>
  <cp:lastModifiedBy>Do Trung Duc</cp:lastModifiedBy>
  <cp:revision>72</cp:revision>
  <dcterms:created xsi:type="dcterms:W3CDTF">2015-05-04T03:00:35Z</dcterms:created>
  <dcterms:modified xsi:type="dcterms:W3CDTF">2015-07-01T19:15:56Z</dcterms:modified>
</cp:coreProperties>
</file>