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3" r:id="rId9"/>
    <p:sldId id="261" r:id="rId10"/>
    <p:sldId id="262" r:id="rId11"/>
    <p:sldId id="264" r:id="rId12"/>
    <p:sldId id="265" r:id="rId13"/>
    <p:sldId id="267" r:id="rId14"/>
    <p:sldId id="266" r:id="rId15"/>
    <p:sldId id="270" r:id="rId16"/>
    <p:sldId id="272" r:id="rId17"/>
    <p:sldId id="271" r:id="rId18"/>
    <p:sldId id="273" r:id="rId19"/>
    <p:sldId id="275" r:id="rId20"/>
    <p:sldId id="274" r:id="rId21"/>
    <p:sldId id="276" r:id="rId22"/>
    <p:sldId id="277" r:id="rId23"/>
    <p:sldId id="278" r:id="rId2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FF6600"/>
    <a:srgbClr val="FEFED4"/>
    <a:srgbClr val="E9EDEC"/>
    <a:srgbClr val="FE9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A2D3B-46FC-42BB-99E2-0E4B91A4844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C475C7D-575B-4F28-9BC9-0ADB5DCA72A9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Xác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định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API</a:t>
          </a:r>
          <a:endParaRPr lang="en-US" sz="2400" b="1" dirty="0">
            <a:solidFill>
              <a:schemeClr val="tx1"/>
            </a:solidFill>
          </a:endParaRPr>
        </a:p>
      </dgm:t>
    </dgm:pt>
    <dgm:pt modelId="{81DBDC8A-1F09-45A4-85C0-ED9924250FA8}" type="parTrans" cxnId="{06496E89-E1D3-4A4B-B8AF-307A2B2A7F7D}">
      <dgm:prSet/>
      <dgm:spPr/>
      <dgm:t>
        <a:bodyPr/>
        <a:lstStyle/>
        <a:p>
          <a:endParaRPr lang="en-US"/>
        </a:p>
      </dgm:t>
    </dgm:pt>
    <dgm:pt modelId="{5F49C829-96D0-4F15-A0F1-AF2C658F883B}" type="sibTrans" cxnId="{06496E89-E1D3-4A4B-B8AF-307A2B2A7F7D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B03F08C4-78ED-4B7E-934A-D0273B4F3012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Lưu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gốc</a:t>
          </a:r>
          <a:endParaRPr lang="en-US" sz="2400" b="1" dirty="0">
            <a:solidFill>
              <a:schemeClr val="tx1"/>
            </a:solidFill>
          </a:endParaRPr>
        </a:p>
      </dgm:t>
    </dgm:pt>
    <dgm:pt modelId="{19EDD697-8FB7-4CDC-A996-8A611E1E0591}" type="parTrans" cxnId="{FE0EC927-F887-4A64-B562-B43725912114}">
      <dgm:prSet/>
      <dgm:spPr/>
      <dgm:t>
        <a:bodyPr/>
        <a:lstStyle/>
        <a:p>
          <a:endParaRPr lang="en-US"/>
        </a:p>
      </dgm:t>
    </dgm:pt>
    <dgm:pt modelId="{A67BD31B-2F2D-4D3A-8A38-AA68EAB7545E}" type="sibTrans" cxnId="{FE0EC927-F887-4A64-B562-B43725912114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E4986132-8F28-4E97-93EF-A89BF0F445E0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Nhảy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tới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hook</a:t>
          </a:r>
          <a:endParaRPr lang="en-US" sz="2400" b="1" dirty="0">
            <a:solidFill>
              <a:schemeClr val="tx1"/>
            </a:solidFill>
          </a:endParaRPr>
        </a:p>
      </dgm:t>
    </dgm:pt>
    <dgm:pt modelId="{16939843-A382-4083-803E-DC147FC4D2D1}" type="parTrans" cxnId="{13F6F339-E45C-4C1B-8B92-037970431540}">
      <dgm:prSet/>
      <dgm:spPr/>
      <dgm:t>
        <a:bodyPr/>
        <a:lstStyle/>
        <a:p>
          <a:endParaRPr lang="en-US"/>
        </a:p>
      </dgm:t>
    </dgm:pt>
    <dgm:pt modelId="{7B6A2C41-270B-4066-89EA-89C01DA8742B}" type="sibTrans" cxnId="{13F6F339-E45C-4C1B-8B92-037970431540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81ED6C22-F3D3-47C1-94FC-6FDC3C207F23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Xử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lý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trong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hook</a:t>
          </a:r>
          <a:endParaRPr lang="en-US" sz="2400" b="1" dirty="0">
            <a:solidFill>
              <a:schemeClr val="tx1"/>
            </a:solidFill>
          </a:endParaRPr>
        </a:p>
      </dgm:t>
    </dgm:pt>
    <dgm:pt modelId="{C91857A0-14EE-4131-AFDB-ACAA9B0E40E7}" type="parTrans" cxnId="{59B277FB-7B3A-4099-8A25-0A45274C1971}">
      <dgm:prSet/>
      <dgm:spPr/>
      <dgm:t>
        <a:bodyPr/>
        <a:lstStyle/>
        <a:p>
          <a:endParaRPr lang="en-US"/>
        </a:p>
      </dgm:t>
    </dgm:pt>
    <dgm:pt modelId="{4B5032F5-9425-4383-B4E2-8596E3C3FC75}" type="sibTrans" cxnId="{59B277FB-7B3A-4099-8A25-0A45274C1971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CCA67B2D-B3C1-4A32-AB96-ADCA15091B39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Khôi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phục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gốc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endParaRPr lang="en-US" sz="2400" b="1" dirty="0">
            <a:solidFill>
              <a:schemeClr val="tx1"/>
            </a:solidFill>
          </a:endParaRPr>
        </a:p>
      </dgm:t>
    </dgm:pt>
    <dgm:pt modelId="{F67B9DDE-117A-4DFE-85DA-2A07D06C91C9}" type="parTrans" cxnId="{AD30C108-83ED-4807-93C6-1D0F2DEFD2FD}">
      <dgm:prSet/>
      <dgm:spPr/>
      <dgm:t>
        <a:bodyPr/>
        <a:lstStyle/>
        <a:p>
          <a:endParaRPr lang="en-US"/>
        </a:p>
      </dgm:t>
    </dgm:pt>
    <dgm:pt modelId="{E7062941-6A74-4615-A363-26DA758EDE71}" type="sibTrans" cxnId="{AD30C108-83ED-4807-93C6-1D0F2DEFD2FD}">
      <dgm:prSet/>
      <dgm:spPr/>
      <dgm:t>
        <a:bodyPr/>
        <a:lstStyle/>
        <a:p>
          <a:endParaRPr lang="en-US"/>
        </a:p>
      </dgm:t>
    </dgm:pt>
    <dgm:pt modelId="{B7FF5399-07EC-4930-BB24-8E01E77575A8}" type="pres">
      <dgm:prSet presAssocID="{E22A2D3B-46FC-42BB-99E2-0E4B91A48445}" presName="Name0" presStyleCnt="0">
        <dgm:presLayoutVars>
          <dgm:dir/>
          <dgm:resizeHandles val="exact"/>
        </dgm:presLayoutVars>
      </dgm:prSet>
      <dgm:spPr/>
    </dgm:pt>
    <dgm:pt modelId="{788EDA97-797B-4339-9DE3-4395186BF38A}" type="pres">
      <dgm:prSet presAssocID="{3C475C7D-575B-4F28-9BC9-0ADB5DCA72A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38A35-65A6-4E2A-9375-9F879DAFB24A}" type="pres">
      <dgm:prSet presAssocID="{5F49C829-96D0-4F15-A0F1-AF2C658F883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7D90A19-96B3-456F-90D0-10FBED992FDC}" type="pres">
      <dgm:prSet presAssocID="{5F49C829-96D0-4F15-A0F1-AF2C658F883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EA1333A-B43F-427C-AF00-567BD2B37103}" type="pres">
      <dgm:prSet presAssocID="{B03F08C4-78ED-4B7E-934A-D0273B4F301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6D8C3-DE2A-4AC0-BB68-72F0F5BB6795}" type="pres">
      <dgm:prSet presAssocID="{A67BD31B-2F2D-4D3A-8A38-AA68EAB7545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05B70C7-4A49-45B6-9D27-F6810286F219}" type="pres">
      <dgm:prSet presAssocID="{A67BD31B-2F2D-4D3A-8A38-AA68EAB7545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C093DB3-B470-4FA2-B73E-145BA75A5F6E}" type="pres">
      <dgm:prSet presAssocID="{E4986132-8F28-4E97-93EF-A89BF0F445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3A99B-8F9B-48C4-AFDA-9D3D1C168B65}" type="pres">
      <dgm:prSet presAssocID="{7B6A2C41-270B-4066-89EA-89C01DA8742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3A7FFFC-C5F0-4A57-A22F-171578DC767D}" type="pres">
      <dgm:prSet presAssocID="{7B6A2C41-270B-4066-89EA-89C01DA8742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6D696E8-E077-46F2-A90D-1E0DBE06EBA9}" type="pres">
      <dgm:prSet presAssocID="{81ED6C22-F3D3-47C1-94FC-6FDC3C207F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73945-FD18-4215-8541-C94A34E55B2E}" type="pres">
      <dgm:prSet presAssocID="{4B5032F5-9425-4383-B4E2-8596E3C3FC7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D5AF003-8F36-418D-86AA-2F6E6C72E90D}" type="pres">
      <dgm:prSet presAssocID="{4B5032F5-9425-4383-B4E2-8596E3C3FC7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ECABAF2-6BCB-4899-B8A9-8A686C7F7DB4}" type="pres">
      <dgm:prSet presAssocID="{CCA67B2D-B3C1-4A32-AB96-ADCA15091B3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DE0D7C-9971-445A-8B00-FF67D715829D}" type="presOf" srcId="{3C475C7D-575B-4F28-9BC9-0ADB5DCA72A9}" destId="{788EDA97-797B-4339-9DE3-4395186BF38A}" srcOrd="0" destOrd="0" presId="urn:microsoft.com/office/officeart/2005/8/layout/process1"/>
    <dgm:cxn modelId="{D217C38A-61A4-4A0B-9D18-D017E3D76838}" type="presOf" srcId="{7B6A2C41-270B-4066-89EA-89C01DA8742B}" destId="{37C3A99B-8F9B-48C4-AFDA-9D3D1C168B65}" srcOrd="0" destOrd="0" presId="urn:microsoft.com/office/officeart/2005/8/layout/process1"/>
    <dgm:cxn modelId="{59B277FB-7B3A-4099-8A25-0A45274C1971}" srcId="{E22A2D3B-46FC-42BB-99E2-0E4B91A48445}" destId="{81ED6C22-F3D3-47C1-94FC-6FDC3C207F23}" srcOrd="3" destOrd="0" parTransId="{C91857A0-14EE-4131-AFDB-ACAA9B0E40E7}" sibTransId="{4B5032F5-9425-4383-B4E2-8596E3C3FC75}"/>
    <dgm:cxn modelId="{A5C7191D-3611-427A-AAA9-D74013BF0872}" type="presOf" srcId="{5F49C829-96D0-4F15-A0F1-AF2C658F883B}" destId="{9AC38A35-65A6-4E2A-9375-9F879DAFB24A}" srcOrd="0" destOrd="0" presId="urn:microsoft.com/office/officeart/2005/8/layout/process1"/>
    <dgm:cxn modelId="{13F6F339-E45C-4C1B-8B92-037970431540}" srcId="{E22A2D3B-46FC-42BB-99E2-0E4B91A48445}" destId="{E4986132-8F28-4E97-93EF-A89BF0F445E0}" srcOrd="2" destOrd="0" parTransId="{16939843-A382-4083-803E-DC147FC4D2D1}" sibTransId="{7B6A2C41-270B-4066-89EA-89C01DA8742B}"/>
    <dgm:cxn modelId="{99797124-2E23-4370-92DC-4109DEC5F96F}" type="presOf" srcId="{A67BD31B-2F2D-4D3A-8A38-AA68EAB7545E}" destId="{CF86D8C3-DE2A-4AC0-BB68-72F0F5BB6795}" srcOrd="0" destOrd="0" presId="urn:microsoft.com/office/officeart/2005/8/layout/process1"/>
    <dgm:cxn modelId="{AD30C108-83ED-4807-93C6-1D0F2DEFD2FD}" srcId="{E22A2D3B-46FC-42BB-99E2-0E4B91A48445}" destId="{CCA67B2D-B3C1-4A32-AB96-ADCA15091B39}" srcOrd="4" destOrd="0" parTransId="{F67B9DDE-117A-4DFE-85DA-2A07D06C91C9}" sibTransId="{E7062941-6A74-4615-A363-26DA758EDE71}"/>
    <dgm:cxn modelId="{4434BE5E-6183-4AC2-9DF2-FFD6F0D0A5C2}" type="presOf" srcId="{4B5032F5-9425-4383-B4E2-8596E3C3FC75}" destId="{EAF73945-FD18-4215-8541-C94A34E55B2E}" srcOrd="0" destOrd="0" presId="urn:microsoft.com/office/officeart/2005/8/layout/process1"/>
    <dgm:cxn modelId="{29D6BC81-C384-47EA-9DB8-5BB56938A666}" type="presOf" srcId="{A67BD31B-2F2D-4D3A-8A38-AA68EAB7545E}" destId="{F05B70C7-4A49-45B6-9D27-F6810286F219}" srcOrd="1" destOrd="0" presId="urn:microsoft.com/office/officeart/2005/8/layout/process1"/>
    <dgm:cxn modelId="{A10EF2EB-EF92-4A44-A9CA-3DB597019F4C}" type="presOf" srcId="{4B5032F5-9425-4383-B4E2-8596E3C3FC75}" destId="{CD5AF003-8F36-418D-86AA-2F6E6C72E90D}" srcOrd="1" destOrd="0" presId="urn:microsoft.com/office/officeart/2005/8/layout/process1"/>
    <dgm:cxn modelId="{FE0EC927-F887-4A64-B562-B43725912114}" srcId="{E22A2D3B-46FC-42BB-99E2-0E4B91A48445}" destId="{B03F08C4-78ED-4B7E-934A-D0273B4F3012}" srcOrd="1" destOrd="0" parTransId="{19EDD697-8FB7-4CDC-A996-8A611E1E0591}" sibTransId="{A67BD31B-2F2D-4D3A-8A38-AA68EAB7545E}"/>
    <dgm:cxn modelId="{31879306-E214-4A60-9BEA-BBD698F1314F}" type="presOf" srcId="{5F49C829-96D0-4F15-A0F1-AF2C658F883B}" destId="{27D90A19-96B3-456F-90D0-10FBED992FDC}" srcOrd="1" destOrd="0" presId="urn:microsoft.com/office/officeart/2005/8/layout/process1"/>
    <dgm:cxn modelId="{06496E89-E1D3-4A4B-B8AF-307A2B2A7F7D}" srcId="{E22A2D3B-46FC-42BB-99E2-0E4B91A48445}" destId="{3C475C7D-575B-4F28-9BC9-0ADB5DCA72A9}" srcOrd="0" destOrd="0" parTransId="{81DBDC8A-1F09-45A4-85C0-ED9924250FA8}" sibTransId="{5F49C829-96D0-4F15-A0F1-AF2C658F883B}"/>
    <dgm:cxn modelId="{2813DA19-4457-4A9C-B4BB-9C1930D633AF}" type="presOf" srcId="{7B6A2C41-270B-4066-89EA-89C01DA8742B}" destId="{43A7FFFC-C5F0-4A57-A22F-171578DC767D}" srcOrd="1" destOrd="0" presId="urn:microsoft.com/office/officeart/2005/8/layout/process1"/>
    <dgm:cxn modelId="{CD9D9FCA-A801-4FFD-8209-766FDD2BB2C6}" type="presOf" srcId="{E22A2D3B-46FC-42BB-99E2-0E4B91A48445}" destId="{B7FF5399-07EC-4930-BB24-8E01E77575A8}" srcOrd="0" destOrd="0" presId="urn:microsoft.com/office/officeart/2005/8/layout/process1"/>
    <dgm:cxn modelId="{E9B4A04F-AD02-4C53-A460-11FEB506237C}" type="presOf" srcId="{B03F08C4-78ED-4B7E-934A-D0273B4F3012}" destId="{8EA1333A-B43F-427C-AF00-567BD2B37103}" srcOrd="0" destOrd="0" presId="urn:microsoft.com/office/officeart/2005/8/layout/process1"/>
    <dgm:cxn modelId="{8BB587B0-D515-4C49-A936-91698F5A3B93}" type="presOf" srcId="{E4986132-8F28-4E97-93EF-A89BF0F445E0}" destId="{2C093DB3-B470-4FA2-B73E-145BA75A5F6E}" srcOrd="0" destOrd="0" presId="urn:microsoft.com/office/officeart/2005/8/layout/process1"/>
    <dgm:cxn modelId="{DF5736A1-9597-48F0-9DD9-1A35CA02AF32}" type="presOf" srcId="{CCA67B2D-B3C1-4A32-AB96-ADCA15091B39}" destId="{FECABAF2-6BCB-4899-B8A9-8A686C7F7DB4}" srcOrd="0" destOrd="0" presId="urn:microsoft.com/office/officeart/2005/8/layout/process1"/>
    <dgm:cxn modelId="{821D0D29-54ED-4301-AADF-97A85C458CF0}" type="presOf" srcId="{81ED6C22-F3D3-47C1-94FC-6FDC3C207F23}" destId="{26D696E8-E077-46F2-A90D-1E0DBE06EBA9}" srcOrd="0" destOrd="0" presId="urn:microsoft.com/office/officeart/2005/8/layout/process1"/>
    <dgm:cxn modelId="{4B1E6F14-50CF-4713-9142-FB8E2E680439}" type="presParOf" srcId="{B7FF5399-07EC-4930-BB24-8E01E77575A8}" destId="{788EDA97-797B-4339-9DE3-4395186BF38A}" srcOrd="0" destOrd="0" presId="urn:microsoft.com/office/officeart/2005/8/layout/process1"/>
    <dgm:cxn modelId="{B60F1150-3FA4-4C36-9231-2890F15AB3AB}" type="presParOf" srcId="{B7FF5399-07EC-4930-BB24-8E01E77575A8}" destId="{9AC38A35-65A6-4E2A-9375-9F879DAFB24A}" srcOrd="1" destOrd="0" presId="urn:microsoft.com/office/officeart/2005/8/layout/process1"/>
    <dgm:cxn modelId="{FD0CC29D-7BA4-443B-A7D2-FF6C74CF6BBC}" type="presParOf" srcId="{9AC38A35-65A6-4E2A-9375-9F879DAFB24A}" destId="{27D90A19-96B3-456F-90D0-10FBED992FDC}" srcOrd="0" destOrd="0" presId="urn:microsoft.com/office/officeart/2005/8/layout/process1"/>
    <dgm:cxn modelId="{D2F11C59-4F88-44E3-9362-255654434983}" type="presParOf" srcId="{B7FF5399-07EC-4930-BB24-8E01E77575A8}" destId="{8EA1333A-B43F-427C-AF00-567BD2B37103}" srcOrd="2" destOrd="0" presId="urn:microsoft.com/office/officeart/2005/8/layout/process1"/>
    <dgm:cxn modelId="{AE007103-2BBC-4AAB-A8E5-EBB98B518E0F}" type="presParOf" srcId="{B7FF5399-07EC-4930-BB24-8E01E77575A8}" destId="{CF86D8C3-DE2A-4AC0-BB68-72F0F5BB6795}" srcOrd="3" destOrd="0" presId="urn:microsoft.com/office/officeart/2005/8/layout/process1"/>
    <dgm:cxn modelId="{860A49EB-3C1A-4F62-BE46-F7F6AB199E6F}" type="presParOf" srcId="{CF86D8C3-DE2A-4AC0-BB68-72F0F5BB6795}" destId="{F05B70C7-4A49-45B6-9D27-F6810286F219}" srcOrd="0" destOrd="0" presId="urn:microsoft.com/office/officeart/2005/8/layout/process1"/>
    <dgm:cxn modelId="{04393264-1A39-4958-A4DC-0374AEB9515B}" type="presParOf" srcId="{B7FF5399-07EC-4930-BB24-8E01E77575A8}" destId="{2C093DB3-B470-4FA2-B73E-145BA75A5F6E}" srcOrd="4" destOrd="0" presId="urn:microsoft.com/office/officeart/2005/8/layout/process1"/>
    <dgm:cxn modelId="{8F507185-7602-420C-B9C7-3EAC0CCC7A47}" type="presParOf" srcId="{B7FF5399-07EC-4930-BB24-8E01E77575A8}" destId="{37C3A99B-8F9B-48C4-AFDA-9D3D1C168B65}" srcOrd="5" destOrd="0" presId="urn:microsoft.com/office/officeart/2005/8/layout/process1"/>
    <dgm:cxn modelId="{344C6113-333C-4837-8AA1-C85A761DAFA6}" type="presParOf" srcId="{37C3A99B-8F9B-48C4-AFDA-9D3D1C168B65}" destId="{43A7FFFC-C5F0-4A57-A22F-171578DC767D}" srcOrd="0" destOrd="0" presId="urn:microsoft.com/office/officeart/2005/8/layout/process1"/>
    <dgm:cxn modelId="{5964860F-F9FC-484E-927A-83C1B7E5647C}" type="presParOf" srcId="{B7FF5399-07EC-4930-BB24-8E01E77575A8}" destId="{26D696E8-E077-46F2-A90D-1E0DBE06EBA9}" srcOrd="6" destOrd="0" presId="urn:microsoft.com/office/officeart/2005/8/layout/process1"/>
    <dgm:cxn modelId="{4FE8172D-6D38-4CA7-963C-7689AA04DD3E}" type="presParOf" srcId="{B7FF5399-07EC-4930-BB24-8E01E77575A8}" destId="{EAF73945-FD18-4215-8541-C94A34E55B2E}" srcOrd="7" destOrd="0" presId="urn:microsoft.com/office/officeart/2005/8/layout/process1"/>
    <dgm:cxn modelId="{626D2960-DEAA-4C3D-A83D-0F29BF64FA5D}" type="presParOf" srcId="{EAF73945-FD18-4215-8541-C94A34E55B2E}" destId="{CD5AF003-8F36-418D-86AA-2F6E6C72E90D}" srcOrd="0" destOrd="0" presId="urn:microsoft.com/office/officeart/2005/8/layout/process1"/>
    <dgm:cxn modelId="{F9CC9FE4-9984-4121-A132-9FDE83231527}" type="presParOf" srcId="{B7FF5399-07EC-4930-BB24-8E01E77575A8}" destId="{FECABAF2-6BCB-4899-B8A9-8A686C7F7D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3DBDF2-66A2-47AC-911B-2B88BC3A67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4D4DA24-9677-40E8-B3D3-3AB023BA2BD7}">
      <dgm:prSet phldrT="[Text]"/>
      <dgm:spPr/>
      <dgm:t>
        <a:bodyPr/>
        <a:lstStyle/>
        <a:p>
          <a:r>
            <a:rPr lang="en-US" dirty="0" err="1" smtClean="0"/>
            <a:t>Cấp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vùng</a:t>
          </a:r>
          <a:r>
            <a:rPr lang="en-US" dirty="0" smtClean="0"/>
            <a:t> </a:t>
          </a:r>
          <a:r>
            <a:rPr lang="en-US" dirty="0" err="1" smtClean="0"/>
            <a:t>nhớ</a:t>
          </a:r>
          <a:r>
            <a:rPr lang="en-US" dirty="0" smtClean="0"/>
            <a:t> </a:t>
          </a:r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</a:t>
          </a:r>
          <a:endParaRPr lang="en-US" dirty="0"/>
        </a:p>
      </dgm:t>
    </dgm:pt>
    <dgm:pt modelId="{B937F661-6221-47EF-9BEE-5BC893210188}" type="parTrans" cxnId="{7B6E1D3B-D419-4A92-8870-E56047612B56}">
      <dgm:prSet/>
      <dgm:spPr/>
      <dgm:t>
        <a:bodyPr/>
        <a:lstStyle/>
        <a:p>
          <a:endParaRPr lang="en-US"/>
        </a:p>
      </dgm:t>
    </dgm:pt>
    <dgm:pt modelId="{F75C741B-DEF3-424F-A38B-D9E5C114907D}" type="sibTrans" cxnId="{7B6E1D3B-D419-4A92-8870-E56047612B56}">
      <dgm:prSet/>
      <dgm:spPr/>
      <dgm:t>
        <a:bodyPr/>
        <a:lstStyle/>
        <a:p>
          <a:endParaRPr lang="en-US"/>
        </a:p>
      </dgm:t>
    </dgm:pt>
    <dgm:pt modelId="{BACC70CE-387D-46B3-8FF1-8B578DFDE0DE}">
      <dgm:prSet phldrT="[Text]"/>
      <dgm:spPr/>
      <dgm:t>
        <a:bodyPr/>
        <a:lstStyle/>
        <a:p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tròn</a:t>
          </a:r>
          <a:r>
            <a:rPr lang="en-US" dirty="0" smtClean="0"/>
            <a:t> </a:t>
          </a:r>
          <a:r>
            <a:rPr lang="en-US" dirty="0" err="1" smtClean="0"/>
            <a:t>độ</a:t>
          </a:r>
          <a:r>
            <a:rPr lang="en-US" dirty="0" smtClean="0"/>
            <a:t> </a:t>
          </a:r>
          <a:r>
            <a:rPr lang="en-US" dirty="0" err="1" smtClean="0"/>
            <a:t>dài</a:t>
          </a:r>
          <a:r>
            <a:rPr lang="en-US" dirty="0" smtClean="0"/>
            <a:t> entry point</a:t>
          </a:r>
          <a:endParaRPr lang="en-US" dirty="0"/>
        </a:p>
      </dgm:t>
    </dgm:pt>
    <dgm:pt modelId="{2405B7E7-0B31-405C-8733-5BAF25965656}" type="parTrans" cxnId="{5B25AA26-F6F7-47DA-962C-2E84DE5D1F1B}">
      <dgm:prSet/>
      <dgm:spPr/>
      <dgm:t>
        <a:bodyPr/>
        <a:lstStyle/>
        <a:p>
          <a:endParaRPr lang="en-US"/>
        </a:p>
      </dgm:t>
    </dgm:pt>
    <dgm:pt modelId="{C6D6E64B-BF50-41AB-9EC6-822642DEAFB0}" type="sibTrans" cxnId="{5B25AA26-F6F7-47DA-962C-2E84DE5D1F1B}">
      <dgm:prSet/>
      <dgm:spPr/>
      <dgm:t>
        <a:bodyPr/>
        <a:lstStyle/>
        <a:p>
          <a:endParaRPr lang="en-US"/>
        </a:p>
      </dgm:t>
    </dgm:pt>
    <dgm:pt modelId="{ADCBE410-53CE-4D01-B350-A6B64B703DF9}">
      <dgm:prSet phldrT="[Text]"/>
      <dgm:spPr/>
      <dgm:t>
        <a:bodyPr/>
        <a:lstStyle/>
        <a:p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endParaRPr lang="en-US" dirty="0"/>
        </a:p>
      </dgm:t>
    </dgm:pt>
    <dgm:pt modelId="{717F54B7-A325-4262-8FEA-8A7878A5F4BC}" type="parTrans" cxnId="{DC9967C0-8EB0-4764-BB85-370591AA76AA}">
      <dgm:prSet/>
      <dgm:spPr/>
      <dgm:t>
        <a:bodyPr/>
        <a:lstStyle/>
        <a:p>
          <a:endParaRPr lang="en-US"/>
        </a:p>
      </dgm:t>
    </dgm:pt>
    <dgm:pt modelId="{F8DC2AA1-185F-487A-BEF9-35C6C51EBFAA}" type="sibTrans" cxnId="{DC9967C0-8EB0-4764-BB85-370591AA76AA}">
      <dgm:prSet/>
      <dgm:spPr/>
      <dgm:t>
        <a:bodyPr/>
        <a:lstStyle/>
        <a:p>
          <a:endParaRPr lang="en-US"/>
        </a:p>
      </dgm:t>
    </dgm:pt>
    <dgm:pt modelId="{1514EB72-958E-4A55-957E-7FEFE072A381}">
      <dgm:prSet/>
      <dgm:spPr/>
      <dgm:t>
        <a:bodyPr/>
        <a:lstStyle/>
        <a:p>
          <a:r>
            <a:rPr lang="en-US" dirty="0" err="1" smtClean="0"/>
            <a:t>Nhảy</a:t>
          </a:r>
          <a:r>
            <a:rPr lang="en-US" dirty="0" smtClean="0"/>
            <a:t> </a:t>
          </a:r>
          <a:r>
            <a:rPr lang="en-US" dirty="0" err="1" smtClean="0"/>
            <a:t>tới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hook</a:t>
          </a:r>
          <a:endParaRPr lang="en-US" dirty="0"/>
        </a:p>
      </dgm:t>
    </dgm:pt>
    <dgm:pt modelId="{1468A68F-0A0A-4411-B668-C62C4E1254DE}" type="parTrans" cxnId="{90757458-79FE-4B84-BDB0-1D57D8E15E78}">
      <dgm:prSet/>
      <dgm:spPr/>
      <dgm:t>
        <a:bodyPr/>
        <a:lstStyle/>
        <a:p>
          <a:endParaRPr lang="en-US"/>
        </a:p>
      </dgm:t>
    </dgm:pt>
    <dgm:pt modelId="{E60B45F7-765F-41E8-AB03-82AE531DA2F4}" type="sibTrans" cxnId="{90757458-79FE-4B84-BDB0-1D57D8E15E78}">
      <dgm:prSet/>
      <dgm:spPr/>
      <dgm:t>
        <a:bodyPr/>
        <a:lstStyle/>
        <a:p>
          <a:endParaRPr lang="en-US"/>
        </a:p>
      </dgm:t>
    </dgm:pt>
    <dgm:pt modelId="{A497C268-AC24-44BD-8D98-94C5F40D50E2}">
      <dgm:prSet/>
      <dgm:spPr/>
      <dgm:t>
        <a:bodyPr/>
        <a:lstStyle/>
        <a:p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r>
            <a:rPr lang="en-US" dirty="0" smtClean="0"/>
            <a:t> (entry point)</a:t>
          </a:r>
          <a:endParaRPr lang="en-US" dirty="0"/>
        </a:p>
      </dgm:t>
    </dgm:pt>
    <dgm:pt modelId="{443796BC-2226-44EB-A4BA-1CC883061F1B}" type="parTrans" cxnId="{8761404D-0276-4B3E-8E5E-A61290F057AC}">
      <dgm:prSet/>
      <dgm:spPr/>
      <dgm:t>
        <a:bodyPr/>
        <a:lstStyle/>
        <a:p>
          <a:endParaRPr lang="en-US"/>
        </a:p>
      </dgm:t>
    </dgm:pt>
    <dgm:pt modelId="{2237C245-2714-456B-B8D9-C3346748714F}" type="sibTrans" cxnId="{8761404D-0276-4B3E-8E5E-A61290F057AC}">
      <dgm:prSet/>
      <dgm:spPr/>
      <dgm:t>
        <a:bodyPr/>
        <a:lstStyle/>
        <a:p>
          <a:endParaRPr lang="en-US"/>
        </a:p>
      </dgm:t>
    </dgm:pt>
    <dgm:pt modelId="{7B01605F-B1D1-4E16-8B58-289E878C2E27}" type="pres">
      <dgm:prSet presAssocID="{A13DBDF2-66A2-47AC-911B-2B88BC3A67A2}" presName="Name0" presStyleCnt="0">
        <dgm:presLayoutVars>
          <dgm:dir/>
          <dgm:animLvl val="lvl"/>
          <dgm:resizeHandles val="exact"/>
        </dgm:presLayoutVars>
      </dgm:prSet>
      <dgm:spPr/>
    </dgm:pt>
    <dgm:pt modelId="{7F739C37-DE7D-4C78-8F14-BB11D63384A4}" type="pres">
      <dgm:prSet presAssocID="{A497C268-AC24-44BD-8D98-94C5F40D50E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2AFE6-ED37-4329-BCBB-6F6CF158EC05}" type="pres">
      <dgm:prSet presAssocID="{2237C245-2714-456B-B8D9-C3346748714F}" presName="parTxOnlySpace" presStyleCnt="0"/>
      <dgm:spPr/>
    </dgm:pt>
    <dgm:pt modelId="{79E3F17D-5461-4BCB-9DC2-D9574FD49015}" type="pres">
      <dgm:prSet presAssocID="{84D4DA24-9677-40E8-B3D3-3AB023BA2BD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3F178-A002-46D8-BA4D-BB1C773C1ED6}" type="pres">
      <dgm:prSet presAssocID="{F75C741B-DEF3-424F-A38B-D9E5C114907D}" presName="parTxOnlySpace" presStyleCnt="0"/>
      <dgm:spPr/>
    </dgm:pt>
    <dgm:pt modelId="{342BFAB8-AD99-4644-A7A7-89BFBF6C1002}" type="pres">
      <dgm:prSet presAssocID="{BACC70CE-387D-46B3-8FF1-8B578DFDE0D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05639-B827-4C08-97CE-FA6036A528D7}" type="pres">
      <dgm:prSet presAssocID="{C6D6E64B-BF50-41AB-9EC6-822642DEAFB0}" presName="parTxOnlySpace" presStyleCnt="0"/>
      <dgm:spPr/>
    </dgm:pt>
    <dgm:pt modelId="{73C7F563-37A3-4CF6-9658-1DD4E98136F9}" type="pres">
      <dgm:prSet presAssocID="{ADCBE410-53CE-4D01-B350-A6B64B703DF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CFDB8-D0F0-4612-921D-733E771A8645}" type="pres">
      <dgm:prSet presAssocID="{F8DC2AA1-185F-487A-BEF9-35C6C51EBFAA}" presName="parTxOnlySpace" presStyleCnt="0"/>
      <dgm:spPr/>
    </dgm:pt>
    <dgm:pt modelId="{90C7D633-37DA-4C45-B5A5-BFF7A0E0497C}" type="pres">
      <dgm:prSet presAssocID="{1514EB72-958E-4A55-957E-7FEFE072A38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087937-1F98-458C-8573-A6A8D57F699B}" type="presOf" srcId="{1514EB72-958E-4A55-957E-7FEFE072A381}" destId="{90C7D633-37DA-4C45-B5A5-BFF7A0E0497C}" srcOrd="0" destOrd="0" presId="urn:microsoft.com/office/officeart/2005/8/layout/chevron1"/>
    <dgm:cxn modelId="{43D246BB-6A89-476E-93A8-C29CB7EFD953}" type="presOf" srcId="{BACC70CE-387D-46B3-8FF1-8B578DFDE0DE}" destId="{342BFAB8-AD99-4644-A7A7-89BFBF6C1002}" srcOrd="0" destOrd="0" presId="urn:microsoft.com/office/officeart/2005/8/layout/chevron1"/>
    <dgm:cxn modelId="{BE47A821-9B1E-4449-B466-3A5E06500A23}" type="presOf" srcId="{A13DBDF2-66A2-47AC-911B-2B88BC3A67A2}" destId="{7B01605F-B1D1-4E16-8B58-289E878C2E27}" srcOrd="0" destOrd="0" presId="urn:microsoft.com/office/officeart/2005/8/layout/chevron1"/>
    <dgm:cxn modelId="{1E3D4797-C58D-4648-A407-B88A6B2F33C8}" type="presOf" srcId="{A497C268-AC24-44BD-8D98-94C5F40D50E2}" destId="{7F739C37-DE7D-4C78-8F14-BB11D63384A4}" srcOrd="0" destOrd="0" presId="urn:microsoft.com/office/officeart/2005/8/layout/chevron1"/>
    <dgm:cxn modelId="{35354871-1EBB-4BB3-AB3B-8CCE9EA018FE}" type="presOf" srcId="{ADCBE410-53CE-4D01-B350-A6B64B703DF9}" destId="{73C7F563-37A3-4CF6-9658-1DD4E98136F9}" srcOrd="0" destOrd="0" presId="urn:microsoft.com/office/officeart/2005/8/layout/chevron1"/>
    <dgm:cxn modelId="{7B6E1D3B-D419-4A92-8870-E56047612B56}" srcId="{A13DBDF2-66A2-47AC-911B-2B88BC3A67A2}" destId="{84D4DA24-9677-40E8-B3D3-3AB023BA2BD7}" srcOrd="1" destOrd="0" parTransId="{B937F661-6221-47EF-9BEE-5BC893210188}" sibTransId="{F75C741B-DEF3-424F-A38B-D9E5C114907D}"/>
    <dgm:cxn modelId="{5B25AA26-F6F7-47DA-962C-2E84DE5D1F1B}" srcId="{A13DBDF2-66A2-47AC-911B-2B88BC3A67A2}" destId="{BACC70CE-387D-46B3-8FF1-8B578DFDE0DE}" srcOrd="2" destOrd="0" parTransId="{2405B7E7-0B31-405C-8733-5BAF25965656}" sibTransId="{C6D6E64B-BF50-41AB-9EC6-822642DEAFB0}"/>
    <dgm:cxn modelId="{D0DEA3B7-704F-4E05-9015-AFE076D1F30D}" type="presOf" srcId="{84D4DA24-9677-40E8-B3D3-3AB023BA2BD7}" destId="{79E3F17D-5461-4BCB-9DC2-D9574FD49015}" srcOrd="0" destOrd="0" presId="urn:microsoft.com/office/officeart/2005/8/layout/chevron1"/>
    <dgm:cxn modelId="{8761404D-0276-4B3E-8E5E-A61290F057AC}" srcId="{A13DBDF2-66A2-47AC-911B-2B88BC3A67A2}" destId="{A497C268-AC24-44BD-8D98-94C5F40D50E2}" srcOrd="0" destOrd="0" parTransId="{443796BC-2226-44EB-A4BA-1CC883061F1B}" sibTransId="{2237C245-2714-456B-B8D9-C3346748714F}"/>
    <dgm:cxn modelId="{90757458-79FE-4B84-BDB0-1D57D8E15E78}" srcId="{A13DBDF2-66A2-47AC-911B-2B88BC3A67A2}" destId="{1514EB72-958E-4A55-957E-7FEFE072A381}" srcOrd="4" destOrd="0" parTransId="{1468A68F-0A0A-4411-B668-C62C4E1254DE}" sibTransId="{E60B45F7-765F-41E8-AB03-82AE531DA2F4}"/>
    <dgm:cxn modelId="{DC9967C0-8EB0-4764-BB85-370591AA76AA}" srcId="{A13DBDF2-66A2-47AC-911B-2B88BC3A67A2}" destId="{ADCBE410-53CE-4D01-B350-A6B64B703DF9}" srcOrd="3" destOrd="0" parTransId="{717F54B7-A325-4262-8FEA-8A7878A5F4BC}" sibTransId="{F8DC2AA1-185F-487A-BEF9-35C6C51EBFAA}"/>
    <dgm:cxn modelId="{4C6235D0-D68F-4B32-AD8D-5B98DB0EFD2F}" type="presParOf" srcId="{7B01605F-B1D1-4E16-8B58-289E878C2E27}" destId="{7F739C37-DE7D-4C78-8F14-BB11D63384A4}" srcOrd="0" destOrd="0" presId="urn:microsoft.com/office/officeart/2005/8/layout/chevron1"/>
    <dgm:cxn modelId="{47E2BE2E-FEDE-4363-A308-B93EA160B1D0}" type="presParOf" srcId="{7B01605F-B1D1-4E16-8B58-289E878C2E27}" destId="{34E2AFE6-ED37-4329-BCBB-6F6CF158EC05}" srcOrd="1" destOrd="0" presId="urn:microsoft.com/office/officeart/2005/8/layout/chevron1"/>
    <dgm:cxn modelId="{90ECE1B9-3420-4F9E-AF48-C96776269822}" type="presParOf" srcId="{7B01605F-B1D1-4E16-8B58-289E878C2E27}" destId="{79E3F17D-5461-4BCB-9DC2-D9574FD49015}" srcOrd="2" destOrd="0" presId="urn:microsoft.com/office/officeart/2005/8/layout/chevron1"/>
    <dgm:cxn modelId="{70DE3445-1800-441F-A16A-7B132BDAF31D}" type="presParOf" srcId="{7B01605F-B1D1-4E16-8B58-289E878C2E27}" destId="{3073F178-A002-46D8-BA4D-BB1C773C1ED6}" srcOrd="3" destOrd="0" presId="urn:microsoft.com/office/officeart/2005/8/layout/chevron1"/>
    <dgm:cxn modelId="{AE219D16-BC4E-420E-8978-6E9746018B04}" type="presParOf" srcId="{7B01605F-B1D1-4E16-8B58-289E878C2E27}" destId="{342BFAB8-AD99-4644-A7A7-89BFBF6C1002}" srcOrd="4" destOrd="0" presId="urn:microsoft.com/office/officeart/2005/8/layout/chevron1"/>
    <dgm:cxn modelId="{7ABA4D00-32A2-4BB3-B542-735CC5A9B785}" type="presParOf" srcId="{7B01605F-B1D1-4E16-8B58-289E878C2E27}" destId="{FFD05639-B827-4C08-97CE-FA6036A528D7}" srcOrd="5" destOrd="0" presId="urn:microsoft.com/office/officeart/2005/8/layout/chevron1"/>
    <dgm:cxn modelId="{08310322-FCC2-4818-9AA8-A269A8C481CF}" type="presParOf" srcId="{7B01605F-B1D1-4E16-8B58-289E878C2E27}" destId="{73C7F563-37A3-4CF6-9658-1DD4E98136F9}" srcOrd="6" destOrd="0" presId="urn:microsoft.com/office/officeart/2005/8/layout/chevron1"/>
    <dgm:cxn modelId="{B9E45F17-2505-425A-B0C5-59AAA2C3CEAA}" type="presParOf" srcId="{7B01605F-B1D1-4E16-8B58-289E878C2E27}" destId="{872CFDB8-D0F0-4612-921D-733E771A8645}" srcOrd="7" destOrd="0" presId="urn:microsoft.com/office/officeart/2005/8/layout/chevron1"/>
    <dgm:cxn modelId="{E5F62809-209B-48E8-BD63-77A9BB2C075C}" type="presParOf" srcId="{7B01605F-B1D1-4E16-8B58-289E878C2E27}" destId="{90C7D633-37DA-4C45-B5A5-BFF7A0E0497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DA97-797B-4339-9DE3-4395186BF38A}">
      <dsp:nvSpPr>
        <dsp:cNvPr id="0" name=""/>
        <dsp:cNvSpPr/>
      </dsp:nvSpPr>
      <dsp:spPr>
        <a:xfrm>
          <a:off x="5199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Xác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định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API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2820" y="2028777"/>
        <a:ext cx="1536659" cy="1209242"/>
      </dsp:txXfrm>
    </dsp:sp>
    <dsp:sp modelId="{9AC38A35-65A6-4E2A-9375-9F879DAFB24A}">
      <dsp:nvSpPr>
        <dsp:cNvPr id="0" name=""/>
        <dsp:cNvSpPr/>
      </dsp:nvSpPr>
      <dsp:spPr>
        <a:xfrm>
          <a:off x="1778291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1778291" y="2513472"/>
        <a:ext cx="239206" cy="239851"/>
      </dsp:txXfrm>
    </dsp:sp>
    <dsp:sp modelId="{8EA1333A-B43F-427C-AF00-567BD2B37103}">
      <dsp:nvSpPr>
        <dsp:cNvPr id="0" name=""/>
        <dsp:cNvSpPr/>
      </dsp:nvSpPr>
      <dsp:spPr>
        <a:xfrm>
          <a:off x="2261861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Lưu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gốc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2299482" y="2028777"/>
        <a:ext cx="1536659" cy="1209242"/>
      </dsp:txXfrm>
    </dsp:sp>
    <dsp:sp modelId="{CF86D8C3-DE2A-4AC0-BB68-72F0F5BB6795}">
      <dsp:nvSpPr>
        <dsp:cNvPr id="0" name=""/>
        <dsp:cNvSpPr/>
      </dsp:nvSpPr>
      <dsp:spPr>
        <a:xfrm>
          <a:off x="4034953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4034953" y="2513472"/>
        <a:ext cx="239206" cy="239851"/>
      </dsp:txXfrm>
    </dsp:sp>
    <dsp:sp modelId="{2C093DB3-B470-4FA2-B73E-145BA75A5F6E}">
      <dsp:nvSpPr>
        <dsp:cNvPr id="0" name=""/>
        <dsp:cNvSpPr/>
      </dsp:nvSpPr>
      <dsp:spPr>
        <a:xfrm>
          <a:off x="4518524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Nhảy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tới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hook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556145" y="2028777"/>
        <a:ext cx="1536659" cy="1209242"/>
      </dsp:txXfrm>
    </dsp:sp>
    <dsp:sp modelId="{37C3A99B-8F9B-48C4-AFDA-9D3D1C168B65}">
      <dsp:nvSpPr>
        <dsp:cNvPr id="0" name=""/>
        <dsp:cNvSpPr/>
      </dsp:nvSpPr>
      <dsp:spPr>
        <a:xfrm>
          <a:off x="6291615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6291615" y="2513472"/>
        <a:ext cx="239206" cy="239851"/>
      </dsp:txXfrm>
    </dsp:sp>
    <dsp:sp modelId="{26D696E8-E077-46F2-A90D-1E0DBE06EBA9}">
      <dsp:nvSpPr>
        <dsp:cNvPr id="0" name=""/>
        <dsp:cNvSpPr/>
      </dsp:nvSpPr>
      <dsp:spPr>
        <a:xfrm>
          <a:off x="6775186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Xử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lý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trong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hook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6812807" y="2028777"/>
        <a:ext cx="1536659" cy="1209242"/>
      </dsp:txXfrm>
    </dsp:sp>
    <dsp:sp modelId="{EAF73945-FD18-4215-8541-C94A34E55B2E}">
      <dsp:nvSpPr>
        <dsp:cNvPr id="0" name=""/>
        <dsp:cNvSpPr/>
      </dsp:nvSpPr>
      <dsp:spPr>
        <a:xfrm>
          <a:off x="8548278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8548278" y="2513472"/>
        <a:ext cx="239206" cy="239851"/>
      </dsp:txXfrm>
    </dsp:sp>
    <dsp:sp modelId="{FECABAF2-6BCB-4899-B8A9-8A686C7F7DB4}">
      <dsp:nvSpPr>
        <dsp:cNvPr id="0" name=""/>
        <dsp:cNvSpPr/>
      </dsp:nvSpPr>
      <dsp:spPr>
        <a:xfrm>
          <a:off x="9031848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Khôi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phục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gốc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9069469" y="2028777"/>
        <a:ext cx="1536659" cy="1209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9C37-DE7D-4C78-8F14-BB11D63384A4}">
      <dsp:nvSpPr>
        <dsp:cNvPr id="0" name=""/>
        <dsp:cNvSpPr/>
      </dsp:nvSpPr>
      <dsp:spPr>
        <a:xfrm>
          <a:off x="2567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Xác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chỉ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gốc</a:t>
          </a:r>
          <a:r>
            <a:rPr lang="en-US" sz="1800" kern="1200" dirty="0" smtClean="0"/>
            <a:t> (entry point)</a:t>
          </a:r>
          <a:endParaRPr lang="en-US" sz="1800" kern="1200" dirty="0"/>
        </a:p>
      </dsp:txBody>
      <dsp:txXfrm>
        <a:off x="459544" y="272267"/>
        <a:ext cx="1370930" cy="913953"/>
      </dsp:txXfrm>
    </dsp:sp>
    <dsp:sp modelId="{79E3F17D-5461-4BCB-9DC2-D9574FD49015}">
      <dsp:nvSpPr>
        <dsp:cNvPr id="0" name=""/>
        <dsp:cNvSpPr/>
      </dsp:nvSpPr>
      <dsp:spPr>
        <a:xfrm>
          <a:off x="2058962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Cấp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phát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vùng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nhớ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lưu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thông</a:t>
          </a:r>
          <a:r>
            <a:rPr lang="en-US" sz="1800" kern="1200" dirty="0" smtClean="0"/>
            <a:t> tin</a:t>
          </a:r>
          <a:endParaRPr lang="en-US" sz="1800" kern="1200" dirty="0"/>
        </a:p>
      </dsp:txBody>
      <dsp:txXfrm>
        <a:off x="2515939" y="272267"/>
        <a:ext cx="1370930" cy="913953"/>
      </dsp:txXfrm>
    </dsp:sp>
    <dsp:sp modelId="{342BFAB8-AD99-4644-A7A7-89BFBF6C1002}">
      <dsp:nvSpPr>
        <dsp:cNvPr id="0" name=""/>
        <dsp:cNvSpPr/>
      </dsp:nvSpPr>
      <dsp:spPr>
        <a:xfrm>
          <a:off x="4115358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Làm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tròn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độ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dài</a:t>
          </a:r>
          <a:r>
            <a:rPr lang="en-US" sz="1800" kern="1200" dirty="0" smtClean="0"/>
            <a:t> entry point</a:t>
          </a:r>
          <a:endParaRPr lang="en-US" sz="1800" kern="1200" dirty="0"/>
        </a:p>
      </dsp:txBody>
      <dsp:txXfrm>
        <a:off x="4572335" y="272267"/>
        <a:ext cx="1370930" cy="913953"/>
      </dsp:txXfrm>
    </dsp:sp>
    <dsp:sp modelId="{73C7F563-37A3-4CF6-9658-1DD4E98136F9}">
      <dsp:nvSpPr>
        <dsp:cNvPr id="0" name=""/>
        <dsp:cNvSpPr/>
      </dsp:nvSpPr>
      <dsp:spPr>
        <a:xfrm>
          <a:off x="6171753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Lưu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chỉ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gốc</a:t>
          </a:r>
          <a:endParaRPr lang="en-US" sz="1800" kern="1200" dirty="0"/>
        </a:p>
      </dsp:txBody>
      <dsp:txXfrm>
        <a:off x="6628730" y="272267"/>
        <a:ext cx="1370930" cy="913953"/>
      </dsp:txXfrm>
    </dsp:sp>
    <dsp:sp modelId="{90C7D633-37DA-4C45-B5A5-BFF7A0E0497C}">
      <dsp:nvSpPr>
        <dsp:cNvPr id="0" name=""/>
        <dsp:cNvSpPr/>
      </dsp:nvSpPr>
      <dsp:spPr>
        <a:xfrm>
          <a:off x="8228148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Nhảy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tới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hook</a:t>
          </a:r>
          <a:endParaRPr lang="en-US" sz="1800" kern="1200" dirty="0"/>
        </a:p>
      </dsp:txBody>
      <dsp:txXfrm>
        <a:off x="8685125" y="272267"/>
        <a:ext cx="1370930" cy="91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7685976"/>
              </p:ext>
            </p:extLst>
          </p:nvPr>
        </p:nvGraphicFramePr>
        <p:xfrm>
          <a:off x="952500" y="848253"/>
          <a:ext cx="10648950" cy="5266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15326"/>
            <a:ext cx="1336431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Dn-1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398" y="2223407"/>
            <a:ext cx="1336431" cy="37559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09757" y="2909198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22829" y="2224158"/>
            <a:ext cx="1364568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73327" y="2904950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n-1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513125" y="3793002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86395" y="3793004"/>
            <a:ext cx="1336433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E0-MD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36896" y="3793002"/>
            <a:ext cx="1336431" cy="3830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En-1</a:t>
            </a:r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11775" cy="55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5451" cy="50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002126" y="3284777"/>
            <a:ext cx="0" cy="51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22828" y="2560611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73328" y="2612191"/>
            <a:ext cx="14068" cy="11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5803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cuối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480946" y="2579433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509757" y="3274282"/>
            <a:ext cx="14071" cy="51022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8" y="2042273"/>
            <a:ext cx="8387082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0" y="638017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User Interface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1999" y="2539006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Protect 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84328" y="261257"/>
            <a:ext cx="3234620" cy="5529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5628067" y="1655448"/>
            <a:ext cx="1" cy="883558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1895" y="6096000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Kiến</a:t>
            </a:r>
            <a:r>
              <a:rPr lang="en-US" sz="3200" dirty="0" smtClean="0"/>
              <a:t> </a:t>
            </a:r>
            <a:r>
              <a:rPr lang="en-US" sz="3200" dirty="0" err="1" smtClean="0"/>
              <a:t>trúc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72" y="703340"/>
            <a:ext cx="886783" cy="886783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6684135" y="1146732"/>
            <a:ext cx="1590879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533276" y="4683008"/>
            <a:ext cx="905079" cy="698055"/>
          </a:xfrm>
          <a:prstGeom prst="ellipse">
            <a:avLst/>
          </a:prstGeom>
          <a:gradFill flip="none" rotWithShape="1">
            <a:gsLst>
              <a:gs pos="20000">
                <a:schemeClr val="accent2">
                  <a:lumMod val="67000"/>
                </a:schemeClr>
              </a:gs>
              <a:gs pos="74000">
                <a:schemeClr val="accent2">
                  <a:lumMod val="97000"/>
                  <a:lumOff val="3000"/>
                </a:schemeClr>
              </a:gs>
              <a:gs pos="88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API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84133" y="5032035"/>
            <a:ext cx="1590881" cy="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71998" y="4439995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Hook Module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628065" y="3584472"/>
            <a:ext cx="1" cy="883558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7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979" y="5807242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Hook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59242" y="1026695"/>
            <a:ext cx="6769769" cy="3641558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31958" y="2043113"/>
            <a:ext cx="2406316" cy="12369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DLL injection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module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49980" y="2043113"/>
            <a:ext cx="2406316" cy="123693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API intercepting module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6197" y="1273294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Hook Module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18470" y="3693751"/>
            <a:ext cx="2406316" cy="560796"/>
          </a:xfrm>
          <a:prstGeom prst="roundRect">
            <a:avLst/>
          </a:prstGeom>
          <a:gradFill flip="none" rotWithShape="1">
            <a:gsLst>
              <a:gs pos="7000">
                <a:schemeClr val="accent2">
                  <a:lumMod val="20000"/>
                  <a:lumOff val="80000"/>
                </a:schemeClr>
              </a:gs>
              <a:gs pos="77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EasyHook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32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685" y="6037943"/>
            <a:ext cx="222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Protect data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614099" y="1182534"/>
            <a:ext cx="6769769" cy="3853106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10331" y="3695848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 Engine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10331" y="2325586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Metadata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97099" y="2325586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Crypto Engine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2352" y="1299410"/>
            <a:ext cx="231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Protect Data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2" y="6144126"/>
            <a:ext cx="2534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User Interface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727159" y="834190"/>
            <a:ext cx="7026441" cy="3505990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67840" y="3114424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System Stray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4678" y="3114423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Authentication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59216" y="2095752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File Extension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64832" y="2095752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Explorer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7598" y="1048867"/>
            <a:ext cx="228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User Interface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2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6" y="1517650"/>
            <a:ext cx="812800" cy="81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01" y="1517650"/>
            <a:ext cx="812800" cy="81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6" y="2884491"/>
            <a:ext cx="812800" cy="81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01" y="2884491"/>
            <a:ext cx="812800" cy="812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6" y="4422788"/>
            <a:ext cx="812800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01" y="4422788"/>
            <a:ext cx="812800" cy="812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2059" y="11483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12059" y="254770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2059" y="405345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79374" y="1144109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~WRDXXX.TMP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79373" y="2547702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~WRDXXX.TMP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79372" y="4053456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~WRDXXX.TMP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28054" y="1554718"/>
            <a:ext cx="274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tạm</a:t>
            </a:r>
            <a:r>
              <a:rPr lang="en-US" dirty="0" smtClean="0"/>
              <a:t> ~WRDXXX.TMP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15515" y="2684463"/>
            <a:ext cx="173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algn="ctr"/>
            <a:r>
              <a:rPr lang="en-US" dirty="0" err="1"/>
              <a:t>t</a:t>
            </a:r>
            <a:r>
              <a:rPr lang="en-US" dirty="0" err="1" smtClean="0"/>
              <a:t>rên</a:t>
            </a:r>
            <a:r>
              <a:rPr lang="en-US" dirty="0" smtClean="0"/>
              <a:t> file </a:t>
            </a:r>
            <a:r>
              <a:rPr lang="en-US" dirty="0" err="1" smtClean="0"/>
              <a:t>tạm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43176" y="4026498"/>
            <a:ext cx="2505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Xóa</a:t>
            </a:r>
            <a:r>
              <a:rPr lang="en-US" dirty="0" smtClean="0"/>
              <a:t> file EXAMPLE.DOCX</a:t>
            </a:r>
          </a:p>
          <a:p>
            <a:pPr algn="ctr"/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algn="ctr"/>
            <a:r>
              <a:rPr lang="en-US" dirty="0" smtClean="0"/>
              <a:t>EXAMPLE.DOCX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84312" y="2057400"/>
            <a:ext cx="33950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07521" y="3449636"/>
            <a:ext cx="33950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382237" y="5028700"/>
            <a:ext cx="339713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68241" y="2174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70904" y="3488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68241" y="5050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642427" y="4488163"/>
            <a:ext cx="1678171" cy="847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42427" y="4488163"/>
            <a:ext cx="1678171" cy="847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779372" y="4089524"/>
            <a:ext cx="1575434" cy="3951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779372" y="4093196"/>
            <a:ext cx="1575434" cy="3787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6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2505" y="170641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 temp file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92505" y="298911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Write temp file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92505" y="4282788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Delete original file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92505" y="560531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Move temp to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target name</a:t>
            </a:r>
          </a:p>
        </p:txBody>
      </p:sp>
      <p:sp>
        <p:nvSpPr>
          <p:cNvPr id="8" name="Right Arrow 7"/>
          <p:cNvSpPr/>
          <p:nvPr/>
        </p:nvSpPr>
        <p:spPr>
          <a:xfrm rot="5400000">
            <a:off x="3361602" y="2662817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3351354" y="3945517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3361602" y="5250155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1682752"/>
            <a:ext cx="812800" cy="812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52952" y="1769945"/>
            <a:ext cx="1598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Create</a:t>
            </a:r>
          </a:p>
          <a:p>
            <a:pPr algn="ctr"/>
            <a:r>
              <a:rPr lang="en-US" dirty="0" smtClean="0"/>
              <a:t>~WRDXXX.TMP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2931971"/>
            <a:ext cx="812800" cy="812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52952" y="3015205"/>
            <a:ext cx="1598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Write</a:t>
            </a:r>
          </a:p>
          <a:p>
            <a:pPr algn="ctr"/>
            <a:r>
              <a:rPr lang="en-US" dirty="0" smtClean="0"/>
              <a:t>~WRDXXX.TMP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4222753"/>
            <a:ext cx="812800" cy="812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52952" y="4376872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Delete </a:t>
            </a:r>
          </a:p>
          <a:p>
            <a:pPr algn="ctr"/>
            <a:r>
              <a:rPr lang="en-US" dirty="0" smtClean="0"/>
              <a:t>EXAMPLE.DOCX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5574731"/>
            <a:ext cx="812800" cy="812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17015" y="5520189"/>
            <a:ext cx="1921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Rename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~</a:t>
            </a:r>
            <a:r>
              <a:rPr lang="en-US" dirty="0" smtClean="0"/>
              <a:t>WRDXXX.TMP</a:t>
            </a:r>
            <a:br>
              <a:rPr lang="en-US" dirty="0" smtClean="0"/>
            </a:br>
            <a:r>
              <a:rPr lang="en-US" dirty="0" smtClean="0"/>
              <a:t>to EXAMPLE.DOCX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392504" y="394567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 temp file</a:t>
            </a:r>
          </a:p>
        </p:txBody>
      </p:sp>
      <p:sp>
        <p:nvSpPr>
          <p:cNvPr id="23" name="Right Arrow 22"/>
          <p:cNvSpPr/>
          <p:nvPr/>
        </p:nvSpPr>
        <p:spPr>
          <a:xfrm rot="5400000">
            <a:off x="3351354" y="1356449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16" y="414792"/>
            <a:ext cx="812800" cy="812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19672" y="500984"/>
            <a:ext cx="1672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Create</a:t>
            </a:r>
          </a:p>
          <a:p>
            <a:pPr algn="ctr"/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26" name="Cross 25"/>
          <p:cNvSpPr/>
          <p:nvPr/>
        </p:nvSpPr>
        <p:spPr>
          <a:xfrm>
            <a:off x="6683615" y="998992"/>
            <a:ext cx="279400" cy="247341"/>
          </a:xfrm>
          <a:prstGeom prst="plus">
            <a:avLst/>
          </a:prstGeom>
          <a:solidFill>
            <a:srgbClr val="92D050"/>
          </a:solidFill>
          <a:ln w="127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>
            <a:off x="6697916" y="2296634"/>
            <a:ext cx="279400" cy="247341"/>
          </a:xfrm>
          <a:prstGeom prst="plus">
            <a:avLst/>
          </a:prstGeom>
          <a:solidFill>
            <a:srgbClr val="92D050"/>
          </a:solidFill>
          <a:ln w="127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172" y="3218841"/>
            <a:ext cx="560287" cy="56028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21" y="5828151"/>
            <a:ext cx="560287" cy="560287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6697172" y="4700037"/>
            <a:ext cx="280143" cy="32316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675187" y="4699130"/>
            <a:ext cx="302128" cy="33687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57413" y="1400175"/>
            <a:ext cx="7143750" cy="14288"/>
          </a:xfrm>
          <a:prstGeom prst="line">
            <a:avLst/>
          </a:prstGeom>
          <a:ln w="28575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157413" y="2724184"/>
            <a:ext cx="7143750" cy="14288"/>
          </a:xfrm>
          <a:prstGeom prst="line">
            <a:avLst/>
          </a:prstGeom>
          <a:ln w="28575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157413" y="4024547"/>
            <a:ext cx="7143750" cy="14288"/>
          </a:xfrm>
          <a:prstGeom prst="line">
            <a:avLst/>
          </a:prstGeom>
          <a:ln w="28575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157413" y="5339919"/>
            <a:ext cx="7143750" cy="14288"/>
          </a:xfrm>
          <a:prstGeom prst="line">
            <a:avLst/>
          </a:prstGeom>
          <a:ln w="28575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49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68934" y="2712931"/>
            <a:ext cx="2133600" cy="14478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Danh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sách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thiết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vào</a:t>
            </a:r>
            <a:r>
              <a:rPr lang="en-US" sz="2000" dirty="0">
                <a:solidFill>
                  <a:schemeClr val="tx1"/>
                </a:solidFill>
              </a:rPr>
              <a:t> PC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56234" y="589769"/>
            <a:ext cx="2133600" cy="14478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theo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dõi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thiết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vào</a:t>
            </a:r>
            <a:r>
              <a:rPr lang="en-US" sz="2000" dirty="0">
                <a:solidFill>
                  <a:schemeClr val="tx1"/>
                </a:solidFill>
              </a:rPr>
              <a:t> PC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81634" y="4820431"/>
            <a:ext cx="2133600" cy="14478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theo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dõi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thiết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ngắt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khỏi</a:t>
            </a:r>
            <a:r>
              <a:rPr lang="en-US" sz="2000" dirty="0">
                <a:solidFill>
                  <a:schemeClr val="tx1"/>
                </a:solidFill>
              </a:rPr>
              <a:t> PC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98634" y="2723369"/>
            <a:ext cx="2133600" cy="14478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giám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sát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20001495">
            <a:off x="3753489" y="2064838"/>
            <a:ext cx="1197005" cy="23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800755" y="3334053"/>
            <a:ext cx="1197005" cy="23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58871">
            <a:off x="3755763" y="4676559"/>
            <a:ext cx="1197005" cy="23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781233">
            <a:off x="3903599" y="1698335"/>
            <a:ext cx="5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75296" y="2958106"/>
            <a:ext cx="5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194116">
            <a:off x="4151206" y="4295027"/>
            <a:ext cx="60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Tạo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377134" y="1190687"/>
            <a:ext cx="12700" cy="2123162"/>
          </a:xfrm>
          <a:prstGeom prst="curvedConnector3">
            <a:avLst>
              <a:gd name="adj1" fmla="val 8309756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H="1" flipV="1">
            <a:off x="7402534" y="3575475"/>
            <a:ext cx="12700" cy="2107500"/>
          </a:xfrm>
          <a:prstGeom prst="curvedConnector3">
            <a:avLst>
              <a:gd name="adj1" fmla="val -8560976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62950" y="589769"/>
            <a:ext cx="2021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135567" y="5344901"/>
            <a:ext cx="1876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49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928257" y="1835319"/>
            <a:ext cx="5860143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30500" y="391886"/>
            <a:ext cx="6248400" cy="5958114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24925" y="620888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hợp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24925" y="221108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Đọc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17919" y="218235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Phát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4925" y="3735271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52600" y="52939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3943261" y="1681335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3954464" y="323906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5500512" y="2503749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3954464" y="475493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217919" y="3737584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Lưu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7047459" y="3219955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5503649" y="3990195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2222" y="6479822"/>
            <a:ext cx="117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WriteFile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98724" y="3132836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1335" y="1853469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0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928258" y="1835319"/>
            <a:ext cx="2750054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30500" y="391886"/>
            <a:ext cx="6248400" cy="5958114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24925" y="620888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tin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hợp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24925" y="221108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Đọc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47506" y="3745700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gốc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để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lấy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4925" y="3735271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52600" y="52939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Giải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3943261" y="1681335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3954464" y="323906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3954464" y="475493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977046" y="4783303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2222" y="6479822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ReadFile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4" name="Elbow Connector 3"/>
          <p:cNvCxnSpPr>
            <a:endCxn id="12" idx="0"/>
          </p:cNvCxnSpPr>
          <p:nvPr/>
        </p:nvCxnSpPr>
        <p:spPr>
          <a:xfrm>
            <a:off x="5487122" y="2628900"/>
            <a:ext cx="1841484" cy="1116800"/>
          </a:xfrm>
          <a:prstGeom prst="bentConnector2">
            <a:avLst/>
          </a:prstGeom>
          <a:ln w="130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98724" y="3132836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27119" y="2180805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147506" y="52939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gốc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0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65240"/>
              </p:ext>
            </p:extLst>
          </p:nvPr>
        </p:nvGraphicFramePr>
        <p:xfrm>
          <a:off x="838200" y="1825625"/>
          <a:ext cx="10515600" cy="1458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4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28257" y="1835319"/>
            <a:ext cx="5860143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30500" y="391886"/>
            <a:ext cx="6248400" cy="5958114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4925" y="620888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tin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hợp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24925" y="221108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Đọc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17919" y="218235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Phát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4925" y="3735271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52600" y="52939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toàn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3943261" y="1681335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3954464" y="323906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500512" y="2503749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3954464" y="475493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217919" y="3737584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Lưu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7047459" y="3219955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5500512" y="3990195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7922" y="5934670"/>
            <a:ext cx="1440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ReplaceFile</a:t>
            </a:r>
            <a:r>
              <a:rPr lang="en-US" dirty="0" smtClean="0"/>
              <a:t>() </a:t>
            </a:r>
          </a:p>
          <a:p>
            <a:pPr algn="ctr"/>
            <a:r>
              <a:rPr lang="en-US" dirty="0" smtClean="0"/>
              <a:t>Vs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MoveFile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98724" y="3132836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81335" y="1853469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66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28305" y="1957388"/>
            <a:ext cx="2743881" cy="4392611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30500" y="391885"/>
            <a:ext cx="6248400" cy="6223227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4925" y="534570"/>
            <a:ext cx="2961550" cy="1043131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trình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tên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được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tạo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4973" y="2216322"/>
            <a:ext cx="2362200" cy="107585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gốc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ở </a:t>
            </a:r>
            <a:r>
              <a:rPr lang="en-US" sz="2000" dirty="0" err="1">
                <a:solidFill>
                  <a:schemeClr val="tx1"/>
                </a:solidFill>
              </a:rPr>
              <a:t>chế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CREATE_SUSPENDED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24973" y="38495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Chèn</a:t>
            </a:r>
            <a:r>
              <a:rPr lang="en-US" sz="2000" dirty="0">
                <a:solidFill>
                  <a:schemeClr val="tx1"/>
                </a:solidFill>
              </a:rPr>
              <a:t> DLL </a:t>
            </a:r>
            <a:r>
              <a:rPr lang="en-US" sz="2000" dirty="0" err="1">
                <a:solidFill>
                  <a:schemeClr val="tx1"/>
                </a:solidFill>
              </a:rPr>
              <a:t>vào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được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52648" y="52939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Trả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về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cho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được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tạo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4292414" y="1732248"/>
            <a:ext cx="60490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322238" y="3429214"/>
            <a:ext cx="545261" cy="2958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4323315" y="4823740"/>
            <a:ext cx="565512" cy="3182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1048" y="6350000"/>
            <a:ext cx="150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CreateProcess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469991" y="221108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gốc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>
            <a:off x="6086475" y="1058585"/>
            <a:ext cx="1564616" cy="1152497"/>
          </a:xfrm>
          <a:prstGeom prst="bentConnector2">
            <a:avLst/>
          </a:prstGeom>
          <a:ln w="130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52648" y="15757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83452" y="1265502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74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9055" y="2121873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mục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tiêu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36020" y="2121873"/>
            <a:ext cx="1762318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Proxy DLL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(A.DLL)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23103" y="2121873"/>
            <a:ext cx="1909568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DLL ban </a:t>
            </a:r>
            <a:r>
              <a:rPr lang="en-US" sz="2000" dirty="0" err="1">
                <a:solidFill>
                  <a:schemeClr val="tx1"/>
                </a:solidFill>
              </a:rPr>
              <a:t>đầu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(A.DLL)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67024" y="2121873"/>
            <a:ext cx="1583898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Hệ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thống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011255" y="2376797"/>
            <a:ext cx="824765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598338" y="2383350"/>
            <a:ext cx="824765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332671" y="2383350"/>
            <a:ext cx="1034353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>
            <a:stCxn id="7" idx="2"/>
            <a:endCxn id="4" idx="2"/>
          </p:cNvCxnSpPr>
          <p:nvPr/>
        </p:nvCxnSpPr>
        <p:spPr>
          <a:xfrm rot="5400000">
            <a:off x="5994564" y="-1204336"/>
            <a:ext cx="12700" cy="8328818"/>
          </a:xfrm>
          <a:prstGeom prst="curvedConnector3">
            <a:avLst>
              <a:gd name="adj1" fmla="val 8489142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43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8078" y="354835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Call </a:t>
            </a:r>
            <a:r>
              <a:rPr lang="en-US" sz="2000" dirty="0" err="1">
                <a:solidFill>
                  <a:schemeClr val="tx1"/>
                </a:solidFill>
              </a:rPr>
              <a:t>ReadFile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36752" y="161635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JMP </a:t>
            </a:r>
            <a:r>
              <a:rPr lang="en-US" sz="2000" dirty="0" err="1">
                <a:solidFill>
                  <a:schemeClr val="tx1"/>
                </a:solidFill>
              </a:rPr>
              <a:t>CreateProcess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36752" y="2575356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JMP </a:t>
            </a:r>
            <a:r>
              <a:rPr lang="en-US" sz="2000" dirty="0" err="1">
                <a:solidFill>
                  <a:schemeClr val="tx1"/>
                </a:solidFill>
              </a:rPr>
              <a:t>WrteFile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36752" y="354835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JMP </a:t>
            </a:r>
            <a:r>
              <a:rPr lang="en-US" sz="2000" dirty="0" err="1">
                <a:solidFill>
                  <a:schemeClr val="tx1"/>
                </a:solidFill>
              </a:rPr>
              <a:t>ReadFile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74215" y="2506367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 </a:t>
            </a:r>
            <a:r>
              <a:rPr lang="en-US" sz="2000" dirty="0" err="1">
                <a:solidFill>
                  <a:schemeClr val="tx1"/>
                </a:solidFill>
              </a:rPr>
              <a:t>ReadFile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674215" y="4525536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Modify </a:t>
            </a:r>
            <a:r>
              <a:rPr lang="en-US" sz="2000" dirty="0" err="1">
                <a:solidFill>
                  <a:schemeClr val="tx1"/>
                </a:solidFill>
              </a:rPr>
              <a:t>ReadFile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45911" y="1325398"/>
            <a:ext cx="2743881" cy="4392611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6798952" y="2925467"/>
            <a:ext cx="1875263" cy="1041992"/>
          </a:xfrm>
          <a:prstGeom prst="straightConnector1">
            <a:avLst/>
          </a:prstGeom>
          <a:ln w="1270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>
          <a:xfrm>
            <a:off x="6798952" y="3967459"/>
            <a:ext cx="1875263" cy="97717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8" idx="2"/>
          </p:cNvCxnSpPr>
          <p:nvPr/>
        </p:nvCxnSpPr>
        <p:spPr>
          <a:xfrm flipV="1">
            <a:off x="9855315" y="3344567"/>
            <a:ext cx="0" cy="118096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7" idx="1"/>
          </p:cNvCxnSpPr>
          <p:nvPr/>
        </p:nvCxnSpPr>
        <p:spPr>
          <a:xfrm>
            <a:off x="2920278" y="3967459"/>
            <a:ext cx="1516474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600700" y="4643438"/>
            <a:ext cx="1" cy="720298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36752" y="5096613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78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2282" y="927279"/>
            <a:ext cx="4208243" cy="44213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10023" y="927279"/>
            <a:ext cx="3438659" cy="4421335"/>
          </a:xfrm>
          <a:prstGeom prst="roundRect">
            <a:avLst/>
          </a:prstGeom>
          <a:solidFill>
            <a:srgbClr val="FEFED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91" y="1145204"/>
            <a:ext cx="1609859" cy="144243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>
            <a:off x="3288450" y="1864984"/>
            <a:ext cx="3931524" cy="1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96010" y="1453743"/>
            <a:ext cx="2381765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CreateRemoteThread</a:t>
            </a:r>
            <a:r>
              <a:rPr lang="en-US" b="1" dirty="0" smtClean="0"/>
              <a:t>()</a:t>
            </a:r>
            <a:endParaRPr lang="en-US" b="1" dirty="0"/>
          </a:p>
        </p:txBody>
      </p:sp>
      <p:cxnSp>
        <p:nvCxnSpPr>
          <p:cNvPr id="17" name="Elbow Connector 16"/>
          <p:cNvCxnSpPr/>
          <p:nvPr/>
        </p:nvCxnSpPr>
        <p:spPr>
          <a:xfrm rot="5400000">
            <a:off x="200924" y="4242731"/>
            <a:ext cx="3601603" cy="35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2503" y="5403361"/>
            <a:ext cx="14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LoadLibrary</a:t>
            </a:r>
            <a:r>
              <a:rPr lang="en-US" b="1" dirty="0" smtClean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26641" y="5966697"/>
            <a:ext cx="2429761" cy="57007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13000">
                <a:schemeClr val="accent2">
                  <a:lumMod val="89000"/>
                </a:schemeClr>
              </a:gs>
              <a:gs pos="82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Intercept.DLL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095725" y="343744"/>
            <a:ext cx="261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Ứng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dụng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mục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tiêu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43872" y="343744"/>
            <a:ext cx="257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Ứng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dụng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giám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sát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675851" y="3233828"/>
            <a:ext cx="2662729" cy="156151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CreateHook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Notify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582487" y="3212032"/>
            <a:ext cx="2146507" cy="1582336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Manager  Hook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787445" y="2572151"/>
            <a:ext cx="729477" cy="639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7046" y="7319885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CreateRemoteThread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20375" y="19804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72335" y="4271148"/>
            <a:ext cx="30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09791" y="4158480"/>
            <a:ext cx="31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2" name="Elbow Connector 41"/>
          <p:cNvCxnSpPr>
            <a:endCxn id="7" idx="4"/>
          </p:cNvCxnSpPr>
          <p:nvPr/>
        </p:nvCxnSpPr>
        <p:spPr>
          <a:xfrm rot="5400000" flipH="1" flipV="1">
            <a:off x="793991" y="4277167"/>
            <a:ext cx="3379058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51169" y="53571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32929" y="2427203"/>
            <a:ext cx="33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5454" y="3994772"/>
            <a:ext cx="2244657" cy="842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6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0.00023 L -0.02226 -0.03495 C -0.02578 -0.04028 -0.0289 -0.04629 -0.03268 -0.05115 C -0.03828 -0.05879 -0.0457 -0.06481 -0.04974 -0.0743 C -0.06614 -0.11319 -0.04648 -0.06852 -0.06523 -0.10416 C -0.07213 -0.11782 -0.07812 -0.13287 -0.08554 -0.14606 C -0.09427 -0.16041 -0.10338 -0.17453 -0.11119 -0.18981 C -0.11744 -0.20231 -0.12343 -0.21504 -0.13007 -0.22708 C -0.13177 -0.22986 -0.13359 -0.23287 -0.13528 -0.23611 C -0.14388 -0.25393 -0.15195 -0.27176 -0.1608 -0.28958 C -0.16966 -0.30671 -0.17929 -0.32315 -0.18828 -0.34028 C -0.19179 -0.34699 -0.19492 -0.35416 -0.1983 -0.36088 C -0.20846 -0.38102 -0.20755 -0.37916 -0.21549 -0.39328 C -0.21901 -0.39953 -0.22174 -0.40648 -0.22578 -0.41203 C -0.27382 -0.47708 -0.22838 -0.41296 -0.26002 -0.46273 C -0.26263 -0.46713 -0.26588 -0.47037 -0.26849 -0.47453 C -0.27161 -0.4794 -0.27395 -0.48541 -0.27708 -0.49074 C -0.27851 -0.49328 -0.28073 -0.4949 -0.28229 -0.49745 C -0.28997 -0.51227 -0.2806 -0.50231 -0.29075 -0.51134 C -0.30052 -0.53125 -0.28867 -0.50602 -0.29583 -0.52523 C -0.29674 -0.52778 -0.2983 -0.52986 -0.29922 -0.53217 C -0.30052 -0.53518 -0.30117 -0.53865 -0.30273 -0.54143 C -0.30416 -0.54421 -0.30638 -0.54606 -0.30781 -0.54838 C -0.30911 -0.55046 -0.31106 -0.55532 -0.31106 -0.55509 L -0.31106 -0.56203 " pathEditMode="relative" rAng="0" ptsTypes="AAAAAAAAAAAAAAAAAAAAAAAA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-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5" grpId="0"/>
      <p:bldP spid="25" grpId="1"/>
      <p:bldP spid="26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38708" y="927280"/>
            <a:ext cx="2451939" cy="277379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27704" y="927279"/>
            <a:ext cx="2348562" cy="277379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8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48659" y="1087950"/>
            <a:ext cx="1609859" cy="144243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>
            <a:off x="4358518" y="1809167"/>
            <a:ext cx="3969186" cy="0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0899" y="1261866"/>
            <a:ext cx="3104928" cy="4616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CreateRemoteThread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41120" y="3824747"/>
            <a:ext cx="1870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LoadLibrary</a:t>
            </a:r>
            <a:r>
              <a:rPr lang="en-US" sz="2400" b="1" dirty="0" smtClean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38708" y="4526804"/>
            <a:ext cx="2429761" cy="570079"/>
          </a:xfrm>
          <a:prstGeom prst="rect">
            <a:avLst/>
          </a:prstGeom>
          <a:gradFill flip="none" rotWithShape="1">
            <a:gsLst>
              <a:gs pos="38000">
                <a:schemeClr val="accent1">
                  <a:lumMod val="40000"/>
                  <a:lumOff val="60000"/>
                </a:schemeClr>
              </a:gs>
              <a:gs pos="4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Intercept.DLL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46627" y="344223"/>
            <a:ext cx="261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Ứng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dụng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mục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tiêu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16505" y="294342"/>
            <a:ext cx="257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Ứng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dụng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giám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sát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046" y="7319885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CreateRemoteThread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20374" y="1980440"/>
            <a:ext cx="41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02636" y="3094508"/>
            <a:ext cx="30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32913" y="30945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79579" y="2530384"/>
            <a:ext cx="1" cy="2002374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428434" y="2503660"/>
            <a:ext cx="0" cy="2023144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3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0.00023 L -0.02226 -0.03495 C -0.02578 -0.04028 -0.0289 -0.04629 -0.03268 -0.05115 C -0.03828 -0.05879 -0.0457 -0.06481 -0.04974 -0.0743 C -0.06614 -0.11319 -0.04648 -0.06852 -0.06523 -0.10416 C -0.07213 -0.11782 -0.07812 -0.13287 -0.08554 -0.14606 C -0.09427 -0.16041 -0.10338 -0.17453 -0.11119 -0.18981 C -0.11744 -0.20231 -0.12343 -0.21504 -0.13007 -0.22708 C -0.13177 -0.22986 -0.13359 -0.23287 -0.13528 -0.23611 C -0.14388 -0.25393 -0.15195 -0.27176 -0.1608 -0.28958 C -0.16966 -0.30671 -0.17929 -0.32315 -0.18828 -0.34028 C -0.19179 -0.34699 -0.19492 -0.35416 -0.1983 -0.36088 C -0.20846 -0.38102 -0.20755 -0.37916 -0.21549 -0.39328 C -0.21901 -0.39953 -0.22174 -0.40648 -0.22578 -0.41203 C -0.27382 -0.47708 -0.22838 -0.41296 -0.26002 -0.46273 C -0.26263 -0.46713 -0.26588 -0.47037 -0.26849 -0.47453 C -0.27161 -0.4794 -0.27395 -0.48541 -0.27708 -0.49074 C -0.27851 -0.49328 -0.28073 -0.4949 -0.28229 -0.49745 C -0.28997 -0.51227 -0.2806 -0.50231 -0.29075 -0.51134 C -0.30052 -0.53125 -0.28867 -0.50602 -0.29583 -0.52523 C -0.29674 -0.52778 -0.2983 -0.52986 -0.29922 -0.53217 C -0.30052 -0.53518 -0.30117 -0.53865 -0.30273 -0.54143 C -0.30416 -0.54421 -0.30638 -0.54606 -0.30781 -0.54838 C -0.30911 -0.55046 -0.31106 -0.55532 -0.31106 -0.55509 L -0.31106 -0.56203 " pathEditMode="relative" rAng="0" ptsTypes="AAAAAAAAAAAAAAAAAAAAAAAA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-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5" grpId="0"/>
      <p:bldP spid="25" grpId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79367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5254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31141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3" name="Rectangle 22"/>
          <p:cNvSpPr/>
          <p:nvPr/>
        </p:nvSpPr>
        <p:spPr>
          <a:xfrm>
            <a:off x="5557028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4" name="Rectangle 23"/>
          <p:cNvSpPr/>
          <p:nvPr/>
        </p:nvSpPr>
        <p:spPr>
          <a:xfrm>
            <a:off x="6082915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2" name="Rectangle 31"/>
          <p:cNvSpPr/>
          <p:nvPr/>
        </p:nvSpPr>
        <p:spPr>
          <a:xfrm>
            <a:off x="6608802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3" name="Rectangle 32"/>
          <p:cNvSpPr/>
          <p:nvPr/>
        </p:nvSpPr>
        <p:spPr>
          <a:xfrm>
            <a:off x="7134689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4" name="Rectangle 33"/>
          <p:cNvSpPr/>
          <p:nvPr/>
        </p:nvSpPr>
        <p:spPr>
          <a:xfrm>
            <a:off x="7660576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5" name="Rectangle 34"/>
          <p:cNvSpPr/>
          <p:nvPr/>
        </p:nvSpPr>
        <p:spPr>
          <a:xfrm>
            <a:off x="8186463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n-1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79367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4505254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31141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39" name="Rectangle 38"/>
          <p:cNvSpPr/>
          <p:nvPr/>
        </p:nvSpPr>
        <p:spPr>
          <a:xfrm>
            <a:off x="5557028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0" name="Rectangle 39"/>
          <p:cNvSpPr/>
          <p:nvPr/>
        </p:nvSpPr>
        <p:spPr>
          <a:xfrm>
            <a:off x="6082915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8" name="Rectangle 47"/>
          <p:cNvSpPr/>
          <p:nvPr/>
        </p:nvSpPr>
        <p:spPr>
          <a:xfrm>
            <a:off x="6608802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9" name="Rectangle 48"/>
          <p:cNvSpPr/>
          <p:nvPr/>
        </p:nvSpPr>
        <p:spPr>
          <a:xfrm>
            <a:off x="7134689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50" name="Rectangle 49"/>
          <p:cNvSpPr/>
          <p:nvPr/>
        </p:nvSpPr>
        <p:spPr>
          <a:xfrm>
            <a:off x="7660576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51" name="Rectangle 50"/>
          <p:cNvSpPr/>
          <p:nvPr/>
        </p:nvSpPr>
        <p:spPr>
          <a:xfrm>
            <a:off x="8186463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n-1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24161" y="110983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Khóa</a:t>
            </a:r>
            <a:r>
              <a:rPr lang="en-US" dirty="0" smtClean="0"/>
              <a:t> 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24161" y="2755879"/>
            <a:ext cx="1198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r>
              <a:rPr lang="en-US" dirty="0" smtClean="0"/>
              <a:t>(Plain text)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2"/>
            <a:endCxn id="36" idx="0"/>
          </p:cNvCxnSpPr>
          <p:nvPr/>
        </p:nvCxnSpPr>
        <p:spPr>
          <a:xfrm>
            <a:off x="4191868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22048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43642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69529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396817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67512" y="1479164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21303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347190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873077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74780" y="191561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984885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66" name="Rectangle 65"/>
          <p:cNvSpPr/>
          <p:nvPr/>
        </p:nvSpPr>
        <p:spPr>
          <a:xfrm>
            <a:off x="4510772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036659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68" name="Rectangle 67"/>
          <p:cNvSpPr/>
          <p:nvPr/>
        </p:nvSpPr>
        <p:spPr>
          <a:xfrm>
            <a:off x="5562546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69" name="Rectangle 68"/>
          <p:cNvSpPr/>
          <p:nvPr/>
        </p:nvSpPr>
        <p:spPr>
          <a:xfrm>
            <a:off x="6088433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0" name="Rectangle 69"/>
          <p:cNvSpPr/>
          <p:nvPr/>
        </p:nvSpPr>
        <p:spPr>
          <a:xfrm>
            <a:off x="6614320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1" name="Rectangle 70"/>
          <p:cNvSpPr/>
          <p:nvPr/>
        </p:nvSpPr>
        <p:spPr>
          <a:xfrm>
            <a:off x="7140207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2" name="Rectangle 71"/>
          <p:cNvSpPr/>
          <p:nvPr/>
        </p:nvSpPr>
        <p:spPr>
          <a:xfrm>
            <a:off x="7666094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3" name="Rectangle 72"/>
          <p:cNvSpPr/>
          <p:nvPr/>
        </p:nvSpPr>
        <p:spPr>
          <a:xfrm>
            <a:off x="8191981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n-1</a:t>
            </a:r>
          </a:p>
        </p:txBody>
      </p:sp>
      <p:cxnSp>
        <p:nvCxnSpPr>
          <p:cNvPr id="75" name="Straight Arrow Connector 74"/>
          <p:cNvCxnSpPr>
            <a:stCxn id="36" idx="2"/>
            <a:endCxn id="65" idx="0"/>
          </p:cNvCxnSpPr>
          <p:nvPr/>
        </p:nvCxnSpPr>
        <p:spPr>
          <a:xfrm>
            <a:off x="4191868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717755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391299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865412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341672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817932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267512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774435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237512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37730" y="4325918"/>
            <a:ext cx="135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r>
              <a:rPr lang="en-US" dirty="0" smtClean="0"/>
              <a:t>(Cipher text)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4161" y="5648800"/>
            <a:ext cx="303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Stream cipher</a:t>
            </a:r>
          </a:p>
        </p:txBody>
      </p:sp>
    </p:spTree>
    <p:extLst>
      <p:ext uri="{BB962C8B-B14F-4D97-AF65-F5344CB8AC3E}">
        <p14:creationId xmlns:p14="http://schemas.microsoft.com/office/powerpoint/2010/main" val="39838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689100"/>
            <a:ext cx="3784600" cy="533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K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8200" y="1689100"/>
            <a:ext cx="3784600" cy="533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 smtClean="0"/>
              <a:t>0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5433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 smtClean="0"/>
              <a:t>1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9530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/>
              <a:t>2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63627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77724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D</a:t>
            </a:r>
            <a:r>
              <a:rPr lang="en-US" sz="2800" b="1" baseline="-25000" dirty="0" err="1" smtClean="0"/>
              <a:t>n</a:t>
            </a:r>
            <a:endParaRPr lang="en-US" sz="2800" b="1" baseline="-25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1336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433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530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00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724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694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2200" y="5651500"/>
            <a:ext cx="793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173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607" y="734096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71139" y="656822"/>
            <a:ext cx="1635617" cy="78561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1038931" y="1906074"/>
            <a:ext cx="2318197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Rfc2898DeriveBytes </a:t>
            </a: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1038931" y="1365161"/>
            <a:ext cx="980726" cy="54091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2548333" y="1442433"/>
            <a:ext cx="1040615" cy="4636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4437368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7128" y="2511578"/>
            <a:ext cx="104962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/>
          <p:cNvSpPr/>
          <p:nvPr/>
        </p:nvSpPr>
        <p:spPr>
          <a:xfrm>
            <a:off x="6563172" y="1906074"/>
            <a:ext cx="3094892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AesCrytoServiceProvider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/>
          <p:cNvCxnSpPr>
            <a:stCxn id="14" idx="4"/>
            <a:endCxn id="21" idx="2"/>
          </p:cNvCxnSpPr>
          <p:nvPr/>
        </p:nvCxnSpPr>
        <p:spPr>
          <a:xfrm>
            <a:off x="5675325" y="2511578"/>
            <a:ext cx="887847" cy="624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706525" y="734094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dataIgnition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575849" y="1365159"/>
            <a:ext cx="6639" cy="54091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>
            <a:off x="10670741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2"/>
          </p:cNvCxnSpPr>
          <p:nvPr/>
        </p:nvCxnSpPr>
        <p:spPr>
          <a:xfrm>
            <a:off x="9658064" y="2511578"/>
            <a:ext cx="101267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7791" y="5444197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hóa-giải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endParaRPr lang="en-US" sz="32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1038931" y="3924490"/>
            <a:ext cx="2153787" cy="8502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6706525" y="3898231"/>
            <a:ext cx="2153787" cy="8502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87791" y="5444197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hóa-giải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endParaRPr lang="en-US" sz="32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309479" y="569957"/>
            <a:ext cx="1864228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7288090" y="569956"/>
            <a:ext cx="2153787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DataIgnition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2814038" y="569957"/>
            <a:ext cx="1835894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Salt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948212" y="2279443"/>
            <a:ext cx="2901893" cy="1152749"/>
          </a:xfrm>
          <a:prstGeom prst="flowChartAlternateProcess">
            <a:avLst/>
          </a:prstGeom>
          <a:gradFill flip="none" rotWithShape="1">
            <a:gsLst>
              <a:gs pos="14000">
                <a:schemeClr val="accent2">
                  <a:lumMod val="67000"/>
                </a:schemeClr>
              </a:gs>
              <a:gs pos="62000">
                <a:schemeClr val="accent2">
                  <a:lumMod val="97000"/>
                  <a:lumOff val="3000"/>
                </a:schemeClr>
              </a:gs>
              <a:gs pos="85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Rfc2898DeriveBytes 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6660058" y="2270741"/>
            <a:ext cx="3445253" cy="1152749"/>
          </a:xfrm>
          <a:prstGeom prst="flowChartAlternateProcess">
            <a:avLst/>
          </a:prstGeom>
          <a:gradFill flip="none" rotWithShape="1">
            <a:gsLst>
              <a:gs pos="14000">
                <a:schemeClr val="accent2">
                  <a:lumMod val="67000"/>
                </a:schemeClr>
              </a:gs>
              <a:gs pos="62000">
                <a:schemeClr val="accent2">
                  <a:lumMod val="97000"/>
                  <a:lumOff val="3000"/>
                </a:schemeClr>
              </a:gs>
              <a:gs pos="85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AesCrytoServiceProvider</a:t>
            </a:r>
            <a:endParaRPr lang="en-US" sz="2400" b="1" dirty="0"/>
          </a:p>
        </p:txBody>
      </p:sp>
      <p:sp>
        <p:nvSpPr>
          <p:cNvPr id="2" name="Oval 1"/>
          <p:cNvSpPr/>
          <p:nvPr/>
        </p:nvSpPr>
        <p:spPr>
          <a:xfrm>
            <a:off x="4612568" y="2279442"/>
            <a:ext cx="1267326" cy="115274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K</a:t>
            </a:r>
            <a:r>
              <a:rPr lang="en-US" sz="3600" b="1" baseline="-25000" dirty="0">
                <a:solidFill>
                  <a:schemeClr val="accent2"/>
                </a:solidFill>
              </a:rPr>
              <a:t>0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814675" y="2279441"/>
            <a:ext cx="1267326" cy="115274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K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>
            <a:off x="1241593" y="1420188"/>
            <a:ext cx="932114" cy="8592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2612486" y="1420188"/>
            <a:ext cx="1119499" cy="8592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2" idx="0"/>
          </p:cNvCxnSpPr>
          <p:nvPr/>
        </p:nvCxnSpPr>
        <p:spPr>
          <a:xfrm>
            <a:off x="8364985" y="1432501"/>
            <a:ext cx="17700" cy="8382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" idx="2"/>
          </p:cNvCxnSpPr>
          <p:nvPr/>
        </p:nvCxnSpPr>
        <p:spPr>
          <a:xfrm>
            <a:off x="3850105" y="2847116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97595" y="2855815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087611" y="2864516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25821"/>
            <a:ext cx="1336431" cy="362300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9827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9827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8769" y="2219179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6399" y="2219179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850966" y="2892668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87397" y="28997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86399" y="3793004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78767" y="3793004"/>
            <a:ext cx="872200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-MD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0965" y="3790659"/>
            <a:ext cx="1336431" cy="37660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399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78767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15198" y="2599006"/>
            <a:ext cx="0" cy="158232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50965" y="3272495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87396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523828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5742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đầu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8" y="2042273"/>
            <a:ext cx="7950701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600</Words>
  <Application>Microsoft Office PowerPoint</Application>
  <PresentationFormat>Widescreen</PresentationFormat>
  <Paragraphs>232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Chặn hàm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Trung Duc</dc:creator>
  <cp:lastModifiedBy>Do Trung Duc</cp:lastModifiedBy>
  <cp:revision>115</cp:revision>
  <dcterms:created xsi:type="dcterms:W3CDTF">2015-05-04T03:00:35Z</dcterms:created>
  <dcterms:modified xsi:type="dcterms:W3CDTF">2015-07-14T05:41:10Z</dcterms:modified>
</cp:coreProperties>
</file>