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3" r:id="rId9"/>
    <p:sldId id="261" r:id="rId10"/>
    <p:sldId id="262" r:id="rId11"/>
    <p:sldId id="264" r:id="rId12"/>
    <p:sldId id="265" r:id="rId13"/>
    <p:sldId id="267" r:id="rId14"/>
    <p:sldId id="266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6600"/>
    <a:srgbClr val="FEFED4"/>
    <a:srgbClr val="E9EDEC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Xác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API</a:t>
          </a:r>
          <a:endParaRPr lang="en-US" sz="2400" b="1" dirty="0">
            <a:solidFill>
              <a:schemeClr val="tx1"/>
            </a:solidFill>
          </a:endParaRPr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03F08C4-78ED-4B7E-934A-D0273B4F3012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Lưu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endParaRPr lang="en-US" sz="2400" b="1" dirty="0">
            <a:solidFill>
              <a:schemeClr val="tx1"/>
            </a:solidFill>
          </a:endParaRPr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4986132-8F28-4E97-93EF-A89BF0F445E0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Nhảy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tới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1ED6C22-F3D3-47C1-94FC-6FDC3C207F23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Xử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lý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trong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CA67B2D-B3C1-4A32-AB96-ADCA15091B39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Khôi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phục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endParaRPr lang="en-US" sz="2400" b="1" dirty="0">
            <a:solidFill>
              <a:schemeClr val="tx1"/>
            </a:solidFill>
          </a:endParaRPr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5199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Xác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API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2820" y="2028777"/>
        <a:ext cx="1536659" cy="1209242"/>
      </dsp:txXfrm>
    </dsp:sp>
    <dsp:sp modelId="{9AC38A35-65A6-4E2A-9375-9F879DAFB24A}">
      <dsp:nvSpPr>
        <dsp:cNvPr id="0" name=""/>
        <dsp:cNvSpPr/>
      </dsp:nvSpPr>
      <dsp:spPr>
        <a:xfrm>
          <a:off x="1778291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1778291" y="2513472"/>
        <a:ext cx="239206" cy="239851"/>
      </dsp:txXfrm>
    </dsp:sp>
    <dsp:sp modelId="{8EA1333A-B43F-427C-AF00-567BD2B37103}">
      <dsp:nvSpPr>
        <dsp:cNvPr id="0" name=""/>
        <dsp:cNvSpPr/>
      </dsp:nvSpPr>
      <dsp:spPr>
        <a:xfrm>
          <a:off x="2261861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Lưu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299482" y="2028777"/>
        <a:ext cx="1536659" cy="1209242"/>
      </dsp:txXfrm>
    </dsp:sp>
    <dsp:sp modelId="{CF86D8C3-DE2A-4AC0-BB68-72F0F5BB6795}">
      <dsp:nvSpPr>
        <dsp:cNvPr id="0" name=""/>
        <dsp:cNvSpPr/>
      </dsp:nvSpPr>
      <dsp:spPr>
        <a:xfrm>
          <a:off x="4034953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4034953" y="2513472"/>
        <a:ext cx="239206" cy="239851"/>
      </dsp:txXfrm>
    </dsp:sp>
    <dsp:sp modelId="{2C093DB3-B470-4FA2-B73E-145BA75A5F6E}">
      <dsp:nvSpPr>
        <dsp:cNvPr id="0" name=""/>
        <dsp:cNvSpPr/>
      </dsp:nvSpPr>
      <dsp:spPr>
        <a:xfrm>
          <a:off x="4518524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Nhảy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tới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556145" y="2028777"/>
        <a:ext cx="1536659" cy="1209242"/>
      </dsp:txXfrm>
    </dsp:sp>
    <dsp:sp modelId="{37C3A99B-8F9B-48C4-AFDA-9D3D1C168B65}">
      <dsp:nvSpPr>
        <dsp:cNvPr id="0" name=""/>
        <dsp:cNvSpPr/>
      </dsp:nvSpPr>
      <dsp:spPr>
        <a:xfrm>
          <a:off x="6291615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6291615" y="2513472"/>
        <a:ext cx="239206" cy="239851"/>
      </dsp:txXfrm>
    </dsp:sp>
    <dsp:sp modelId="{26D696E8-E077-46F2-A90D-1E0DBE06EBA9}">
      <dsp:nvSpPr>
        <dsp:cNvPr id="0" name=""/>
        <dsp:cNvSpPr/>
      </dsp:nvSpPr>
      <dsp:spPr>
        <a:xfrm>
          <a:off x="6775186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Xử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lý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trong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812807" y="2028777"/>
        <a:ext cx="1536659" cy="1209242"/>
      </dsp:txXfrm>
    </dsp:sp>
    <dsp:sp modelId="{EAF73945-FD18-4215-8541-C94A34E55B2E}">
      <dsp:nvSpPr>
        <dsp:cNvPr id="0" name=""/>
        <dsp:cNvSpPr/>
      </dsp:nvSpPr>
      <dsp:spPr>
        <a:xfrm>
          <a:off x="8548278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8548278" y="2513472"/>
        <a:ext cx="239206" cy="239851"/>
      </dsp:txXfrm>
    </dsp:sp>
    <dsp:sp modelId="{FECABAF2-6BCB-4899-B8A9-8A686C7F7DB4}">
      <dsp:nvSpPr>
        <dsp:cNvPr id="0" name=""/>
        <dsp:cNvSpPr/>
      </dsp:nvSpPr>
      <dsp:spPr>
        <a:xfrm>
          <a:off x="9031848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Khôi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phục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9069469" y="2028777"/>
        <a:ext cx="1536659" cy="1209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9C37-DE7D-4C78-8F14-BB11D63384A4}">
      <dsp:nvSpPr>
        <dsp:cNvPr id="0" name=""/>
        <dsp:cNvSpPr/>
      </dsp:nvSpPr>
      <dsp:spPr>
        <a:xfrm>
          <a:off x="2567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r>
            <a:rPr lang="en-US" sz="1800" kern="1200" dirty="0" smtClean="0"/>
            <a:t> (entry point)</a:t>
          </a:r>
          <a:endParaRPr lang="en-US" sz="1800" kern="1200" dirty="0"/>
        </a:p>
      </dsp:txBody>
      <dsp:txXfrm>
        <a:off x="459544" y="272267"/>
        <a:ext cx="1370930" cy="913953"/>
      </dsp:txXfrm>
    </dsp:sp>
    <dsp:sp modelId="{79E3F17D-5461-4BCB-9DC2-D9574FD49015}">
      <dsp:nvSpPr>
        <dsp:cNvPr id="0" name=""/>
        <dsp:cNvSpPr/>
      </dsp:nvSpPr>
      <dsp:spPr>
        <a:xfrm>
          <a:off x="2058962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Cấp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phát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vùng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nhớ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thông</a:t>
          </a:r>
          <a:r>
            <a:rPr lang="en-US" sz="1800" kern="1200" dirty="0" smtClean="0"/>
            <a:t> tin</a:t>
          </a:r>
          <a:endParaRPr lang="en-US" sz="1800" kern="1200" dirty="0"/>
        </a:p>
      </dsp:txBody>
      <dsp:txXfrm>
        <a:off x="2515939" y="272267"/>
        <a:ext cx="1370930" cy="913953"/>
      </dsp:txXfrm>
    </dsp:sp>
    <dsp:sp modelId="{342BFAB8-AD99-4644-A7A7-89BFBF6C1002}">
      <dsp:nvSpPr>
        <dsp:cNvPr id="0" name=""/>
        <dsp:cNvSpPr/>
      </dsp:nvSpPr>
      <dsp:spPr>
        <a:xfrm>
          <a:off x="4115358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tròn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độ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dài</a:t>
          </a:r>
          <a:r>
            <a:rPr lang="en-US" sz="1800" kern="1200" dirty="0" smtClean="0"/>
            <a:t> entry point</a:t>
          </a:r>
          <a:endParaRPr lang="en-US" sz="1800" kern="1200" dirty="0"/>
        </a:p>
      </dsp:txBody>
      <dsp:txXfrm>
        <a:off x="4572335" y="272267"/>
        <a:ext cx="1370930" cy="913953"/>
      </dsp:txXfrm>
    </dsp:sp>
    <dsp:sp modelId="{73C7F563-37A3-4CF6-9658-1DD4E98136F9}">
      <dsp:nvSpPr>
        <dsp:cNvPr id="0" name=""/>
        <dsp:cNvSpPr/>
      </dsp:nvSpPr>
      <dsp:spPr>
        <a:xfrm>
          <a:off x="6171753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endParaRPr lang="en-US" sz="1800" kern="1200" dirty="0"/>
        </a:p>
      </dsp:txBody>
      <dsp:txXfrm>
        <a:off x="6628730" y="272267"/>
        <a:ext cx="1370930" cy="913953"/>
      </dsp:txXfrm>
    </dsp:sp>
    <dsp:sp modelId="{90C7D633-37DA-4C45-B5A5-BFF7A0E0497C}">
      <dsp:nvSpPr>
        <dsp:cNvPr id="0" name=""/>
        <dsp:cNvSpPr/>
      </dsp:nvSpPr>
      <dsp:spPr>
        <a:xfrm>
          <a:off x="8228148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Nhảy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8685125" y="272267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7685976"/>
              </p:ext>
            </p:extLst>
          </p:nvPr>
        </p:nvGraphicFramePr>
        <p:xfrm>
          <a:off x="952500" y="848253"/>
          <a:ext cx="10648950" cy="526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E0-MD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96" y="3793002"/>
            <a:ext cx="1336431" cy="383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80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83870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0" y="638017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39006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Protect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4328" y="261257"/>
            <a:ext cx="3234620" cy="552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628067" y="1655448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895" y="60960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703340"/>
            <a:ext cx="886783" cy="88678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6684135" y="1146732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533276" y="4683008"/>
            <a:ext cx="905079" cy="698055"/>
          </a:xfrm>
          <a:prstGeom prst="ellipse">
            <a:avLst/>
          </a:prstGeom>
          <a:gradFill flip="none" rotWithShape="1">
            <a:gsLst>
              <a:gs pos="20000">
                <a:schemeClr val="accent2">
                  <a:lumMod val="67000"/>
                </a:schemeClr>
              </a:gs>
              <a:gs pos="74000">
                <a:schemeClr val="accent2">
                  <a:lumMod val="97000"/>
                  <a:lumOff val="3000"/>
                </a:schemeClr>
              </a:gs>
              <a:gs pos="88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84133" y="5032035"/>
            <a:ext cx="1590881" cy="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1998" y="4439995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Hook Module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28065" y="3584472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79" y="580724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Hook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59242" y="1026695"/>
            <a:ext cx="6769769" cy="364155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31958" y="2043113"/>
            <a:ext cx="2406316" cy="12369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DLL injection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module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980" y="2043113"/>
            <a:ext cx="2406316" cy="123693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API intercepting module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6197" y="1273294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Hook Module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8470" y="3693751"/>
            <a:ext cx="2406316" cy="560796"/>
          </a:xfrm>
          <a:prstGeom prst="roundRect">
            <a:avLst/>
          </a:prstGeom>
          <a:gradFill flip="none" rotWithShape="1">
            <a:gsLst>
              <a:gs pos="7000">
                <a:schemeClr val="accent2">
                  <a:lumMod val="20000"/>
                  <a:lumOff val="80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EasyHook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6037943"/>
            <a:ext cx="222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Protect data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14099" y="1182534"/>
            <a:ext cx="6769769" cy="3853106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10331" y="3695848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 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0331" y="232558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Metadata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7099" y="232558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Crypto 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52" y="1299410"/>
            <a:ext cx="23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Protect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144126"/>
            <a:ext cx="253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27159" y="834190"/>
            <a:ext cx="7026441" cy="3505990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7840" y="3114424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System Stray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4678" y="3114423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Authentication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9216" y="209575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File Extension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4832" y="209575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Explorer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598" y="1048867"/>
            <a:ext cx="22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User Interface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2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1517650"/>
            <a:ext cx="8128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1517650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2884491"/>
            <a:ext cx="8128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2884491"/>
            <a:ext cx="812800" cy="81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4422788"/>
            <a:ext cx="812800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4422788"/>
            <a:ext cx="812800" cy="812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59" y="11483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2059" y="254770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2059" y="405345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79374" y="1144109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9373" y="2547702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9372" y="4053456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8054" y="1554718"/>
            <a:ext cx="27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~WRDXXX.TMP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5515" y="2684463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ctr"/>
            <a:r>
              <a:rPr lang="en-US" dirty="0" err="1"/>
              <a:t>t</a:t>
            </a:r>
            <a:r>
              <a:rPr lang="en-US" dirty="0" err="1" smtClean="0"/>
              <a:t>rên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3176" y="4026498"/>
            <a:ext cx="2505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 file EXAMPLE.DOCX</a:t>
            </a:r>
          </a:p>
          <a:p>
            <a:pPr algn="ctr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84312" y="2057400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07521" y="3449636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82237" y="5028700"/>
            <a:ext cx="339713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68241" y="217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70904" y="3488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8241" y="5050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779372" y="4089524"/>
            <a:ext cx="1575434" cy="3951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779372" y="4093196"/>
            <a:ext cx="1575434" cy="378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2505" y="17064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temp 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92505" y="29891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Write temp file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92505" y="42827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Delete original file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92505" y="560531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Move temp to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target name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3361602" y="26628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3351354" y="39455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3361602" y="5250155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1682752"/>
            <a:ext cx="812800" cy="81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52952" y="176994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2931971"/>
            <a:ext cx="812800" cy="812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52952" y="301520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4222753"/>
            <a:ext cx="812800" cy="812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2952" y="437687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5574731"/>
            <a:ext cx="812800" cy="81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17015" y="5520189"/>
            <a:ext cx="1921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Rename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~</a:t>
            </a:r>
            <a:r>
              <a:rPr lang="en-US" dirty="0" smtClean="0"/>
              <a:t>WRDXXX.TMP</a:t>
            </a:r>
            <a:br>
              <a:rPr lang="en-US" dirty="0" smtClean="0"/>
            </a:br>
            <a:r>
              <a:rPr lang="en-US" dirty="0" smtClean="0"/>
              <a:t>to EXAMPLE.DOCX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392504" y="39456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temp file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3351354" y="1356449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16" y="414792"/>
            <a:ext cx="812800" cy="812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19672" y="500984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26" name="Cross 25"/>
          <p:cNvSpPr/>
          <p:nvPr/>
        </p:nvSpPr>
        <p:spPr>
          <a:xfrm>
            <a:off x="6683615" y="998992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6697916" y="2296634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72" y="3218841"/>
            <a:ext cx="560287" cy="5602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21" y="5828151"/>
            <a:ext cx="560287" cy="56028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697172" y="4700037"/>
            <a:ext cx="280143" cy="32316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75187" y="4699130"/>
            <a:ext cx="302128" cy="33687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57413" y="1400175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157413" y="2724184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157413" y="4024547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57413" y="5339919"/>
            <a:ext cx="7143750" cy="14288"/>
          </a:xfrm>
          <a:prstGeom prst="line">
            <a:avLst/>
          </a:prstGeom>
          <a:ln w="28575" cmpd="sng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9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68934" y="2712931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Danh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sách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6234" y="589769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dõi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81634" y="4820431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theo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dõi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ngắt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khỏi</a:t>
            </a:r>
            <a:r>
              <a:rPr lang="en-US" sz="2000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98634" y="2723369"/>
            <a:ext cx="2133600" cy="14478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giám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sát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001495">
            <a:off x="3753489" y="2064838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00755" y="3334053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58871">
            <a:off x="3755763" y="4676559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781233">
            <a:off x="3903599" y="1698335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5296" y="2958106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194116">
            <a:off x="4151206" y="4295027"/>
            <a:ext cx="60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377134" y="1190687"/>
            <a:ext cx="12700" cy="2123162"/>
          </a:xfrm>
          <a:prstGeom prst="curvedConnector3">
            <a:avLst>
              <a:gd name="adj1" fmla="val 8309756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H="1" flipV="1">
            <a:off x="7402534" y="3575475"/>
            <a:ext cx="12700" cy="2107500"/>
          </a:xfrm>
          <a:prstGeom prst="curvedConnector3">
            <a:avLst>
              <a:gd name="adj1" fmla="val -8560976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2950" y="589769"/>
            <a:ext cx="202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35567" y="5344901"/>
            <a:ext cx="1876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49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503649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8" y="1835319"/>
            <a:ext cx="2750054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47506" y="3745700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lấy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977046" y="4783303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ReadFile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" name="Elbow Connector 3"/>
          <p:cNvCxnSpPr>
            <a:endCxn id="12" idx="0"/>
          </p:cNvCxnSpPr>
          <p:nvPr/>
        </p:nvCxnSpPr>
        <p:spPr>
          <a:xfrm>
            <a:off x="5487122" y="2628900"/>
            <a:ext cx="1841484" cy="1116800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7119" y="218080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147506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0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hợp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toàn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5500512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922" y="5934670"/>
            <a:ext cx="1440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ReplaceFile</a:t>
            </a:r>
            <a:r>
              <a:rPr lang="en-US" dirty="0" smtClean="0"/>
              <a:t>() </a:t>
            </a:r>
          </a:p>
          <a:p>
            <a:pPr algn="ctr"/>
            <a:r>
              <a:rPr lang="en-US" dirty="0" smtClean="0"/>
              <a:t>Vs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MoveFile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28305" y="1957388"/>
            <a:ext cx="2743881" cy="4392611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5"/>
            <a:ext cx="6248400" cy="6223227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534570"/>
            <a:ext cx="2961550" cy="104313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4973" y="2216322"/>
            <a:ext cx="2362200" cy="107585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gốc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ở </a:t>
            </a:r>
            <a:r>
              <a:rPr lang="en-US" sz="2000" dirty="0" err="1">
                <a:solidFill>
                  <a:schemeClr val="tx1"/>
                </a:solidFill>
              </a:rPr>
              <a:t>chế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CREATE_SUSPENDED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24973" y="38495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Chèn</a:t>
            </a:r>
            <a:r>
              <a:rPr lang="en-US" sz="2000" dirty="0">
                <a:solidFill>
                  <a:schemeClr val="tx1"/>
                </a:solidFill>
              </a:rPr>
              <a:t> DLL </a:t>
            </a:r>
            <a:r>
              <a:rPr lang="en-US" sz="2000" dirty="0" err="1">
                <a:solidFill>
                  <a:schemeClr val="tx1"/>
                </a:solidFill>
              </a:rPr>
              <a:t>vào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52648" y="5293975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cho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tạo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4292414" y="1732248"/>
            <a:ext cx="60490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322238" y="3429214"/>
            <a:ext cx="545261" cy="2958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323315" y="4823740"/>
            <a:ext cx="565512" cy="3182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048" y="6350000"/>
            <a:ext cx="15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CreateProcess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469991" y="221108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6086475" y="1058585"/>
            <a:ext cx="1564616" cy="1152497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2648" y="15757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83452" y="126550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7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9055" y="212187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Ứng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mục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6020" y="2121873"/>
            <a:ext cx="176231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Proxy DLL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(A.DLL)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23103" y="2121873"/>
            <a:ext cx="190956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DLL ban </a:t>
            </a:r>
            <a:r>
              <a:rPr lang="en-US" sz="2000" dirty="0" err="1">
                <a:solidFill>
                  <a:schemeClr val="tx1"/>
                </a:solidFill>
              </a:rPr>
              <a:t>đầu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(A.DLL)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67024" y="2121873"/>
            <a:ext cx="1583898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Hệ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thống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11255" y="2376797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98338" y="2383350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332671" y="2383350"/>
            <a:ext cx="1034353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7" idx="2"/>
            <a:endCxn id="4" idx="2"/>
          </p:cNvCxnSpPr>
          <p:nvPr/>
        </p:nvCxnSpPr>
        <p:spPr>
          <a:xfrm rot="5400000">
            <a:off x="5994564" y="-1204336"/>
            <a:ext cx="12700" cy="8328818"/>
          </a:xfrm>
          <a:prstGeom prst="curvedConnector3">
            <a:avLst>
              <a:gd name="adj1" fmla="val 8489142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43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8078" y="354835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36752" y="161635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CreateProcess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6752" y="257535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WrteFile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36752" y="354835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JMP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74215" y="250636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74215" y="452553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Modify </a:t>
            </a:r>
            <a:r>
              <a:rPr lang="en-US" sz="2000" dirty="0" err="1">
                <a:solidFill>
                  <a:schemeClr val="tx1"/>
                </a:solidFill>
              </a:rPr>
              <a:t>ReadFile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45911" y="1325398"/>
            <a:ext cx="2743881" cy="4392611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6798952" y="2925467"/>
            <a:ext cx="1875263" cy="1041992"/>
          </a:xfrm>
          <a:prstGeom prst="straightConnector1">
            <a:avLst/>
          </a:prstGeom>
          <a:ln w="1270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6798952" y="3967459"/>
            <a:ext cx="1875263" cy="97717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9855315" y="3344567"/>
            <a:ext cx="0" cy="118096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2920278" y="3967459"/>
            <a:ext cx="151647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00700" y="4643438"/>
            <a:ext cx="1" cy="720298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36752" y="509661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4208243" cy="4421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421335"/>
          </a:xfrm>
          <a:prstGeom prst="roundRect">
            <a:avLst/>
          </a:prstGeom>
          <a:solidFill>
            <a:srgbClr val="FEFED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91" y="1145204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88450" y="186498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6010" y="1453743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CreateRemoteThread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 rot="5400000">
            <a:off x="200924" y="4242731"/>
            <a:ext cx="3601603" cy="35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503" y="5403361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LoadLibrary</a:t>
            </a:r>
            <a:r>
              <a:rPr lang="en-US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6641" y="5966697"/>
            <a:ext cx="2429761" cy="5700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13000">
                <a:schemeClr val="accent2">
                  <a:lumMod val="89000"/>
                </a:schemeClr>
              </a:gs>
              <a:gs pos="82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Intercept.DLL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95725" y="343744"/>
            <a:ext cx="261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mục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tiêu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43872" y="343744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Ứng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giám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sát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675851" y="3233828"/>
            <a:ext cx="2662729" cy="156151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CreateHook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Notify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2487" y="3212032"/>
            <a:ext cx="2146507" cy="1582336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Manager  Hook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87445" y="257215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5" y="1980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2335" y="427114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9791" y="4158480"/>
            <a:ext cx="31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endCxn id="7" idx="4"/>
          </p:cNvCxnSpPr>
          <p:nvPr/>
        </p:nvCxnSpPr>
        <p:spPr>
          <a:xfrm rot="5400000" flipH="1" flipV="1">
            <a:off x="793991" y="4277167"/>
            <a:ext cx="337905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1169" y="5357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929" y="2427203"/>
            <a:ext cx="33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5454" y="3994772"/>
            <a:ext cx="2244657" cy="842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8708" y="927280"/>
            <a:ext cx="2451939" cy="27737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7704" y="927279"/>
            <a:ext cx="2348562" cy="277379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8659" y="1087950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4358518" y="1809167"/>
            <a:ext cx="3969186" cy="0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0899" y="1261866"/>
            <a:ext cx="3104928" cy="4616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CreateRemoteThread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1120" y="3824747"/>
            <a:ext cx="187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LoadLibrary</a:t>
            </a:r>
            <a:r>
              <a:rPr lang="en-US" sz="2400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8708" y="4526804"/>
            <a:ext cx="2429761" cy="570079"/>
          </a:xfrm>
          <a:prstGeom prst="rect">
            <a:avLst/>
          </a:prstGeom>
          <a:gradFill flip="none" rotWithShape="1">
            <a:gsLst>
              <a:gs pos="38000">
                <a:schemeClr val="accent1">
                  <a:lumMod val="40000"/>
                  <a:lumOff val="60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Intercept.DLL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9087" y="329609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06108" y="329608"/>
            <a:ext cx="219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Our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4" y="1980440"/>
            <a:ext cx="41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2636" y="309450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2913" y="3094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9579" y="2530384"/>
            <a:ext cx="1" cy="200237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28434" y="2503660"/>
            <a:ext cx="0" cy="202314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79367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54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1141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5557028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ectangle 23"/>
          <p:cNvSpPr/>
          <p:nvPr/>
        </p:nvSpPr>
        <p:spPr>
          <a:xfrm>
            <a:off x="6082915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Rectangle 31"/>
          <p:cNvSpPr/>
          <p:nvPr/>
        </p:nvSpPr>
        <p:spPr>
          <a:xfrm>
            <a:off x="6608802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Rectangle 32"/>
          <p:cNvSpPr/>
          <p:nvPr/>
        </p:nvSpPr>
        <p:spPr>
          <a:xfrm>
            <a:off x="7134689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Rectangle 33"/>
          <p:cNvSpPr/>
          <p:nvPr/>
        </p:nvSpPr>
        <p:spPr>
          <a:xfrm>
            <a:off x="7660576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 34"/>
          <p:cNvSpPr/>
          <p:nvPr/>
        </p:nvSpPr>
        <p:spPr>
          <a:xfrm>
            <a:off x="8186463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9367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505254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31141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39" name="Rectangle 38"/>
          <p:cNvSpPr/>
          <p:nvPr/>
        </p:nvSpPr>
        <p:spPr>
          <a:xfrm>
            <a:off x="5557028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6082915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6608802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9" name="Rectangle 48"/>
          <p:cNvSpPr/>
          <p:nvPr/>
        </p:nvSpPr>
        <p:spPr>
          <a:xfrm>
            <a:off x="7134689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0" name="Rectangle 49"/>
          <p:cNvSpPr/>
          <p:nvPr/>
        </p:nvSpPr>
        <p:spPr>
          <a:xfrm>
            <a:off x="7660576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1" name="Rectangle 50"/>
          <p:cNvSpPr/>
          <p:nvPr/>
        </p:nvSpPr>
        <p:spPr>
          <a:xfrm>
            <a:off x="8186463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4161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4161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419186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204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64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529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681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512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130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47190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7307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74780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4885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510772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36659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8" name="Rectangle 67"/>
          <p:cNvSpPr/>
          <p:nvPr/>
        </p:nvSpPr>
        <p:spPr>
          <a:xfrm>
            <a:off x="5562546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6088433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0" name="Rectangle 69"/>
          <p:cNvSpPr/>
          <p:nvPr/>
        </p:nvSpPr>
        <p:spPr>
          <a:xfrm>
            <a:off x="6614320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7140207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2" name="Rectangle 71"/>
          <p:cNvSpPr/>
          <p:nvPr/>
        </p:nvSpPr>
        <p:spPr>
          <a:xfrm>
            <a:off x="7666094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3" name="Rectangle 72"/>
          <p:cNvSpPr/>
          <p:nvPr/>
        </p:nvSpPr>
        <p:spPr>
          <a:xfrm>
            <a:off x="8191981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4191868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17755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391299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6541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4167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793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67512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4435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23751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7730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4161" y="5648800"/>
            <a:ext cx="30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82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0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5433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/>
              <a:t>2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3627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7724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336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3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0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9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2200" y="5651500"/>
            <a:ext cx="79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6525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038931" y="3924490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706525" y="3898231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09479" y="569957"/>
            <a:ext cx="1864228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288090" y="569956"/>
            <a:ext cx="2153787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DataIgnition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814038" y="569957"/>
            <a:ext cx="1835894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Salt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948212" y="2279443"/>
            <a:ext cx="290189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Rfc2898DeriveBytes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6660058" y="2270741"/>
            <a:ext cx="344525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AesCrytoServiceProvider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4612568" y="2279442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r>
              <a:rPr lang="en-US" sz="3600" b="1" baseline="-25000" dirty="0">
                <a:solidFill>
                  <a:schemeClr val="accent2"/>
                </a:solidFill>
              </a:rPr>
              <a:t>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14675" y="2279441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41593" y="1420188"/>
            <a:ext cx="932114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2612486" y="1420188"/>
            <a:ext cx="1119499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8364985" y="1432501"/>
            <a:ext cx="17700" cy="83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2"/>
          </p:cNvCxnSpPr>
          <p:nvPr/>
        </p:nvCxnSpPr>
        <p:spPr>
          <a:xfrm>
            <a:off x="3850105" y="28471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97595" y="2855815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87611" y="28645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25821"/>
            <a:ext cx="1336431" cy="362300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790659"/>
            <a:ext cx="1336431" cy="3766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74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596</Words>
  <Application>Microsoft Office PowerPoint</Application>
  <PresentationFormat>Widescreen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Chặn hàm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114</cp:revision>
  <dcterms:created xsi:type="dcterms:W3CDTF">2015-05-04T03:00:35Z</dcterms:created>
  <dcterms:modified xsi:type="dcterms:W3CDTF">2015-07-14T05:32:15Z</dcterms:modified>
</cp:coreProperties>
</file>