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</a:t>
          </a:r>
          <a:endParaRPr lang="en-US" dirty="0"/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/>
      <dgm:spPr/>
      <dgm:t>
        <a:bodyPr/>
        <a:lstStyle/>
        <a:p>
          <a:endParaRPr lang="en-US"/>
        </a:p>
      </dgm:t>
    </dgm:pt>
    <dgm:pt modelId="{B03F08C4-78ED-4B7E-934A-D0273B4F3012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/>
      <dgm:spPr/>
      <dgm:t>
        <a:bodyPr/>
        <a:lstStyle/>
        <a:p>
          <a:endParaRPr lang="en-US"/>
        </a:p>
      </dgm:t>
    </dgm:pt>
    <dgm:pt modelId="{E4986132-8F28-4E97-93EF-A89BF0F445E0}">
      <dgm:prSet phldrT="[Text]"/>
      <dgm:spPr/>
      <dgm:t>
        <a:bodyPr/>
        <a:lstStyle/>
        <a:p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đè</a:t>
          </a:r>
          <a:r>
            <a:rPr lang="en-US" dirty="0" smtClean="0"/>
            <a:t> </a:t>
          </a:r>
          <a:r>
            <a:rPr lang="en-US" dirty="0" err="1" smtClean="0"/>
            <a:t>lệnh</a:t>
          </a:r>
          <a:r>
            <a:rPr lang="en-US" dirty="0" smtClean="0"/>
            <a:t> </a:t>
          </a:r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/>
      <dgm:spPr/>
      <dgm:t>
        <a:bodyPr/>
        <a:lstStyle/>
        <a:p>
          <a:endParaRPr lang="en-US"/>
        </a:p>
      </dgm:t>
    </dgm:pt>
    <dgm:pt modelId="{81ED6C22-F3D3-47C1-94FC-6FDC3C207F23}">
      <dgm:prSet/>
      <dgm:spPr/>
      <dgm:t>
        <a:bodyPr/>
        <a:lstStyle/>
        <a:p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/>
      <dgm:spPr/>
      <dgm:t>
        <a:bodyPr/>
        <a:lstStyle/>
        <a:p>
          <a:endParaRPr lang="en-US"/>
        </a:p>
      </dgm:t>
    </dgm:pt>
    <dgm:pt modelId="{CCA67B2D-B3C1-4A32-AB96-ADCA15091B39}">
      <dgm:prSet/>
      <dgm:spPr/>
      <dgm:t>
        <a:bodyPr/>
        <a:lstStyle/>
        <a:p>
          <a:r>
            <a:rPr lang="en-US" err="1" smtClean="0"/>
            <a:t>Khôi</a:t>
          </a:r>
          <a:r>
            <a:rPr lang="en-US" smtClean="0"/>
            <a:t> </a:t>
          </a:r>
          <a:r>
            <a:rPr lang="en-US" err="1" smtClean="0"/>
            <a:t>phục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</a:t>
          </a:r>
          <a:r>
            <a:rPr lang="en-US" err="1" smtClean="0"/>
            <a:t>gốc</a:t>
          </a:r>
          <a:r>
            <a:rPr lang="en-US" smtClean="0"/>
            <a:t> </a:t>
          </a:r>
          <a:r>
            <a:rPr lang="en-US" err="1" smtClean="0"/>
            <a:t>nếu</a:t>
          </a:r>
          <a:r>
            <a:rPr lang="en-US" smtClean="0"/>
            <a:t> </a:t>
          </a:r>
          <a:r>
            <a:rPr lang="en-US" err="1" smtClean="0"/>
            <a:t>cần</a:t>
          </a:r>
          <a:endParaRPr lang="en-US"/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396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API</a:t>
          </a:r>
          <a:endParaRPr lang="en-US" sz="1800" kern="1200" dirty="0"/>
        </a:p>
      </dsp:txBody>
      <dsp:txXfrm>
        <a:off x="39809" y="2133322"/>
        <a:ext cx="1158630" cy="1152022"/>
      </dsp:txXfrm>
    </dsp:sp>
    <dsp:sp modelId="{9AC38A35-65A6-4E2A-9375-9F879DAFB24A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2617797"/>
        <a:ext cx="182578" cy="183071"/>
      </dsp:txXfrm>
    </dsp:sp>
    <dsp:sp modelId="{8EA1333A-B43F-427C-AF00-567BD2B37103}">
      <dsp:nvSpPr>
        <dsp:cNvPr id="0" name=""/>
        <dsp:cNvSpPr/>
      </dsp:nvSpPr>
      <dsp:spPr>
        <a:xfrm>
          <a:off x="1726406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1762247" y="2133322"/>
        <a:ext cx="1158630" cy="1152022"/>
      </dsp:txXfrm>
    </dsp:sp>
    <dsp:sp modelId="{CF86D8C3-DE2A-4AC0-BB68-72F0F5BB679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2617797"/>
        <a:ext cx="182578" cy="183071"/>
      </dsp:txXfrm>
    </dsp:sp>
    <dsp:sp modelId="{2C093DB3-B470-4FA2-B73E-145BA75A5F6E}">
      <dsp:nvSpPr>
        <dsp:cNvPr id="0" name=""/>
        <dsp:cNvSpPr/>
      </dsp:nvSpPr>
      <dsp:spPr>
        <a:xfrm>
          <a:off x="3448843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đè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lệnh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3484684" y="2133322"/>
        <a:ext cx="1158630" cy="1152022"/>
      </dsp:txXfrm>
    </dsp:sp>
    <dsp:sp modelId="{37C3A99B-8F9B-48C4-AFDA-9D3D1C168B65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2617797"/>
        <a:ext cx="182578" cy="183071"/>
      </dsp:txXfrm>
    </dsp:sp>
    <dsp:sp modelId="{26D696E8-E077-46F2-A90D-1E0DBE06EBA9}">
      <dsp:nvSpPr>
        <dsp:cNvPr id="0" name=""/>
        <dsp:cNvSpPr/>
      </dsp:nvSpPr>
      <dsp:spPr>
        <a:xfrm>
          <a:off x="5171281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5207122" y="2133322"/>
        <a:ext cx="1158630" cy="1152022"/>
      </dsp:txXfrm>
    </dsp:sp>
    <dsp:sp modelId="{EAF73945-FD18-4215-8541-C94A34E55B2E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FECABAF2-6BCB-4899-B8A9-8A686C7F7DB4}">
      <dsp:nvSpPr>
        <dsp:cNvPr id="0" name=""/>
        <dsp:cNvSpPr/>
      </dsp:nvSpPr>
      <dsp:spPr>
        <a:xfrm>
          <a:off x="689371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Khôi</a:t>
          </a:r>
          <a:r>
            <a:rPr lang="en-US" sz="1800" kern="1200" smtClean="0"/>
            <a:t> </a:t>
          </a:r>
          <a:r>
            <a:rPr lang="en-US" sz="1800" kern="1200" err="1" smtClean="0"/>
            <a:t>phục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</a:t>
          </a:r>
          <a:r>
            <a:rPr lang="en-US" sz="1800" kern="1200" err="1" smtClean="0"/>
            <a:t>gốc</a:t>
          </a:r>
          <a:r>
            <a:rPr lang="en-US" sz="1800" kern="1200" smtClean="0"/>
            <a:t> </a:t>
          </a:r>
          <a:r>
            <a:rPr lang="en-US" sz="1800" kern="1200" err="1" smtClean="0"/>
            <a:t>nếu</a:t>
          </a:r>
          <a:r>
            <a:rPr lang="en-US" sz="1800" kern="1200" smtClean="0"/>
            <a:t> </a:t>
          </a:r>
          <a:r>
            <a:rPr lang="en-US" sz="1800" kern="1200" err="1" smtClean="0"/>
            <a:t>cần</a:t>
          </a:r>
          <a:endParaRPr lang="en-US" sz="1800" kern="1200"/>
        </a:p>
      </dsp:txBody>
      <dsp:txXfrm>
        <a:off x="6929559" y="2133322"/>
        <a:ext cx="1158630" cy="1152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1177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3438659" cy="4816698"/>
          </a:xfrm>
          <a:prstGeom prst="roundRect">
            <a:avLst/>
          </a:prstGeom>
          <a:solidFill>
            <a:srgbClr val="FE9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816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8640" y="1521144"/>
            <a:ext cx="1609859" cy="1442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78499" y="2240924"/>
            <a:ext cx="3931524" cy="1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358" y="2240924"/>
            <a:ext cx="238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CreateRemoteThread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2247410" y="3197357"/>
            <a:ext cx="3503054" cy="3030832"/>
          </a:xfrm>
          <a:prstGeom prst="bentConnector3">
            <a:avLst>
              <a:gd name="adj1" fmla="val 1001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9168" y="6067827"/>
            <a:ext cx="142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LoadLibrary</a:t>
            </a:r>
            <a:r>
              <a:rPr lang="en-US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93415" y="6246447"/>
            <a:ext cx="1566034" cy="435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Intercept.DLL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5098" y="440664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9710" y="440664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53540" y="3557442"/>
            <a:ext cx="1948375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CreateHook</a:t>
            </a:r>
            <a:r>
              <a:rPr lang="en-US" dirty="0" smtClean="0"/>
              <a:t>, Notify Function Call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82486" y="3572302"/>
            <a:ext cx="2146507" cy="156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 Hook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3516922" y="4353059"/>
            <a:ext cx="4065564" cy="25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6682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92569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318456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4343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70230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96117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22004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7891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3778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66682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92569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318456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44343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70230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96117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22004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47891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73778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1476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1476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2479183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9363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30957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56844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84132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54827" y="1479164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08618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634505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60392" y="1444683"/>
            <a:ext cx="0" cy="131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62095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72200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798087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3323974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49861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75748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01635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27522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53409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79296" y="4337604"/>
            <a:ext cx="425002" cy="334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2479183" y="3090730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05070" y="3079044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78614" y="3090730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152727" y="3090730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628987" y="3090730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105247" y="3079044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54827" y="3102862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061750" y="3102862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24827" y="3079044"/>
            <a:ext cx="5518" cy="12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25045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35233" y="734094"/>
            <a:ext cx="1738648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hóa-giải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08294"/>
            <a:ext cx="1336431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801500"/>
            <a:ext cx="1336431" cy="379827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21</cp:revision>
  <dcterms:created xsi:type="dcterms:W3CDTF">2015-05-04T03:00:35Z</dcterms:created>
  <dcterms:modified xsi:type="dcterms:W3CDTF">2015-06-01T05:47:58Z</dcterms:modified>
</cp:coreProperties>
</file>