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3" r:id="rId9"/>
    <p:sldId id="261" r:id="rId10"/>
    <p:sldId id="262" r:id="rId11"/>
    <p:sldId id="264" r:id="rId12"/>
    <p:sldId id="265" r:id="rId13"/>
    <p:sldId id="267" r:id="rId14"/>
    <p:sldId id="266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4"/>
    <a:srgbClr val="E9EDEC"/>
    <a:srgbClr val="FF3300"/>
    <a:srgbClr val="FF6600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Xác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API</a:t>
          </a:r>
          <a:endParaRPr lang="en-US" sz="2400" b="1" dirty="0">
            <a:solidFill>
              <a:schemeClr val="tx1"/>
            </a:solidFill>
          </a:endParaRPr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03F08C4-78ED-4B7E-934A-D0273B4F3012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Lưu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endParaRPr lang="en-US" sz="2400" b="1" dirty="0">
            <a:solidFill>
              <a:schemeClr val="tx1"/>
            </a:solidFill>
          </a:endParaRPr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4986132-8F28-4E97-93EF-A89BF0F445E0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Ghi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đè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lệnh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jmp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tới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1ED6C22-F3D3-47C1-94FC-6FDC3C207F23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Xử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lý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trong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CA67B2D-B3C1-4A32-AB96-ADCA15091B39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Khôi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phục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nếu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cần</a:t>
          </a:r>
          <a:endParaRPr lang="en-US" sz="2400" b="1" dirty="0">
            <a:solidFill>
              <a:schemeClr val="tx1"/>
            </a:solidFill>
          </a:endParaRPr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5199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Xác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API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52410" y="1861278"/>
        <a:ext cx="1517479" cy="1544239"/>
      </dsp:txXfrm>
    </dsp:sp>
    <dsp:sp modelId="{9AC38A35-65A6-4E2A-9375-9F879DAFB24A}">
      <dsp:nvSpPr>
        <dsp:cNvPr id="0" name=""/>
        <dsp:cNvSpPr/>
      </dsp:nvSpPr>
      <dsp:spPr>
        <a:xfrm>
          <a:off x="1778291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1778291" y="2513472"/>
        <a:ext cx="239206" cy="239851"/>
      </dsp:txXfrm>
    </dsp:sp>
    <dsp:sp modelId="{8EA1333A-B43F-427C-AF00-567BD2B37103}">
      <dsp:nvSpPr>
        <dsp:cNvPr id="0" name=""/>
        <dsp:cNvSpPr/>
      </dsp:nvSpPr>
      <dsp:spPr>
        <a:xfrm>
          <a:off x="2261861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Lưu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309072" y="1861278"/>
        <a:ext cx="1517479" cy="1544239"/>
      </dsp:txXfrm>
    </dsp:sp>
    <dsp:sp modelId="{CF86D8C3-DE2A-4AC0-BB68-72F0F5BB6795}">
      <dsp:nvSpPr>
        <dsp:cNvPr id="0" name=""/>
        <dsp:cNvSpPr/>
      </dsp:nvSpPr>
      <dsp:spPr>
        <a:xfrm>
          <a:off x="4034953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4034953" y="2513472"/>
        <a:ext cx="239206" cy="239851"/>
      </dsp:txXfrm>
    </dsp:sp>
    <dsp:sp modelId="{2C093DB3-B470-4FA2-B73E-145BA75A5F6E}">
      <dsp:nvSpPr>
        <dsp:cNvPr id="0" name=""/>
        <dsp:cNvSpPr/>
      </dsp:nvSpPr>
      <dsp:spPr>
        <a:xfrm>
          <a:off x="4518524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Ghi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đè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lệnh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jmp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tới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565735" y="1861278"/>
        <a:ext cx="1517479" cy="1544239"/>
      </dsp:txXfrm>
    </dsp:sp>
    <dsp:sp modelId="{37C3A99B-8F9B-48C4-AFDA-9D3D1C168B65}">
      <dsp:nvSpPr>
        <dsp:cNvPr id="0" name=""/>
        <dsp:cNvSpPr/>
      </dsp:nvSpPr>
      <dsp:spPr>
        <a:xfrm>
          <a:off x="6291615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6291615" y="2513472"/>
        <a:ext cx="239206" cy="239851"/>
      </dsp:txXfrm>
    </dsp:sp>
    <dsp:sp modelId="{26D696E8-E077-46F2-A90D-1E0DBE06EBA9}">
      <dsp:nvSpPr>
        <dsp:cNvPr id="0" name=""/>
        <dsp:cNvSpPr/>
      </dsp:nvSpPr>
      <dsp:spPr>
        <a:xfrm>
          <a:off x="6775186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Xử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lý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trong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822397" y="1861278"/>
        <a:ext cx="1517479" cy="1544239"/>
      </dsp:txXfrm>
    </dsp:sp>
    <dsp:sp modelId="{EAF73945-FD18-4215-8541-C94A34E55B2E}">
      <dsp:nvSpPr>
        <dsp:cNvPr id="0" name=""/>
        <dsp:cNvSpPr/>
      </dsp:nvSpPr>
      <dsp:spPr>
        <a:xfrm>
          <a:off x="8548278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8548278" y="2513472"/>
        <a:ext cx="239206" cy="239851"/>
      </dsp:txXfrm>
    </dsp:sp>
    <dsp:sp modelId="{FECABAF2-6BCB-4899-B8A9-8A686C7F7DB4}">
      <dsp:nvSpPr>
        <dsp:cNvPr id="0" name=""/>
        <dsp:cNvSpPr/>
      </dsp:nvSpPr>
      <dsp:spPr>
        <a:xfrm>
          <a:off x="9031848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Khôi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phục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nếu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cần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9079059" y="1861278"/>
        <a:ext cx="1517479" cy="1544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1665046"/>
              </p:ext>
            </p:extLst>
          </p:nvPr>
        </p:nvGraphicFramePr>
        <p:xfrm>
          <a:off x="952500" y="848253"/>
          <a:ext cx="10648950" cy="526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E0-MD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96" y="3793002"/>
            <a:ext cx="1336431" cy="383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80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83870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0" y="638017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User Interface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39006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Protect data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4328" y="261257"/>
            <a:ext cx="3234620" cy="552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628067" y="1655448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895" y="60960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14" y="112694"/>
            <a:ext cx="1542754" cy="154275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6684135" y="1146732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60393" y="4260311"/>
            <a:ext cx="1604211" cy="1376797"/>
          </a:xfrm>
          <a:prstGeom prst="ellipse">
            <a:avLst/>
          </a:prstGeom>
          <a:gradFill flip="none" rotWithShape="1">
            <a:gsLst>
              <a:gs pos="20000">
                <a:schemeClr val="accent2">
                  <a:lumMod val="67000"/>
                </a:schemeClr>
              </a:gs>
              <a:gs pos="74000">
                <a:schemeClr val="accent2">
                  <a:lumMod val="97000"/>
                  <a:lumOff val="3000"/>
                </a:schemeClr>
              </a:gs>
              <a:gs pos="88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74335" y="4948710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1998" y="4439995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Hook Module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28065" y="3584472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79" y="580724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Hook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59242" y="1026695"/>
            <a:ext cx="6769769" cy="364155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31958" y="2967790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Inject DLL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980" y="2967790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 API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8470" y="1299410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Hook Module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438274" y="3433011"/>
            <a:ext cx="14117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6037943"/>
            <a:ext cx="222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Protect data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14099" y="1182533"/>
            <a:ext cx="6769769" cy="4372619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10331" y="4159488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Key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0331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7099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Crypto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52" y="1299410"/>
            <a:ext cx="23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Protect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144126"/>
            <a:ext cx="253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27159" y="834190"/>
            <a:ext cx="7026441" cy="380197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7840" y="3384883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System Stray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4678" y="338488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Authentication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9216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File Extension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4832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Explorer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0282" y="1015425"/>
            <a:ext cx="258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User Interface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4208243" cy="4421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421335"/>
          </a:xfrm>
          <a:prstGeom prst="roundRect">
            <a:avLst/>
          </a:prstGeom>
          <a:solidFill>
            <a:srgbClr val="FEFED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91" y="1145204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88450" y="186498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6010" y="1453743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CreateRemoteThread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 rot="5400000">
            <a:off x="200924" y="4242731"/>
            <a:ext cx="3601603" cy="35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503" y="5403361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LoadLibrary</a:t>
            </a:r>
            <a:r>
              <a:rPr lang="en-US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6641" y="5966697"/>
            <a:ext cx="2429761" cy="5700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13000">
                <a:schemeClr val="accent2">
                  <a:lumMod val="89000"/>
                </a:schemeClr>
              </a:gs>
              <a:gs pos="82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Intercept.DLL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1902" y="343744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95575" y="374006"/>
            <a:ext cx="212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My Application</a:t>
            </a:r>
          </a:p>
        </p:txBody>
      </p:sp>
      <p:sp>
        <p:nvSpPr>
          <p:cNvPr id="29" name="Oval 28"/>
          <p:cNvSpPr/>
          <p:nvPr/>
        </p:nvSpPr>
        <p:spPr>
          <a:xfrm>
            <a:off x="2675851" y="3233828"/>
            <a:ext cx="2662729" cy="156151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CreateHook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Notify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2487" y="3233828"/>
            <a:ext cx="2146507" cy="1561513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Manager  Hook</a:t>
            </a:r>
          </a:p>
        </p:txBody>
      </p:sp>
      <p:cxnSp>
        <p:nvCxnSpPr>
          <p:cNvPr id="34" name="Straight Arrow Connector 33"/>
          <p:cNvCxnSpPr>
            <a:endCxn id="32" idx="2"/>
          </p:cNvCxnSpPr>
          <p:nvPr/>
        </p:nvCxnSpPr>
        <p:spPr>
          <a:xfrm>
            <a:off x="5338580" y="4010526"/>
            <a:ext cx="2243907" cy="4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787445" y="257215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5" y="1980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2335" y="427114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9791" y="4158480"/>
            <a:ext cx="31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endCxn id="7" idx="4"/>
          </p:cNvCxnSpPr>
          <p:nvPr/>
        </p:nvCxnSpPr>
        <p:spPr>
          <a:xfrm rot="5400000" flipH="1" flipV="1">
            <a:off x="793991" y="4277167"/>
            <a:ext cx="337905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1169" y="5357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929" y="2427203"/>
            <a:ext cx="33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8708" y="927280"/>
            <a:ext cx="2451939" cy="27737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7704" y="927279"/>
            <a:ext cx="2348562" cy="277379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8659" y="1087950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4358518" y="1809167"/>
            <a:ext cx="3969186" cy="0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0899" y="1261866"/>
            <a:ext cx="3104928" cy="4616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CreateRemoteThread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1120" y="3824747"/>
            <a:ext cx="187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LoadLibrary</a:t>
            </a:r>
            <a:r>
              <a:rPr lang="en-US" sz="2400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8708" y="4526804"/>
            <a:ext cx="2429761" cy="570079"/>
          </a:xfrm>
          <a:prstGeom prst="rect">
            <a:avLst/>
          </a:prstGeom>
          <a:gradFill flip="none" rotWithShape="1">
            <a:gsLst>
              <a:gs pos="38000">
                <a:schemeClr val="accent1">
                  <a:lumMod val="40000"/>
                  <a:lumOff val="60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Intercept.DLL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9087" y="329609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07643" y="343744"/>
            <a:ext cx="212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My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4" y="1980440"/>
            <a:ext cx="41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2636" y="309450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2913" y="3094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9579" y="2530384"/>
            <a:ext cx="1" cy="200237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28434" y="2503660"/>
            <a:ext cx="0" cy="202314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79367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54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1141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5557028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ectangle 23"/>
          <p:cNvSpPr/>
          <p:nvPr/>
        </p:nvSpPr>
        <p:spPr>
          <a:xfrm>
            <a:off x="6082915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Rectangle 31"/>
          <p:cNvSpPr/>
          <p:nvPr/>
        </p:nvSpPr>
        <p:spPr>
          <a:xfrm>
            <a:off x="6608802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Rectangle 32"/>
          <p:cNvSpPr/>
          <p:nvPr/>
        </p:nvSpPr>
        <p:spPr>
          <a:xfrm>
            <a:off x="7134689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Rectangle 33"/>
          <p:cNvSpPr/>
          <p:nvPr/>
        </p:nvSpPr>
        <p:spPr>
          <a:xfrm>
            <a:off x="7660576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 34"/>
          <p:cNvSpPr/>
          <p:nvPr/>
        </p:nvSpPr>
        <p:spPr>
          <a:xfrm>
            <a:off x="8186463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9367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505254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31141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39" name="Rectangle 38"/>
          <p:cNvSpPr/>
          <p:nvPr/>
        </p:nvSpPr>
        <p:spPr>
          <a:xfrm>
            <a:off x="5557028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6082915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6608802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9" name="Rectangle 48"/>
          <p:cNvSpPr/>
          <p:nvPr/>
        </p:nvSpPr>
        <p:spPr>
          <a:xfrm>
            <a:off x="7134689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0" name="Rectangle 49"/>
          <p:cNvSpPr/>
          <p:nvPr/>
        </p:nvSpPr>
        <p:spPr>
          <a:xfrm>
            <a:off x="7660576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1" name="Rectangle 50"/>
          <p:cNvSpPr/>
          <p:nvPr/>
        </p:nvSpPr>
        <p:spPr>
          <a:xfrm>
            <a:off x="8186463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4161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4161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419186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204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64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529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681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512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130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47190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7307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74780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4885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510772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36659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8" name="Rectangle 67"/>
          <p:cNvSpPr/>
          <p:nvPr/>
        </p:nvSpPr>
        <p:spPr>
          <a:xfrm>
            <a:off x="5562546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6088433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0" name="Rectangle 69"/>
          <p:cNvSpPr/>
          <p:nvPr/>
        </p:nvSpPr>
        <p:spPr>
          <a:xfrm>
            <a:off x="6614320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7140207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2" name="Rectangle 71"/>
          <p:cNvSpPr/>
          <p:nvPr/>
        </p:nvSpPr>
        <p:spPr>
          <a:xfrm>
            <a:off x="7666094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3" name="Rectangle 72"/>
          <p:cNvSpPr/>
          <p:nvPr/>
        </p:nvSpPr>
        <p:spPr>
          <a:xfrm>
            <a:off x="8191981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4191868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17755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391299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6541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4167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793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67512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4435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23751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7730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4161" y="5648800"/>
            <a:ext cx="30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82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0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5433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/>
              <a:t>2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3627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7724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336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3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0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9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2200" y="5651500"/>
            <a:ext cx="79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6525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038931" y="3924490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706525" y="3898231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09479" y="569957"/>
            <a:ext cx="1864228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288090" y="569956"/>
            <a:ext cx="2153787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DataIgnition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814038" y="569957"/>
            <a:ext cx="1835894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Salt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948212" y="2279443"/>
            <a:ext cx="290189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Rfc2898DeriveBytes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6660058" y="2270741"/>
            <a:ext cx="344525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AesCrytoServiceProvider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4612568" y="2279442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r>
              <a:rPr lang="en-US" sz="3600" b="1" baseline="-25000" dirty="0">
                <a:solidFill>
                  <a:schemeClr val="accent2"/>
                </a:solidFill>
              </a:rPr>
              <a:t>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14675" y="2279441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41593" y="1420188"/>
            <a:ext cx="932114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2612486" y="1420188"/>
            <a:ext cx="1119499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8364985" y="1432501"/>
            <a:ext cx="17700" cy="83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2"/>
          </p:cNvCxnSpPr>
          <p:nvPr/>
        </p:nvCxnSpPr>
        <p:spPr>
          <a:xfrm>
            <a:off x="3850105" y="28471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97595" y="2855815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87611" y="28645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25821"/>
            <a:ext cx="1336431" cy="362300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790659"/>
            <a:ext cx="1336431" cy="3766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74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269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Chặn hàm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74</cp:revision>
  <dcterms:created xsi:type="dcterms:W3CDTF">2015-05-04T03:00:35Z</dcterms:created>
  <dcterms:modified xsi:type="dcterms:W3CDTF">2015-07-03T16:01:25Z</dcterms:modified>
</cp:coreProperties>
</file>