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26F-0ED7-4A9D-ACF6-6E8A30BB16F9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3A4E-BC67-4911-88BB-980076A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26F-0ED7-4A9D-ACF6-6E8A30BB16F9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3A4E-BC67-4911-88BB-980076A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3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26F-0ED7-4A9D-ACF6-6E8A30BB16F9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3A4E-BC67-4911-88BB-980076A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1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26F-0ED7-4A9D-ACF6-6E8A30BB16F9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3A4E-BC67-4911-88BB-980076A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6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26F-0ED7-4A9D-ACF6-6E8A30BB16F9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3A4E-BC67-4911-88BB-980076A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26F-0ED7-4A9D-ACF6-6E8A30BB16F9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3A4E-BC67-4911-88BB-980076A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26F-0ED7-4A9D-ACF6-6E8A30BB16F9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3A4E-BC67-4911-88BB-980076A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7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26F-0ED7-4A9D-ACF6-6E8A30BB16F9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3A4E-BC67-4911-88BB-980076A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2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26F-0ED7-4A9D-ACF6-6E8A30BB16F9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3A4E-BC67-4911-88BB-980076A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26F-0ED7-4A9D-ACF6-6E8A30BB16F9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3A4E-BC67-4911-88BB-980076A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226F-0ED7-4A9D-ACF6-6E8A30BB16F9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F3A4E-BC67-4911-88BB-980076A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8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226F-0ED7-4A9D-ACF6-6E8A30BB16F9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F3A4E-BC67-4911-88BB-980076AD0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2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5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1</cp:revision>
  <dcterms:created xsi:type="dcterms:W3CDTF">2015-07-18T09:13:56Z</dcterms:created>
  <dcterms:modified xsi:type="dcterms:W3CDTF">2015-07-18T09:14:19Z</dcterms:modified>
</cp:coreProperties>
</file>