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1" r:id="rId10"/>
    <p:sldId id="267" r:id="rId11"/>
    <p:sldId id="268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69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5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81" r:id="rId39"/>
    <p:sldId id="26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Trung Duc" initials="DTD" lastIdx="1" clrIdx="0">
    <p:extLst>
      <p:ext uri="{19B8F6BF-5375-455C-9EA6-DF929625EA0E}">
        <p15:presenceInfo xmlns:p15="http://schemas.microsoft.com/office/powerpoint/2012/main" userId="Do Trung D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2477E-6395-4027-AD7F-A4E07219087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0C614-3429-4C67-9A0D-E997C23714F9}">
      <dgm:prSet phldrT="[Text]"/>
      <dgm:spPr/>
      <dgm:t>
        <a:bodyPr/>
        <a:lstStyle/>
        <a:p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endParaRPr lang="en-US" dirty="0"/>
        </a:p>
      </dgm:t>
    </dgm:pt>
    <dgm:pt modelId="{25D790E2-4D81-49EE-B442-35C0A71020D4}" type="parTrans" cxnId="{183327E1-7262-4D4C-B86A-39D15D5338EA}">
      <dgm:prSet/>
      <dgm:spPr/>
      <dgm:t>
        <a:bodyPr/>
        <a:lstStyle/>
        <a:p>
          <a:endParaRPr lang="en-US"/>
        </a:p>
      </dgm:t>
    </dgm:pt>
    <dgm:pt modelId="{4406BE5A-8237-4F45-8D05-F29664BE4ECD}" type="sibTrans" cxnId="{183327E1-7262-4D4C-B86A-39D15D5338EA}">
      <dgm:prSet/>
      <dgm:spPr/>
      <dgm:t>
        <a:bodyPr/>
        <a:lstStyle/>
        <a:p>
          <a:endParaRPr lang="en-US"/>
        </a:p>
      </dgm:t>
    </dgm:pt>
    <dgm:pt modelId="{3E933A35-F731-4E46-92C0-E17174E11FA4}">
      <dgm:prSet phldrT="[Text]"/>
      <dgm:spPr/>
      <dgm:t>
        <a:bodyPr/>
        <a:lstStyle/>
        <a:p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giám</a:t>
          </a:r>
          <a:r>
            <a:rPr lang="en-US" dirty="0" smtClean="0"/>
            <a:t> </a:t>
          </a:r>
          <a:r>
            <a:rPr lang="en-US" dirty="0" err="1" smtClean="0"/>
            <a:t>sát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 tin	ở </a:t>
          </a:r>
          <a:r>
            <a:rPr lang="en-US" dirty="0" err="1" smtClean="0"/>
            <a:t>mức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	</a:t>
          </a:r>
          <a:endParaRPr lang="en-US" dirty="0"/>
        </a:p>
      </dgm:t>
    </dgm:pt>
    <dgm:pt modelId="{19593978-7425-4C7D-A8A8-014B5386BFAF}" type="parTrans" cxnId="{BE55C80D-C6B8-4351-8B0D-22E9064CDF8D}">
      <dgm:prSet/>
      <dgm:spPr/>
      <dgm:t>
        <a:bodyPr/>
        <a:lstStyle/>
        <a:p>
          <a:endParaRPr lang="en-US"/>
        </a:p>
      </dgm:t>
    </dgm:pt>
    <dgm:pt modelId="{39013363-8615-4EAC-A64C-42E3A5CDFEED}" type="sibTrans" cxnId="{BE55C80D-C6B8-4351-8B0D-22E9064CDF8D}">
      <dgm:prSet/>
      <dgm:spPr/>
      <dgm:t>
        <a:bodyPr/>
        <a:lstStyle/>
        <a:p>
          <a:endParaRPr lang="en-US"/>
        </a:p>
      </dgm:t>
    </dgm:pt>
    <dgm:pt modelId="{333C7831-6DC3-4D5B-917C-71FFD2F6E2CD}">
      <dgm:prSet phldrT="[Text]"/>
      <dgm:spPr/>
      <dgm:t>
        <a:bodyPr/>
        <a:lstStyle/>
        <a:p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bảo</a:t>
          </a:r>
          <a:r>
            <a:rPr lang="en-US" dirty="0" smtClean="0"/>
            <a:t> </a:t>
          </a:r>
          <a:r>
            <a:rPr lang="en-US" dirty="0" err="1" smtClean="0"/>
            <a:t>vệ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580928CC-D1A3-4B5F-9EE8-C07DB5C9D04E}" type="parTrans" cxnId="{BAFE5DC8-2BA2-4953-A537-42C1C004BEE9}">
      <dgm:prSet/>
      <dgm:spPr/>
      <dgm:t>
        <a:bodyPr/>
        <a:lstStyle/>
        <a:p>
          <a:endParaRPr lang="en-US"/>
        </a:p>
      </dgm:t>
    </dgm:pt>
    <dgm:pt modelId="{EE0272CB-D459-4356-8963-50BCCE117DE7}" type="sibTrans" cxnId="{BAFE5DC8-2BA2-4953-A537-42C1C004BEE9}">
      <dgm:prSet/>
      <dgm:spPr/>
      <dgm:t>
        <a:bodyPr/>
        <a:lstStyle/>
        <a:p>
          <a:endParaRPr lang="en-US"/>
        </a:p>
      </dgm:t>
    </dgm:pt>
    <dgm:pt modelId="{3BB58A52-08D1-406F-8E5A-B6622ED394D9}">
      <dgm:prSet/>
      <dgm:spPr/>
      <dgm:t>
        <a:bodyPr/>
        <a:lstStyle/>
        <a:p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733C3B6D-D91B-41F1-9A38-1BC4DB7270A1}" type="parTrans" cxnId="{D7A051AB-559E-4151-B584-E32BB8C1D1BD}">
      <dgm:prSet/>
      <dgm:spPr/>
      <dgm:t>
        <a:bodyPr/>
        <a:lstStyle/>
        <a:p>
          <a:endParaRPr lang="en-US"/>
        </a:p>
      </dgm:t>
    </dgm:pt>
    <dgm:pt modelId="{4D9EC6D0-7952-44B9-8B3C-2FAC94F54FBF}" type="sibTrans" cxnId="{D7A051AB-559E-4151-B584-E32BB8C1D1BD}">
      <dgm:prSet/>
      <dgm:spPr/>
      <dgm:t>
        <a:bodyPr/>
        <a:lstStyle/>
        <a:p>
          <a:endParaRPr lang="en-US"/>
        </a:p>
      </dgm:t>
    </dgm:pt>
    <dgm:pt modelId="{62627CAB-59A1-4C67-9F23-E7616B2D8569}">
      <dgm:prSet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4C319BAD-A900-4FE4-8191-43A2863C1711}" type="parTrans" cxnId="{465CF975-C1B9-4CD8-9681-2B6568B6C641}">
      <dgm:prSet/>
      <dgm:spPr/>
      <dgm:t>
        <a:bodyPr/>
        <a:lstStyle/>
        <a:p>
          <a:endParaRPr lang="en-US"/>
        </a:p>
      </dgm:t>
    </dgm:pt>
    <dgm:pt modelId="{A6E3E332-29FF-404E-A752-BC605922CB64}" type="sibTrans" cxnId="{465CF975-C1B9-4CD8-9681-2B6568B6C641}">
      <dgm:prSet/>
      <dgm:spPr/>
      <dgm:t>
        <a:bodyPr/>
        <a:lstStyle/>
        <a:p>
          <a:endParaRPr lang="en-US"/>
        </a:p>
      </dgm:t>
    </dgm:pt>
    <dgm:pt modelId="{06650D92-2B3B-4DCB-BA1B-2ECFA858A7CE}" type="pres">
      <dgm:prSet presAssocID="{3C42477E-6395-4027-AD7F-A4E07219087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474ACF8-E077-4FB1-BB78-E87222AB7641}" type="pres">
      <dgm:prSet presAssocID="{3C42477E-6395-4027-AD7F-A4E072190876}" presName="Name1" presStyleCnt="0"/>
      <dgm:spPr/>
    </dgm:pt>
    <dgm:pt modelId="{4770A631-91BE-48D7-A606-630DBCD34E18}" type="pres">
      <dgm:prSet presAssocID="{3C42477E-6395-4027-AD7F-A4E072190876}" presName="cycle" presStyleCnt="0"/>
      <dgm:spPr/>
    </dgm:pt>
    <dgm:pt modelId="{53E8CE78-4936-4D96-8439-AE812C17C9CE}" type="pres">
      <dgm:prSet presAssocID="{3C42477E-6395-4027-AD7F-A4E072190876}" presName="srcNode" presStyleLbl="node1" presStyleIdx="0" presStyleCnt="5"/>
      <dgm:spPr/>
    </dgm:pt>
    <dgm:pt modelId="{C604C0ED-EFBF-4198-940F-653AE357AF7C}" type="pres">
      <dgm:prSet presAssocID="{3C42477E-6395-4027-AD7F-A4E072190876}" presName="conn" presStyleLbl="parChTrans1D2" presStyleIdx="0" presStyleCnt="1"/>
      <dgm:spPr/>
      <dgm:t>
        <a:bodyPr/>
        <a:lstStyle/>
        <a:p>
          <a:endParaRPr lang="en-US"/>
        </a:p>
      </dgm:t>
    </dgm:pt>
    <dgm:pt modelId="{037038FC-7F75-4654-95F5-7AD1A3905E24}" type="pres">
      <dgm:prSet presAssocID="{3C42477E-6395-4027-AD7F-A4E072190876}" presName="extraNode" presStyleLbl="node1" presStyleIdx="0" presStyleCnt="5"/>
      <dgm:spPr/>
    </dgm:pt>
    <dgm:pt modelId="{FFCCA014-B113-4B5A-9F26-42006F9D3E09}" type="pres">
      <dgm:prSet presAssocID="{3C42477E-6395-4027-AD7F-A4E072190876}" presName="dstNode" presStyleLbl="node1" presStyleIdx="0" presStyleCnt="5"/>
      <dgm:spPr/>
    </dgm:pt>
    <dgm:pt modelId="{6B065478-5D29-46CE-BCD7-4ACDE6E7F212}" type="pres">
      <dgm:prSet presAssocID="{6F80C614-3429-4C67-9A0D-E997C23714F9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2FEB5-FB67-4EB8-BC6A-DC38E75E75A4}" type="pres">
      <dgm:prSet presAssocID="{6F80C614-3429-4C67-9A0D-E997C23714F9}" presName="accent_1" presStyleCnt="0"/>
      <dgm:spPr/>
    </dgm:pt>
    <dgm:pt modelId="{C2981703-94F4-4B44-9014-03A44D388CAD}" type="pres">
      <dgm:prSet presAssocID="{6F80C614-3429-4C67-9A0D-E997C23714F9}" presName="accentRepeatNode" presStyleLbl="solidFgAcc1" presStyleIdx="0" presStyleCnt="5"/>
      <dgm:spPr/>
    </dgm:pt>
    <dgm:pt modelId="{BE80AE4F-2FC5-4108-AAC1-EE92C252FB5C}" type="pres">
      <dgm:prSet presAssocID="{3E933A35-F731-4E46-92C0-E17174E11FA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0623E-CC0E-49B3-8038-B6A2AF558F6D}" type="pres">
      <dgm:prSet presAssocID="{3E933A35-F731-4E46-92C0-E17174E11FA4}" presName="accent_2" presStyleCnt="0"/>
      <dgm:spPr/>
    </dgm:pt>
    <dgm:pt modelId="{C2BF11E3-654C-4129-A9A3-1D39B17FCC25}" type="pres">
      <dgm:prSet presAssocID="{3E933A35-F731-4E46-92C0-E17174E11FA4}" presName="accentRepeatNode" presStyleLbl="solidFgAcc1" presStyleIdx="1" presStyleCnt="5"/>
      <dgm:spPr/>
    </dgm:pt>
    <dgm:pt modelId="{DA916091-ED57-493A-AB55-1C6E6A2C8579}" type="pres">
      <dgm:prSet presAssocID="{333C7831-6DC3-4D5B-917C-71FFD2F6E2C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2C4C3-F136-414B-AACB-D2311C2662B9}" type="pres">
      <dgm:prSet presAssocID="{333C7831-6DC3-4D5B-917C-71FFD2F6E2CD}" presName="accent_3" presStyleCnt="0"/>
      <dgm:spPr/>
    </dgm:pt>
    <dgm:pt modelId="{0DCA0173-D024-4981-AA10-06D755A13FE1}" type="pres">
      <dgm:prSet presAssocID="{333C7831-6DC3-4D5B-917C-71FFD2F6E2CD}" presName="accentRepeatNode" presStyleLbl="solidFgAcc1" presStyleIdx="2" presStyleCnt="5"/>
      <dgm:spPr/>
    </dgm:pt>
    <dgm:pt modelId="{74F9CA48-C668-4775-AC86-18D457CF8CC2}" type="pres">
      <dgm:prSet presAssocID="{3BB58A52-08D1-406F-8E5A-B6622ED394D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3E50E-FAA6-4C60-853C-3D15D084286C}" type="pres">
      <dgm:prSet presAssocID="{3BB58A52-08D1-406F-8E5A-B6622ED394D9}" presName="accent_4" presStyleCnt="0"/>
      <dgm:spPr/>
    </dgm:pt>
    <dgm:pt modelId="{980860BF-EC39-4CDA-AEED-008ACE68B684}" type="pres">
      <dgm:prSet presAssocID="{3BB58A52-08D1-406F-8E5A-B6622ED394D9}" presName="accentRepeatNode" presStyleLbl="solidFgAcc1" presStyleIdx="3" presStyleCnt="5"/>
      <dgm:spPr/>
    </dgm:pt>
    <dgm:pt modelId="{99C3B8A3-0FED-436E-BA44-6F1CDB4271BF}" type="pres">
      <dgm:prSet presAssocID="{62627CAB-59A1-4C67-9F23-E7616B2D856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CCF58-6332-41B8-93FF-E53E10498953}" type="pres">
      <dgm:prSet presAssocID="{62627CAB-59A1-4C67-9F23-E7616B2D8569}" presName="accent_5" presStyleCnt="0"/>
      <dgm:spPr/>
    </dgm:pt>
    <dgm:pt modelId="{6BDBA46B-68F8-4B73-804C-352F442D79F7}" type="pres">
      <dgm:prSet presAssocID="{62627CAB-59A1-4C67-9F23-E7616B2D8569}" presName="accentRepeatNode" presStyleLbl="solidFgAcc1" presStyleIdx="4" presStyleCnt="5"/>
      <dgm:spPr/>
    </dgm:pt>
  </dgm:ptLst>
  <dgm:cxnLst>
    <dgm:cxn modelId="{25D6E5C9-D254-4DCC-A5B0-66775DD8878E}" type="presOf" srcId="{3E933A35-F731-4E46-92C0-E17174E11FA4}" destId="{BE80AE4F-2FC5-4108-AAC1-EE92C252FB5C}" srcOrd="0" destOrd="0" presId="urn:microsoft.com/office/officeart/2008/layout/VerticalCurvedList"/>
    <dgm:cxn modelId="{D7A051AB-559E-4151-B584-E32BB8C1D1BD}" srcId="{3C42477E-6395-4027-AD7F-A4E072190876}" destId="{3BB58A52-08D1-406F-8E5A-B6622ED394D9}" srcOrd="3" destOrd="0" parTransId="{733C3B6D-D91B-41F1-9A38-1BC4DB7270A1}" sibTransId="{4D9EC6D0-7952-44B9-8B3C-2FAC94F54FBF}"/>
    <dgm:cxn modelId="{05659DAF-5739-4917-BC30-41D8BAFFF25C}" type="presOf" srcId="{62627CAB-59A1-4C67-9F23-E7616B2D8569}" destId="{99C3B8A3-0FED-436E-BA44-6F1CDB4271BF}" srcOrd="0" destOrd="0" presId="urn:microsoft.com/office/officeart/2008/layout/VerticalCurvedList"/>
    <dgm:cxn modelId="{BAFE5DC8-2BA2-4953-A537-42C1C004BEE9}" srcId="{3C42477E-6395-4027-AD7F-A4E072190876}" destId="{333C7831-6DC3-4D5B-917C-71FFD2F6E2CD}" srcOrd="2" destOrd="0" parTransId="{580928CC-D1A3-4B5F-9EE8-C07DB5C9D04E}" sibTransId="{EE0272CB-D459-4356-8963-50BCCE117DE7}"/>
    <dgm:cxn modelId="{9216B01F-B8A7-4A36-A3BE-4DD87D6A45BB}" type="presOf" srcId="{4406BE5A-8237-4F45-8D05-F29664BE4ECD}" destId="{C604C0ED-EFBF-4198-940F-653AE357AF7C}" srcOrd="0" destOrd="0" presId="urn:microsoft.com/office/officeart/2008/layout/VerticalCurvedList"/>
    <dgm:cxn modelId="{BE55C80D-C6B8-4351-8B0D-22E9064CDF8D}" srcId="{3C42477E-6395-4027-AD7F-A4E072190876}" destId="{3E933A35-F731-4E46-92C0-E17174E11FA4}" srcOrd="1" destOrd="0" parTransId="{19593978-7425-4C7D-A8A8-014B5386BFAF}" sibTransId="{39013363-8615-4EAC-A64C-42E3A5CDFEED}"/>
    <dgm:cxn modelId="{67BB183F-25F9-4EB0-8B73-DBB4CD1C6073}" type="presOf" srcId="{3BB58A52-08D1-406F-8E5A-B6622ED394D9}" destId="{74F9CA48-C668-4775-AC86-18D457CF8CC2}" srcOrd="0" destOrd="0" presId="urn:microsoft.com/office/officeart/2008/layout/VerticalCurvedList"/>
    <dgm:cxn modelId="{01DC6C3A-A9D3-4301-B7AA-A802204000B7}" type="presOf" srcId="{3C42477E-6395-4027-AD7F-A4E072190876}" destId="{06650D92-2B3B-4DCB-BA1B-2ECFA858A7CE}" srcOrd="0" destOrd="0" presId="urn:microsoft.com/office/officeart/2008/layout/VerticalCurvedList"/>
    <dgm:cxn modelId="{465CF975-C1B9-4CD8-9681-2B6568B6C641}" srcId="{3C42477E-6395-4027-AD7F-A4E072190876}" destId="{62627CAB-59A1-4C67-9F23-E7616B2D8569}" srcOrd="4" destOrd="0" parTransId="{4C319BAD-A900-4FE4-8191-43A2863C1711}" sibTransId="{A6E3E332-29FF-404E-A752-BC605922CB64}"/>
    <dgm:cxn modelId="{183327E1-7262-4D4C-B86A-39D15D5338EA}" srcId="{3C42477E-6395-4027-AD7F-A4E072190876}" destId="{6F80C614-3429-4C67-9A0D-E997C23714F9}" srcOrd="0" destOrd="0" parTransId="{25D790E2-4D81-49EE-B442-35C0A71020D4}" sibTransId="{4406BE5A-8237-4F45-8D05-F29664BE4ECD}"/>
    <dgm:cxn modelId="{934EF716-945F-4694-AA19-4626327CD822}" type="presOf" srcId="{6F80C614-3429-4C67-9A0D-E997C23714F9}" destId="{6B065478-5D29-46CE-BCD7-4ACDE6E7F212}" srcOrd="0" destOrd="0" presId="urn:microsoft.com/office/officeart/2008/layout/VerticalCurvedList"/>
    <dgm:cxn modelId="{685C44FF-78B4-4A17-B6D4-3B8B92874249}" type="presOf" srcId="{333C7831-6DC3-4D5B-917C-71FFD2F6E2CD}" destId="{DA916091-ED57-493A-AB55-1C6E6A2C8579}" srcOrd="0" destOrd="0" presId="urn:microsoft.com/office/officeart/2008/layout/VerticalCurvedList"/>
    <dgm:cxn modelId="{538EA65D-5569-41D9-A10A-F1B34AD2C830}" type="presParOf" srcId="{06650D92-2B3B-4DCB-BA1B-2ECFA858A7CE}" destId="{C474ACF8-E077-4FB1-BB78-E87222AB7641}" srcOrd="0" destOrd="0" presId="urn:microsoft.com/office/officeart/2008/layout/VerticalCurvedList"/>
    <dgm:cxn modelId="{85245307-20F9-4965-9850-8FEA5F50EFD0}" type="presParOf" srcId="{C474ACF8-E077-4FB1-BB78-E87222AB7641}" destId="{4770A631-91BE-48D7-A606-630DBCD34E18}" srcOrd="0" destOrd="0" presId="urn:microsoft.com/office/officeart/2008/layout/VerticalCurvedList"/>
    <dgm:cxn modelId="{68E16D85-F5AD-48ED-8532-BCAAD9F0AF6F}" type="presParOf" srcId="{4770A631-91BE-48D7-A606-630DBCD34E18}" destId="{53E8CE78-4936-4D96-8439-AE812C17C9CE}" srcOrd="0" destOrd="0" presId="urn:microsoft.com/office/officeart/2008/layout/VerticalCurvedList"/>
    <dgm:cxn modelId="{4D8A92B5-7649-49E7-AFF4-17DE743A0E1F}" type="presParOf" srcId="{4770A631-91BE-48D7-A606-630DBCD34E18}" destId="{C604C0ED-EFBF-4198-940F-653AE357AF7C}" srcOrd="1" destOrd="0" presId="urn:microsoft.com/office/officeart/2008/layout/VerticalCurvedList"/>
    <dgm:cxn modelId="{5FF128A1-9D17-401E-8930-8E32AC5CDAD1}" type="presParOf" srcId="{4770A631-91BE-48D7-A606-630DBCD34E18}" destId="{037038FC-7F75-4654-95F5-7AD1A3905E24}" srcOrd="2" destOrd="0" presId="urn:microsoft.com/office/officeart/2008/layout/VerticalCurvedList"/>
    <dgm:cxn modelId="{677F6815-32E7-42B0-A167-6017130148FB}" type="presParOf" srcId="{4770A631-91BE-48D7-A606-630DBCD34E18}" destId="{FFCCA014-B113-4B5A-9F26-42006F9D3E09}" srcOrd="3" destOrd="0" presId="urn:microsoft.com/office/officeart/2008/layout/VerticalCurvedList"/>
    <dgm:cxn modelId="{D88B3CBA-7FCD-495F-B659-71F66F97D678}" type="presParOf" srcId="{C474ACF8-E077-4FB1-BB78-E87222AB7641}" destId="{6B065478-5D29-46CE-BCD7-4ACDE6E7F212}" srcOrd="1" destOrd="0" presId="urn:microsoft.com/office/officeart/2008/layout/VerticalCurvedList"/>
    <dgm:cxn modelId="{0A8E60F7-C59A-4CDD-8BA2-B3A364D71184}" type="presParOf" srcId="{C474ACF8-E077-4FB1-BB78-E87222AB7641}" destId="{9EA2FEB5-FB67-4EB8-BC6A-DC38E75E75A4}" srcOrd="2" destOrd="0" presId="urn:microsoft.com/office/officeart/2008/layout/VerticalCurvedList"/>
    <dgm:cxn modelId="{1E08833A-9981-402C-8A6C-F2E701D48DCA}" type="presParOf" srcId="{9EA2FEB5-FB67-4EB8-BC6A-DC38E75E75A4}" destId="{C2981703-94F4-4B44-9014-03A44D388CAD}" srcOrd="0" destOrd="0" presId="urn:microsoft.com/office/officeart/2008/layout/VerticalCurvedList"/>
    <dgm:cxn modelId="{4FF3CDD9-A6B9-4689-8860-219B81C838DE}" type="presParOf" srcId="{C474ACF8-E077-4FB1-BB78-E87222AB7641}" destId="{BE80AE4F-2FC5-4108-AAC1-EE92C252FB5C}" srcOrd="3" destOrd="0" presId="urn:microsoft.com/office/officeart/2008/layout/VerticalCurvedList"/>
    <dgm:cxn modelId="{A7F17BFB-CB4D-4DF5-8994-846C43263F9C}" type="presParOf" srcId="{C474ACF8-E077-4FB1-BB78-E87222AB7641}" destId="{BB30623E-CC0E-49B3-8038-B6A2AF558F6D}" srcOrd="4" destOrd="0" presId="urn:microsoft.com/office/officeart/2008/layout/VerticalCurvedList"/>
    <dgm:cxn modelId="{57C184D4-B739-4F2F-B594-735856C7A607}" type="presParOf" srcId="{BB30623E-CC0E-49B3-8038-B6A2AF558F6D}" destId="{C2BF11E3-654C-4129-A9A3-1D39B17FCC25}" srcOrd="0" destOrd="0" presId="urn:microsoft.com/office/officeart/2008/layout/VerticalCurvedList"/>
    <dgm:cxn modelId="{D6C8D7F9-A561-4D9D-A5AF-6EC484D0762B}" type="presParOf" srcId="{C474ACF8-E077-4FB1-BB78-E87222AB7641}" destId="{DA916091-ED57-493A-AB55-1C6E6A2C8579}" srcOrd="5" destOrd="0" presId="urn:microsoft.com/office/officeart/2008/layout/VerticalCurvedList"/>
    <dgm:cxn modelId="{96A923C4-1616-4EDC-A9A3-F5FE216A3F88}" type="presParOf" srcId="{C474ACF8-E077-4FB1-BB78-E87222AB7641}" destId="{1392C4C3-F136-414B-AACB-D2311C2662B9}" srcOrd="6" destOrd="0" presId="urn:microsoft.com/office/officeart/2008/layout/VerticalCurvedList"/>
    <dgm:cxn modelId="{CCF3019F-45A3-4EF9-8E5C-3E37BF120BBE}" type="presParOf" srcId="{1392C4C3-F136-414B-AACB-D2311C2662B9}" destId="{0DCA0173-D024-4981-AA10-06D755A13FE1}" srcOrd="0" destOrd="0" presId="urn:microsoft.com/office/officeart/2008/layout/VerticalCurvedList"/>
    <dgm:cxn modelId="{AAE36CE5-4E4F-43BC-977A-489F799F7724}" type="presParOf" srcId="{C474ACF8-E077-4FB1-BB78-E87222AB7641}" destId="{74F9CA48-C668-4775-AC86-18D457CF8CC2}" srcOrd="7" destOrd="0" presId="urn:microsoft.com/office/officeart/2008/layout/VerticalCurvedList"/>
    <dgm:cxn modelId="{261888B3-6ACD-49A4-AF99-AC76FC196951}" type="presParOf" srcId="{C474ACF8-E077-4FB1-BB78-E87222AB7641}" destId="{9BB3E50E-FAA6-4C60-853C-3D15D084286C}" srcOrd="8" destOrd="0" presId="urn:microsoft.com/office/officeart/2008/layout/VerticalCurvedList"/>
    <dgm:cxn modelId="{2B105155-3803-4BC6-B007-CBF2EAEF5306}" type="presParOf" srcId="{9BB3E50E-FAA6-4C60-853C-3D15D084286C}" destId="{980860BF-EC39-4CDA-AEED-008ACE68B684}" srcOrd="0" destOrd="0" presId="urn:microsoft.com/office/officeart/2008/layout/VerticalCurvedList"/>
    <dgm:cxn modelId="{544B7363-2D89-4919-8EDD-2E90C93A7E52}" type="presParOf" srcId="{C474ACF8-E077-4FB1-BB78-E87222AB7641}" destId="{99C3B8A3-0FED-436E-BA44-6F1CDB4271BF}" srcOrd="9" destOrd="0" presId="urn:microsoft.com/office/officeart/2008/layout/VerticalCurvedList"/>
    <dgm:cxn modelId="{6FED8C2B-0FF1-41A3-A248-38A9746A20BC}" type="presParOf" srcId="{C474ACF8-E077-4FB1-BB78-E87222AB7641}" destId="{33BCCF58-6332-41B8-93FF-E53E10498953}" srcOrd="10" destOrd="0" presId="urn:microsoft.com/office/officeart/2008/layout/VerticalCurvedList"/>
    <dgm:cxn modelId="{CDEC9D75-0D78-4178-A221-B97DBC743182}" type="presParOf" srcId="{33BCCF58-6332-41B8-93FF-E53E10498953}" destId="{6BDBA46B-68F8-4B73-804C-352F442D79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97753-F01C-42B5-96BD-C2586FE7D6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219DB-6FB2-43B0-A03A-C0FE8879D273}">
      <dgm:prSet phldrT="[Text]" custT="1"/>
      <dgm:spPr/>
      <dgm:t>
        <a:bodyPr/>
        <a:lstStyle/>
        <a:p>
          <a:r>
            <a:rPr lang="en-US" sz="2400" dirty="0" smtClean="0"/>
            <a:t>Hook API</a:t>
          </a:r>
          <a:endParaRPr lang="en-US" sz="2400" dirty="0"/>
        </a:p>
      </dgm:t>
    </dgm:pt>
    <dgm:pt modelId="{CA573972-5E30-4F03-91B1-7A68260A6F70}" type="parTrans" cxnId="{5DB23E17-17D7-4B54-B3A6-63C1D858C9A0}">
      <dgm:prSet/>
      <dgm:spPr/>
      <dgm:t>
        <a:bodyPr/>
        <a:lstStyle/>
        <a:p>
          <a:endParaRPr lang="en-US"/>
        </a:p>
      </dgm:t>
    </dgm:pt>
    <dgm:pt modelId="{7FF9EAF0-A251-47A4-A148-8184EF9F0397}" type="sibTrans" cxnId="{5DB23E17-17D7-4B54-B3A6-63C1D858C9A0}">
      <dgm:prSet/>
      <dgm:spPr/>
      <dgm:t>
        <a:bodyPr/>
        <a:lstStyle/>
        <a:p>
          <a:endParaRPr lang="en-US"/>
        </a:p>
      </dgm:t>
    </dgm:pt>
    <dgm:pt modelId="{E7197FF2-70D9-42E8-A455-BB2503D8C0F7}">
      <dgm:prSet phldrT="[Text]" custT="1"/>
      <dgm:spPr/>
      <dgm:t>
        <a:bodyPr/>
        <a:lstStyle/>
        <a:p>
          <a:r>
            <a:rPr lang="en-US" sz="1800" dirty="0" err="1" smtClean="0"/>
            <a:t>Tiêm</a:t>
          </a:r>
          <a:r>
            <a:rPr lang="en-US" sz="1800" dirty="0" smtClean="0"/>
            <a:t> DLL </a:t>
          </a:r>
          <a:r>
            <a:rPr lang="en-US" sz="1800" dirty="0" err="1" smtClean="0"/>
            <a:t>vào</a:t>
          </a:r>
          <a:r>
            <a:rPr lang="en-US" sz="1800" dirty="0" smtClean="0"/>
            <a:t> </a:t>
          </a:r>
          <a:r>
            <a:rPr lang="en-US" sz="1800" dirty="0" err="1" smtClean="0"/>
            <a:t>tiến</a:t>
          </a:r>
          <a:r>
            <a:rPr lang="en-US" sz="1800" dirty="0" smtClean="0"/>
            <a:t> </a:t>
          </a:r>
          <a:r>
            <a:rPr lang="en-US" sz="1800" dirty="0" err="1" smtClean="0"/>
            <a:t>trình</a:t>
          </a:r>
          <a:endParaRPr lang="en-US" sz="1800" dirty="0"/>
        </a:p>
      </dgm:t>
    </dgm:pt>
    <dgm:pt modelId="{54A5F1B3-7F88-4507-BB22-4FECC1F426C3}" type="parTrans" cxnId="{B8D91FC6-097E-4AF6-9950-BF2BAC1C349F}">
      <dgm:prSet/>
      <dgm:spPr/>
      <dgm:t>
        <a:bodyPr/>
        <a:lstStyle/>
        <a:p>
          <a:endParaRPr lang="en-US" sz="1200"/>
        </a:p>
      </dgm:t>
    </dgm:pt>
    <dgm:pt modelId="{00C4A637-B149-4197-8931-EC6656CC3654}" type="sibTrans" cxnId="{B8D91FC6-097E-4AF6-9950-BF2BAC1C349F}">
      <dgm:prSet/>
      <dgm:spPr/>
      <dgm:t>
        <a:bodyPr/>
        <a:lstStyle/>
        <a:p>
          <a:endParaRPr lang="en-US"/>
        </a:p>
      </dgm:t>
    </dgm:pt>
    <dgm:pt modelId="{8CD27328-E2BE-4223-A812-55D40BF374E4}">
      <dgm:prSet phldrT="[Text]" custT="1"/>
      <dgm:spPr/>
      <dgm:t>
        <a:bodyPr/>
        <a:lstStyle/>
        <a:p>
          <a:r>
            <a:rPr lang="en-US" sz="1800" dirty="0" smtClean="0"/>
            <a:t>Can </a:t>
          </a:r>
          <a:r>
            <a:rPr lang="en-US" sz="1800" dirty="0" err="1" smtClean="0"/>
            <a:t>thiệp</a:t>
          </a:r>
          <a:r>
            <a:rPr lang="en-US" sz="1800" dirty="0" smtClean="0"/>
            <a:t> </a:t>
          </a:r>
          <a:r>
            <a:rPr lang="en-US" sz="1800" dirty="0" err="1" smtClean="0"/>
            <a:t>hàm</a:t>
          </a:r>
          <a:r>
            <a:rPr lang="en-US" sz="1800" dirty="0" smtClean="0"/>
            <a:t> API</a:t>
          </a:r>
          <a:endParaRPr lang="en-US" sz="1800" dirty="0"/>
        </a:p>
      </dgm:t>
    </dgm:pt>
    <dgm:pt modelId="{11D978BC-13F8-47D7-A32A-FCBC2B04B1DA}" type="parTrans" cxnId="{E43A5B1B-37CB-4B5F-A855-630BEE7397B2}">
      <dgm:prSet/>
      <dgm:spPr/>
      <dgm:t>
        <a:bodyPr/>
        <a:lstStyle/>
        <a:p>
          <a:endParaRPr lang="en-US" sz="1200"/>
        </a:p>
      </dgm:t>
    </dgm:pt>
    <dgm:pt modelId="{A8C67BBD-D9BD-4763-A311-7670AEEA1FBF}" type="sibTrans" cxnId="{E43A5B1B-37CB-4B5F-A855-630BEE7397B2}">
      <dgm:prSet/>
      <dgm:spPr/>
      <dgm:t>
        <a:bodyPr/>
        <a:lstStyle/>
        <a:p>
          <a:endParaRPr lang="en-US"/>
        </a:p>
      </dgm:t>
    </dgm:pt>
    <dgm:pt modelId="{4C1C471F-6695-4248-B187-F9491340F8BE}">
      <dgm:prSet phldrT="[Text]" custT="1"/>
      <dgm:spPr/>
      <dgm:t>
        <a:bodyPr/>
        <a:lstStyle/>
        <a:p>
          <a:r>
            <a:rPr lang="en-US" sz="2400" dirty="0" smtClean="0"/>
            <a:t>Microsoft Word Add-in</a:t>
          </a:r>
          <a:endParaRPr lang="en-US" sz="2400" dirty="0"/>
        </a:p>
      </dgm:t>
    </dgm:pt>
    <dgm:pt modelId="{03C409B6-B314-4723-B034-4CAD2529667E}" type="parTrans" cxnId="{6651A507-3A5E-40EA-944A-E02DF3A08DC0}">
      <dgm:prSet/>
      <dgm:spPr/>
      <dgm:t>
        <a:bodyPr/>
        <a:lstStyle/>
        <a:p>
          <a:endParaRPr lang="en-US"/>
        </a:p>
      </dgm:t>
    </dgm:pt>
    <dgm:pt modelId="{44211212-0937-494F-B450-FEC9462218C2}" type="sibTrans" cxnId="{6651A507-3A5E-40EA-944A-E02DF3A08DC0}">
      <dgm:prSet/>
      <dgm:spPr/>
      <dgm:t>
        <a:bodyPr/>
        <a:lstStyle/>
        <a:p>
          <a:endParaRPr lang="en-US"/>
        </a:p>
      </dgm:t>
    </dgm:pt>
    <dgm:pt modelId="{40ACFAD8-DF27-44F6-B0C3-7B06F40B142B}">
      <dgm:prSet phldrT="[Text]" custT="1"/>
      <dgm:spPr/>
      <dgm:t>
        <a:bodyPr/>
        <a:lstStyle/>
        <a:p>
          <a:r>
            <a:rPr lang="en-US" sz="1800" dirty="0" err="1" smtClean="0"/>
            <a:t>Cơ</a:t>
          </a:r>
          <a:r>
            <a:rPr lang="en-US" sz="1800" dirty="0" smtClean="0"/>
            <a:t> </a:t>
          </a:r>
          <a:r>
            <a:rPr lang="en-US" sz="1800" dirty="0" err="1" smtClean="0"/>
            <a:t>chế</a:t>
          </a:r>
          <a:r>
            <a:rPr lang="en-US" sz="1800" dirty="0" smtClean="0"/>
            <a:t> </a:t>
          </a:r>
          <a:r>
            <a:rPr lang="en-US" sz="1800" dirty="0" err="1" smtClean="0"/>
            <a:t>khóa</a:t>
          </a:r>
          <a:r>
            <a:rPr lang="en-US" sz="1800" dirty="0" smtClean="0"/>
            <a:t> </a:t>
          </a:r>
          <a:r>
            <a:rPr lang="en-US" sz="1800" dirty="0" err="1" smtClean="0"/>
            <a:t>của</a:t>
          </a:r>
          <a:r>
            <a:rPr lang="en-US" sz="1800" dirty="0" smtClean="0"/>
            <a:t> Office</a:t>
          </a:r>
          <a:endParaRPr lang="en-US" sz="1800" dirty="0"/>
        </a:p>
      </dgm:t>
    </dgm:pt>
    <dgm:pt modelId="{4ADC2870-BCD8-4934-8698-8E84F59343C0}" type="parTrans" cxnId="{E88CFCE6-E0A7-4974-8760-01265D4C2156}">
      <dgm:prSet/>
      <dgm:spPr/>
      <dgm:t>
        <a:bodyPr/>
        <a:lstStyle/>
        <a:p>
          <a:endParaRPr lang="en-US" sz="1200"/>
        </a:p>
      </dgm:t>
    </dgm:pt>
    <dgm:pt modelId="{DC2BEB30-FEBD-4A28-803A-8ED5844C688E}" type="sibTrans" cxnId="{E88CFCE6-E0A7-4974-8760-01265D4C2156}">
      <dgm:prSet/>
      <dgm:spPr/>
      <dgm:t>
        <a:bodyPr/>
        <a:lstStyle/>
        <a:p>
          <a:endParaRPr lang="en-US"/>
        </a:p>
      </dgm:t>
    </dgm:pt>
    <dgm:pt modelId="{06BB60C8-4EDA-4A43-8E41-B4C50C677BEE}">
      <dgm:prSet phldrT="[Text]" custT="1"/>
      <dgm:spPr/>
      <dgm:t>
        <a:bodyPr/>
        <a:lstStyle/>
        <a:p>
          <a:r>
            <a:rPr lang="en-US" sz="1800" dirty="0" err="1" smtClean="0"/>
            <a:t>Tự</a:t>
          </a:r>
          <a:r>
            <a:rPr lang="en-US" sz="1800" dirty="0" smtClean="0"/>
            <a:t> </a:t>
          </a:r>
          <a:r>
            <a:rPr lang="en-US" sz="1800" dirty="0" err="1" smtClean="0"/>
            <a:t>mã</a:t>
          </a:r>
          <a:r>
            <a:rPr lang="en-US" sz="1800" dirty="0" smtClean="0"/>
            <a:t> </a:t>
          </a:r>
          <a:r>
            <a:rPr lang="en-US" sz="1800" dirty="0" err="1" smtClean="0"/>
            <a:t>hóa</a:t>
          </a:r>
          <a:endParaRPr lang="en-US" sz="1800" dirty="0"/>
        </a:p>
      </dgm:t>
    </dgm:pt>
    <dgm:pt modelId="{75CFB0A5-43F7-440B-92ED-88EF4BEAE88E}" type="parTrans" cxnId="{C818197A-3F03-495A-BDED-186642C8A8B7}">
      <dgm:prSet/>
      <dgm:spPr/>
      <dgm:t>
        <a:bodyPr/>
        <a:lstStyle/>
        <a:p>
          <a:endParaRPr lang="en-US" sz="1200"/>
        </a:p>
      </dgm:t>
    </dgm:pt>
    <dgm:pt modelId="{82DA40F4-5FBC-4A57-AA9B-ADEC7A07C393}" type="sibTrans" cxnId="{C818197A-3F03-495A-BDED-186642C8A8B7}">
      <dgm:prSet/>
      <dgm:spPr/>
      <dgm:t>
        <a:bodyPr/>
        <a:lstStyle/>
        <a:p>
          <a:endParaRPr lang="en-US"/>
        </a:p>
      </dgm:t>
    </dgm:pt>
    <dgm:pt modelId="{E627EF48-EC8D-48C2-8BBB-C1EEB03E76A1}">
      <dgm:prSet custT="1"/>
      <dgm:spPr/>
      <dgm:t>
        <a:bodyPr/>
        <a:lstStyle/>
        <a:p>
          <a:r>
            <a:rPr lang="en-US" sz="2400" dirty="0" smtClean="0"/>
            <a:t>Detecting USB</a:t>
          </a:r>
          <a:endParaRPr lang="en-US" sz="2400" dirty="0"/>
        </a:p>
      </dgm:t>
    </dgm:pt>
    <dgm:pt modelId="{8AD4C7EA-C9B3-47B1-85BF-691E4A549C69}" type="parTrans" cxnId="{D199B6F0-D54E-456D-AA0D-86F61F276AD2}">
      <dgm:prSet/>
      <dgm:spPr/>
      <dgm:t>
        <a:bodyPr/>
        <a:lstStyle/>
        <a:p>
          <a:endParaRPr lang="en-US"/>
        </a:p>
      </dgm:t>
    </dgm:pt>
    <dgm:pt modelId="{9443C94D-26D5-4BFE-94BB-8590F2A92B93}" type="sibTrans" cxnId="{D199B6F0-D54E-456D-AA0D-86F61F276AD2}">
      <dgm:prSet/>
      <dgm:spPr/>
      <dgm:t>
        <a:bodyPr/>
        <a:lstStyle/>
        <a:p>
          <a:endParaRPr lang="en-US"/>
        </a:p>
      </dgm:t>
    </dgm:pt>
    <dgm:pt modelId="{67C3FFA2-FA8A-4077-A148-C3D869F0C415}">
      <dgm:prSet custT="1"/>
      <dgm:spPr/>
      <dgm:t>
        <a:bodyPr/>
        <a:lstStyle/>
        <a:p>
          <a:r>
            <a:rPr lang="en-US" sz="1800" dirty="0" smtClean="0"/>
            <a:t>C++</a:t>
          </a:r>
          <a:endParaRPr lang="en-US" sz="1800" dirty="0"/>
        </a:p>
      </dgm:t>
    </dgm:pt>
    <dgm:pt modelId="{F0318762-DD6E-4041-929D-0ABFAB7C838D}" type="parTrans" cxnId="{71E61560-ABE6-48C8-B96D-5AF34F55E3E8}">
      <dgm:prSet/>
      <dgm:spPr/>
      <dgm:t>
        <a:bodyPr/>
        <a:lstStyle/>
        <a:p>
          <a:endParaRPr lang="en-US" sz="1200"/>
        </a:p>
      </dgm:t>
    </dgm:pt>
    <dgm:pt modelId="{88659FC4-0160-42D4-8371-3EAC9D164287}" type="sibTrans" cxnId="{71E61560-ABE6-48C8-B96D-5AF34F55E3E8}">
      <dgm:prSet/>
      <dgm:spPr/>
      <dgm:t>
        <a:bodyPr/>
        <a:lstStyle/>
        <a:p>
          <a:endParaRPr lang="en-US"/>
        </a:p>
      </dgm:t>
    </dgm:pt>
    <dgm:pt modelId="{997A45B8-ED48-4F34-865A-FAF7290C7E86}">
      <dgm:prSet custT="1"/>
      <dgm:spPr/>
      <dgm:t>
        <a:bodyPr/>
        <a:lstStyle/>
        <a:p>
          <a:r>
            <a:rPr lang="en-US" sz="1800" smtClean="0"/>
            <a:t>C#</a:t>
          </a:r>
          <a:endParaRPr lang="en-US" sz="1800"/>
        </a:p>
      </dgm:t>
    </dgm:pt>
    <dgm:pt modelId="{068C9900-7749-4BE9-B13B-5D0350B5F597}" type="parTrans" cxnId="{48A32676-6E93-4833-A5D3-8EE95E3395AB}">
      <dgm:prSet/>
      <dgm:spPr/>
      <dgm:t>
        <a:bodyPr/>
        <a:lstStyle/>
        <a:p>
          <a:endParaRPr lang="en-US" sz="1200"/>
        </a:p>
      </dgm:t>
    </dgm:pt>
    <dgm:pt modelId="{2D0F445F-4D66-458B-91BB-928B5192E532}" type="sibTrans" cxnId="{48A32676-6E93-4833-A5D3-8EE95E3395AB}">
      <dgm:prSet/>
      <dgm:spPr/>
      <dgm:t>
        <a:bodyPr/>
        <a:lstStyle/>
        <a:p>
          <a:endParaRPr lang="en-US"/>
        </a:p>
      </dgm:t>
    </dgm:pt>
    <dgm:pt modelId="{3DE66A2B-A49B-4306-BF4B-7953A5011971}" type="pres">
      <dgm:prSet presAssocID="{B1797753-F01C-42B5-96BD-C2586FE7D6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2A4A69-0D4B-411F-AE69-63BC74F884AB}" type="pres">
      <dgm:prSet presAssocID="{B2B219DB-6FB2-43B0-A03A-C0FE8879D273}" presName="root" presStyleCnt="0"/>
      <dgm:spPr/>
    </dgm:pt>
    <dgm:pt modelId="{9993E6DB-7094-4ADE-9EE4-DE813D3559B1}" type="pres">
      <dgm:prSet presAssocID="{B2B219DB-6FB2-43B0-A03A-C0FE8879D273}" presName="rootComposite" presStyleCnt="0"/>
      <dgm:spPr/>
    </dgm:pt>
    <dgm:pt modelId="{1E89388B-DEEB-4642-AA5F-0F6CCCF677AB}" type="pres">
      <dgm:prSet presAssocID="{B2B219DB-6FB2-43B0-A03A-C0FE8879D273}" presName="rootText" presStyleLbl="node1" presStyleIdx="0" presStyleCnt="3" custLinFactNeighborX="-565" custLinFactNeighborY="-9176"/>
      <dgm:spPr/>
      <dgm:t>
        <a:bodyPr/>
        <a:lstStyle/>
        <a:p>
          <a:endParaRPr lang="en-US"/>
        </a:p>
      </dgm:t>
    </dgm:pt>
    <dgm:pt modelId="{80703DF9-2BAB-410F-9083-7605E09FEB52}" type="pres">
      <dgm:prSet presAssocID="{B2B219DB-6FB2-43B0-A03A-C0FE8879D273}" presName="rootConnector" presStyleLbl="node1" presStyleIdx="0" presStyleCnt="3"/>
      <dgm:spPr/>
      <dgm:t>
        <a:bodyPr/>
        <a:lstStyle/>
        <a:p>
          <a:endParaRPr lang="en-US"/>
        </a:p>
      </dgm:t>
    </dgm:pt>
    <dgm:pt modelId="{0A04102B-B6CD-4BA7-AC66-9D6C0DF19E53}" type="pres">
      <dgm:prSet presAssocID="{B2B219DB-6FB2-43B0-A03A-C0FE8879D273}" presName="childShape" presStyleCnt="0"/>
      <dgm:spPr/>
    </dgm:pt>
    <dgm:pt modelId="{D110CD39-5805-466B-81F4-49CE59D9C478}" type="pres">
      <dgm:prSet presAssocID="{54A5F1B3-7F88-4507-BB22-4FECC1F426C3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0281E67-4F07-4B65-883A-61FB6F773EF1}" type="pres">
      <dgm:prSet presAssocID="{E7197FF2-70D9-42E8-A455-BB2503D8C0F7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7AF6A-0D9A-4AAA-AFBC-707A81DBD902}" type="pres">
      <dgm:prSet presAssocID="{11D978BC-13F8-47D7-A32A-FCBC2B04B1DA}" presName="Name13" presStyleLbl="parChTrans1D2" presStyleIdx="1" presStyleCnt="6"/>
      <dgm:spPr/>
      <dgm:t>
        <a:bodyPr/>
        <a:lstStyle/>
        <a:p>
          <a:endParaRPr lang="en-US"/>
        </a:p>
      </dgm:t>
    </dgm:pt>
    <dgm:pt modelId="{55D195A2-77F1-4D61-8669-D49EB74263AF}" type="pres">
      <dgm:prSet presAssocID="{8CD27328-E2BE-4223-A812-55D40BF374E4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FC211-32EC-466C-A424-393E5ACF8BB7}" type="pres">
      <dgm:prSet presAssocID="{4C1C471F-6695-4248-B187-F9491340F8BE}" presName="root" presStyleCnt="0"/>
      <dgm:spPr/>
    </dgm:pt>
    <dgm:pt modelId="{F50CE091-9740-4EDB-B7F3-F54D29FB79B1}" type="pres">
      <dgm:prSet presAssocID="{4C1C471F-6695-4248-B187-F9491340F8BE}" presName="rootComposite" presStyleCnt="0"/>
      <dgm:spPr/>
    </dgm:pt>
    <dgm:pt modelId="{3A7366C0-A398-4621-99FC-0203856930D6}" type="pres">
      <dgm:prSet presAssocID="{4C1C471F-6695-4248-B187-F9491340F8BE}" presName="rootText" presStyleLbl="node1" presStyleIdx="1" presStyleCnt="3"/>
      <dgm:spPr/>
      <dgm:t>
        <a:bodyPr/>
        <a:lstStyle/>
        <a:p>
          <a:endParaRPr lang="en-US"/>
        </a:p>
      </dgm:t>
    </dgm:pt>
    <dgm:pt modelId="{9FDF1431-2049-475A-A080-8B41016C4241}" type="pres">
      <dgm:prSet presAssocID="{4C1C471F-6695-4248-B187-F9491340F8BE}" presName="rootConnector" presStyleLbl="node1" presStyleIdx="1" presStyleCnt="3"/>
      <dgm:spPr/>
      <dgm:t>
        <a:bodyPr/>
        <a:lstStyle/>
        <a:p>
          <a:endParaRPr lang="en-US"/>
        </a:p>
      </dgm:t>
    </dgm:pt>
    <dgm:pt modelId="{5021F04C-437B-4616-B172-2EB3374D11A6}" type="pres">
      <dgm:prSet presAssocID="{4C1C471F-6695-4248-B187-F9491340F8BE}" presName="childShape" presStyleCnt="0"/>
      <dgm:spPr/>
    </dgm:pt>
    <dgm:pt modelId="{68332C8B-5776-40AD-8952-EDCC46F8AB57}" type="pres">
      <dgm:prSet presAssocID="{4ADC2870-BCD8-4934-8698-8E84F59343C0}" presName="Name13" presStyleLbl="parChTrans1D2" presStyleIdx="2" presStyleCnt="6"/>
      <dgm:spPr/>
      <dgm:t>
        <a:bodyPr/>
        <a:lstStyle/>
        <a:p>
          <a:endParaRPr lang="en-US"/>
        </a:p>
      </dgm:t>
    </dgm:pt>
    <dgm:pt modelId="{4577BE68-0CE5-450C-901A-D7C883CC8EFD}" type="pres">
      <dgm:prSet presAssocID="{40ACFAD8-DF27-44F6-B0C3-7B06F40B142B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38BAD-CD1B-4C57-B5AC-3A4EA3EE678B}" type="pres">
      <dgm:prSet presAssocID="{75CFB0A5-43F7-440B-92ED-88EF4BEAE88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D8735750-3DA8-47C5-AB87-6079B27F57D2}" type="pres">
      <dgm:prSet presAssocID="{06BB60C8-4EDA-4A43-8E41-B4C50C677BEE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D8A3F-1A1E-4267-A225-81DB4FB8EA1B}" type="pres">
      <dgm:prSet presAssocID="{E627EF48-EC8D-48C2-8BBB-C1EEB03E76A1}" presName="root" presStyleCnt="0"/>
      <dgm:spPr/>
    </dgm:pt>
    <dgm:pt modelId="{4B5E811C-CE94-4C0B-AC09-0C5C7327CCE4}" type="pres">
      <dgm:prSet presAssocID="{E627EF48-EC8D-48C2-8BBB-C1EEB03E76A1}" presName="rootComposite" presStyleCnt="0"/>
      <dgm:spPr/>
    </dgm:pt>
    <dgm:pt modelId="{A98FE4BD-BD6D-426D-80B7-1E0F32E12186}" type="pres">
      <dgm:prSet presAssocID="{E627EF48-EC8D-48C2-8BBB-C1EEB03E76A1}" presName="rootText" presStyleLbl="node1" presStyleIdx="2" presStyleCnt="3"/>
      <dgm:spPr/>
      <dgm:t>
        <a:bodyPr/>
        <a:lstStyle/>
        <a:p>
          <a:endParaRPr lang="en-US"/>
        </a:p>
      </dgm:t>
    </dgm:pt>
    <dgm:pt modelId="{E1AA3213-50ED-40C4-AA83-5427CD7F8C18}" type="pres">
      <dgm:prSet presAssocID="{E627EF48-EC8D-48C2-8BBB-C1EEB03E76A1}" presName="rootConnector" presStyleLbl="node1" presStyleIdx="2" presStyleCnt="3"/>
      <dgm:spPr/>
      <dgm:t>
        <a:bodyPr/>
        <a:lstStyle/>
        <a:p>
          <a:endParaRPr lang="en-US"/>
        </a:p>
      </dgm:t>
    </dgm:pt>
    <dgm:pt modelId="{6C7FD898-91C9-4C18-A9D2-5096B020CB1A}" type="pres">
      <dgm:prSet presAssocID="{E627EF48-EC8D-48C2-8BBB-C1EEB03E76A1}" presName="childShape" presStyleCnt="0"/>
      <dgm:spPr/>
    </dgm:pt>
    <dgm:pt modelId="{59DE5BD2-247F-4232-8965-4393329035C5}" type="pres">
      <dgm:prSet presAssocID="{F0318762-DD6E-4041-929D-0ABFAB7C838D}" presName="Name13" presStyleLbl="parChTrans1D2" presStyleIdx="4" presStyleCnt="6"/>
      <dgm:spPr/>
      <dgm:t>
        <a:bodyPr/>
        <a:lstStyle/>
        <a:p>
          <a:endParaRPr lang="en-US"/>
        </a:p>
      </dgm:t>
    </dgm:pt>
    <dgm:pt modelId="{54490DD3-884A-4095-8A41-8838452CA6CE}" type="pres">
      <dgm:prSet presAssocID="{67C3FFA2-FA8A-4077-A148-C3D869F0C415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DD3CA-0544-4923-BC0F-0D9118350040}" type="pres">
      <dgm:prSet presAssocID="{068C9900-7749-4BE9-B13B-5D0350B5F597}" presName="Name13" presStyleLbl="parChTrans1D2" presStyleIdx="5" presStyleCnt="6"/>
      <dgm:spPr/>
      <dgm:t>
        <a:bodyPr/>
        <a:lstStyle/>
        <a:p>
          <a:endParaRPr lang="en-US"/>
        </a:p>
      </dgm:t>
    </dgm:pt>
    <dgm:pt modelId="{1102E8A3-6F6E-4FA4-BDA4-F7ACAA784369}" type="pres">
      <dgm:prSet presAssocID="{997A45B8-ED48-4F34-865A-FAF7290C7E86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91FC6-097E-4AF6-9950-BF2BAC1C349F}" srcId="{B2B219DB-6FB2-43B0-A03A-C0FE8879D273}" destId="{E7197FF2-70D9-42E8-A455-BB2503D8C0F7}" srcOrd="0" destOrd="0" parTransId="{54A5F1B3-7F88-4507-BB22-4FECC1F426C3}" sibTransId="{00C4A637-B149-4197-8931-EC6656CC3654}"/>
    <dgm:cxn modelId="{71E61560-ABE6-48C8-B96D-5AF34F55E3E8}" srcId="{E627EF48-EC8D-48C2-8BBB-C1EEB03E76A1}" destId="{67C3FFA2-FA8A-4077-A148-C3D869F0C415}" srcOrd="0" destOrd="0" parTransId="{F0318762-DD6E-4041-929D-0ABFAB7C838D}" sibTransId="{88659FC4-0160-42D4-8371-3EAC9D164287}"/>
    <dgm:cxn modelId="{053C5240-71FC-4283-A434-263DBDD39295}" type="presOf" srcId="{4C1C471F-6695-4248-B187-F9491340F8BE}" destId="{9FDF1431-2049-475A-A080-8B41016C4241}" srcOrd="1" destOrd="0" presId="urn:microsoft.com/office/officeart/2005/8/layout/hierarchy3"/>
    <dgm:cxn modelId="{E43A5B1B-37CB-4B5F-A855-630BEE7397B2}" srcId="{B2B219DB-6FB2-43B0-A03A-C0FE8879D273}" destId="{8CD27328-E2BE-4223-A812-55D40BF374E4}" srcOrd="1" destOrd="0" parTransId="{11D978BC-13F8-47D7-A32A-FCBC2B04B1DA}" sibTransId="{A8C67BBD-D9BD-4763-A311-7670AEEA1FBF}"/>
    <dgm:cxn modelId="{8FBDEEA1-B8ED-4CDA-8E32-C46E661B27BF}" type="presOf" srcId="{997A45B8-ED48-4F34-865A-FAF7290C7E86}" destId="{1102E8A3-6F6E-4FA4-BDA4-F7ACAA784369}" srcOrd="0" destOrd="0" presId="urn:microsoft.com/office/officeart/2005/8/layout/hierarchy3"/>
    <dgm:cxn modelId="{752AD5CE-3C2B-442C-A135-90DD7D80BA13}" type="presOf" srcId="{E627EF48-EC8D-48C2-8BBB-C1EEB03E76A1}" destId="{A98FE4BD-BD6D-426D-80B7-1E0F32E12186}" srcOrd="0" destOrd="0" presId="urn:microsoft.com/office/officeart/2005/8/layout/hierarchy3"/>
    <dgm:cxn modelId="{C818197A-3F03-495A-BDED-186642C8A8B7}" srcId="{4C1C471F-6695-4248-B187-F9491340F8BE}" destId="{06BB60C8-4EDA-4A43-8E41-B4C50C677BEE}" srcOrd="1" destOrd="0" parTransId="{75CFB0A5-43F7-440B-92ED-88EF4BEAE88E}" sibTransId="{82DA40F4-5FBC-4A57-AA9B-ADEC7A07C393}"/>
    <dgm:cxn modelId="{E88CFCE6-E0A7-4974-8760-01265D4C2156}" srcId="{4C1C471F-6695-4248-B187-F9491340F8BE}" destId="{40ACFAD8-DF27-44F6-B0C3-7B06F40B142B}" srcOrd="0" destOrd="0" parTransId="{4ADC2870-BCD8-4934-8698-8E84F59343C0}" sibTransId="{DC2BEB30-FEBD-4A28-803A-8ED5844C688E}"/>
    <dgm:cxn modelId="{6D2435BD-15AB-49FA-82AE-7C685CA2AA9C}" type="presOf" srcId="{40ACFAD8-DF27-44F6-B0C3-7B06F40B142B}" destId="{4577BE68-0CE5-450C-901A-D7C883CC8EFD}" srcOrd="0" destOrd="0" presId="urn:microsoft.com/office/officeart/2005/8/layout/hierarchy3"/>
    <dgm:cxn modelId="{5DB23E17-17D7-4B54-B3A6-63C1D858C9A0}" srcId="{B1797753-F01C-42B5-96BD-C2586FE7D6C6}" destId="{B2B219DB-6FB2-43B0-A03A-C0FE8879D273}" srcOrd="0" destOrd="0" parTransId="{CA573972-5E30-4F03-91B1-7A68260A6F70}" sibTransId="{7FF9EAF0-A251-47A4-A148-8184EF9F0397}"/>
    <dgm:cxn modelId="{D0C818B0-DA34-41CE-9D76-0B0CCD475373}" type="presOf" srcId="{B1797753-F01C-42B5-96BD-C2586FE7D6C6}" destId="{3DE66A2B-A49B-4306-BF4B-7953A5011971}" srcOrd="0" destOrd="0" presId="urn:microsoft.com/office/officeart/2005/8/layout/hierarchy3"/>
    <dgm:cxn modelId="{48A32676-6E93-4833-A5D3-8EE95E3395AB}" srcId="{E627EF48-EC8D-48C2-8BBB-C1EEB03E76A1}" destId="{997A45B8-ED48-4F34-865A-FAF7290C7E86}" srcOrd="1" destOrd="0" parTransId="{068C9900-7749-4BE9-B13B-5D0350B5F597}" sibTransId="{2D0F445F-4D66-458B-91BB-928B5192E532}"/>
    <dgm:cxn modelId="{96D53B0A-160B-48DF-B510-E72980A23F67}" type="presOf" srcId="{75CFB0A5-43F7-440B-92ED-88EF4BEAE88E}" destId="{E7538BAD-CD1B-4C57-B5AC-3A4EA3EE678B}" srcOrd="0" destOrd="0" presId="urn:microsoft.com/office/officeart/2005/8/layout/hierarchy3"/>
    <dgm:cxn modelId="{C8A4EC58-4410-421A-BA04-72750926EF2C}" type="presOf" srcId="{8CD27328-E2BE-4223-A812-55D40BF374E4}" destId="{55D195A2-77F1-4D61-8669-D49EB74263AF}" srcOrd="0" destOrd="0" presId="urn:microsoft.com/office/officeart/2005/8/layout/hierarchy3"/>
    <dgm:cxn modelId="{C8AF96D0-8280-4610-8CA7-77A0FCE7C0C2}" type="presOf" srcId="{B2B219DB-6FB2-43B0-A03A-C0FE8879D273}" destId="{1E89388B-DEEB-4642-AA5F-0F6CCCF677AB}" srcOrd="0" destOrd="0" presId="urn:microsoft.com/office/officeart/2005/8/layout/hierarchy3"/>
    <dgm:cxn modelId="{768E8A2A-498B-498F-8828-499C2884CF71}" type="presOf" srcId="{54A5F1B3-7F88-4507-BB22-4FECC1F426C3}" destId="{D110CD39-5805-466B-81F4-49CE59D9C478}" srcOrd="0" destOrd="0" presId="urn:microsoft.com/office/officeart/2005/8/layout/hierarchy3"/>
    <dgm:cxn modelId="{127B6833-5C03-4D8A-8351-AEED924C72B0}" type="presOf" srcId="{E7197FF2-70D9-42E8-A455-BB2503D8C0F7}" destId="{10281E67-4F07-4B65-883A-61FB6F773EF1}" srcOrd="0" destOrd="0" presId="urn:microsoft.com/office/officeart/2005/8/layout/hierarchy3"/>
    <dgm:cxn modelId="{D1DF2005-13A5-41A4-9444-EE28D798F212}" type="presOf" srcId="{068C9900-7749-4BE9-B13B-5D0350B5F597}" destId="{D51DD3CA-0544-4923-BC0F-0D9118350040}" srcOrd="0" destOrd="0" presId="urn:microsoft.com/office/officeart/2005/8/layout/hierarchy3"/>
    <dgm:cxn modelId="{038109A1-E815-4EAE-BC2A-9C39C5BE84D5}" type="presOf" srcId="{E627EF48-EC8D-48C2-8BBB-C1EEB03E76A1}" destId="{E1AA3213-50ED-40C4-AA83-5427CD7F8C18}" srcOrd="1" destOrd="0" presId="urn:microsoft.com/office/officeart/2005/8/layout/hierarchy3"/>
    <dgm:cxn modelId="{32FC91EF-263D-48B3-BBF7-84BCB1EC87DE}" type="presOf" srcId="{4C1C471F-6695-4248-B187-F9491340F8BE}" destId="{3A7366C0-A398-4621-99FC-0203856930D6}" srcOrd="0" destOrd="0" presId="urn:microsoft.com/office/officeart/2005/8/layout/hierarchy3"/>
    <dgm:cxn modelId="{B5C18F96-0D52-4E99-B0AA-F62B627529CD}" type="presOf" srcId="{4ADC2870-BCD8-4934-8698-8E84F59343C0}" destId="{68332C8B-5776-40AD-8952-EDCC46F8AB57}" srcOrd="0" destOrd="0" presId="urn:microsoft.com/office/officeart/2005/8/layout/hierarchy3"/>
    <dgm:cxn modelId="{6651A507-3A5E-40EA-944A-E02DF3A08DC0}" srcId="{B1797753-F01C-42B5-96BD-C2586FE7D6C6}" destId="{4C1C471F-6695-4248-B187-F9491340F8BE}" srcOrd="1" destOrd="0" parTransId="{03C409B6-B314-4723-B034-4CAD2529667E}" sibTransId="{44211212-0937-494F-B450-FEC9462218C2}"/>
    <dgm:cxn modelId="{C85F2852-ACA2-4B88-96A4-541C11B5E5FD}" type="presOf" srcId="{11D978BC-13F8-47D7-A32A-FCBC2B04B1DA}" destId="{3527AF6A-0D9A-4AAA-AFBC-707A81DBD902}" srcOrd="0" destOrd="0" presId="urn:microsoft.com/office/officeart/2005/8/layout/hierarchy3"/>
    <dgm:cxn modelId="{20FFCDC1-D5F1-40DE-B08E-294B9E94665E}" type="presOf" srcId="{F0318762-DD6E-4041-929D-0ABFAB7C838D}" destId="{59DE5BD2-247F-4232-8965-4393329035C5}" srcOrd="0" destOrd="0" presId="urn:microsoft.com/office/officeart/2005/8/layout/hierarchy3"/>
    <dgm:cxn modelId="{D199B6F0-D54E-456D-AA0D-86F61F276AD2}" srcId="{B1797753-F01C-42B5-96BD-C2586FE7D6C6}" destId="{E627EF48-EC8D-48C2-8BBB-C1EEB03E76A1}" srcOrd="2" destOrd="0" parTransId="{8AD4C7EA-C9B3-47B1-85BF-691E4A549C69}" sibTransId="{9443C94D-26D5-4BFE-94BB-8590F2A92B93}"/>
    <dgm:cxn modelId="{CCCD4653-88D1-4F89-A7EC-17E71E1821A8}" type="presOf" srcId="{B2B219DB-6FB2-43B0-A03A-C0FE8879D273}" destId="{80703DF9-2BAB-410F-9083-7605E09FEB52}" srcOrd="1" destOrd="0" presId="urn:microsoft.com/office/officeart/2005/8/layout/hierarchy3"/>
    <dgm:cxn modelId="{2A8FC864-172D-4194-B4D5-6D869B698A39}" type="presOf" srcId="{06BB60C8-4EDA-4A43-8E41-B4C50C677BEE}" destId="{D8735750-3DA8-47C5-AB87-6079B27F57D2}" srcOrd="0" destOrd="0" presId="urn:microsoft.com/office/officeart/2005/8/layout/hierarchy3"/>
    <dgm:cxn modelId="{1E28D8CC-5C05-40C8-AA32-65F972227986}" type="presOf" srcId="{67C3FFA2-FA8A-4077-A148-C3D869F0C415}" destId="{54490DD3-884A-4095-8A41-8838452CA6CE}" srcOrd="0" destOrd="0" presId="urn:microsoft.com/office/officeart/2005/8/layout/hierarchy3"/>
    <dgm:cxn modelId="{C57DC724-E5ED-4D11-978B-9916F2F0E0F3}" type="presParOf" srcId="{3DE66A2B-A49B-4306-BF4B-7953A5011971}" destId="{8F2A4A69-0D4B-411F-AE69-63BC74F884AB}" srcOrd="0" destOrd="0" presId="urn:microsoft.com/office/officeart/2005/8/layout/hierarchy3"/>
    <dgm:cxn modelId="{512A511F-8E78-451B-8E11-0FC48BB910EC}" type="presParOf" srcId="{8F2A4A69-0D4B-411F-AE69-63BC74F884AB}" destId="{9993E6DB-7094-4ADE-9EE4-DE813D3559B1}" srcOrd="0" destOrd="0" presId="urn:microsoft.com/office/officeart/2005/8/layout/hierarchy3"/>
    <dgm:cxn modelId="{0F4D655E-1E21-4199-914E-22AF3A96EF33}" type="presParOf" srcId="{9993E6DB-7094-4ADE-9EE4-DE813D3559B1}" destId="{1E89388B-DEEB-4642-AA5F-0F6CCCF677AB}" srcOrd="0" destOrd="0" presId="urn:microsoft.com/office/officeart/2005/8/layout/hierarchy3"/>
    <dgm:cxn modelId="{88BD3B9B-22CE-4ACA-BABB-0927328CA767}" type="presParOf" srcId="{9993E6DB-7094-4ADE-9EE4-DE813D3559B1}" destId="{80703DF9-2BAB-410F-9083-7605E09FEB52}" srcOrd="1" destOrd="0" presId="urn:microsoft.com/office/officeart/2005/8/layout/hierarchy3"/>
    <dgm:cxn modelId="{A4E20069-9077-4584-84D0-D16F47870531}" type="presParOf" srcId="{8F2A4A69-0D4B-411F-AE69-63BC74F884AB}" destId="{0A04102B-B6CD-4BA7-AC66-9D6C0DF19E53}" srcOrd="1" destOrd="0" presId="urn:microsoft.com/office/officeart/2005/8/layout/hierarchy3"/>
    <dgm:cxn modelId="{4AC67281-E6D8-47F8-92B9-5D737D006F00}" type="presParOf" srcId="{0A04102B-B6CD-4BA7-AC66-9D6C0DF19E53}" destId="{D110CD39-5805-466B-81F4-49CE59D9C478}" srcOrd="0" destOrd="0" presId="urn:microsoft.com/office/officeart/2005/8/layout/hierarchy3"/>
    <dgm:cxn modelId="{9633E1AC-87A2-4BCC-8892-568FD6A6CDAD}" type="presParOf" srcId="{0A04102B-B6CD-4BA7-AC66-9D6C0DF19E53}" destId="{10281E67-4F07-4B65-883A-61FB6F773EF1}" srcOrd="1" destOrd="0" presId="urn:microsoft.com/office/officeart/2005/8/layout/hierarchy3"/>
    <dgm:cxn modelId="{DFE7BCF3-146C-4904-9A7F-93ED3ABC46DE}" type="presParOf" srcId="{0A04102B-B6CD-4BA7-AC66-9D6C0DF19E53}" destId="{3527AF6A-0D9A-4AAA-AFBC-707A81DBD902}" srcOrd="2" destOrd="0" presId="urn:microsoft.com/office/officeart/2005/8/layout/hierarchy3"/>
    <dgm:cxn modelId="{E0A83308-ED68-48A5-B0A1-85C6325AC737}" type="presParOf" srcId="{0A04102B-B6CD-4BA7-AC66-9D6C0DF19E53}" destId="{55D195A2-77F1-4D61-8669-D49EB74263AF}" srcOrd="3" destOrd="0" presId="urn:microsoft.com/office/officeart/2005/8/layout/hierarchy3"/>
    <dgm:cxn modelId="{34FD634B-E892-430D-B001-1C91E8082770}" type="presParOf" srcId="{3DE66A2B-A49B-4306-BF4B-7953A5011971}" destId="{689FC211-32EC-466C-A424-393E5ACF8BB7}" srcOrd="1" destOrd="0" presId="urn:microsoft.com/office/officeart/2005/8/layout/hierarchy3"/>
    <dgm:cxn modelId="{B18BEDE3-9F88-42EF-B137-980DEA1CF8F1}" type="presParOf" srcId="{689FC211-32EC-466C-A424-393E5ACF8BB7}" destId="{F50CE091-9740-4EDB-B7F3-F54D29FB79B1}" srcOrd="0" destOrd="0" presId="urn:microsoft.com/office/officeart/2005/8/layout/hierarchy3"/>
    <dgm:cxn modelId="{76CB4D08-67F0-4334-B486-E03B775511CB}" type="presParOf" srcId="{F50CE091-9740-4EDB-B7F3-F54D29FB79B1}" destId="{3A7366C0-A398-4621-99FC-0203856930D6}" srcOrd="0" destOrd="0" presId="urn:microsoft.com/office/officeart/2005/8/layout/hierarchy3"/>
    <dgm:cxn modelId="{1765D27D-93F5-4E5B-8D4B-557F1434F732}" type="presParOf" srcId="{F50CE091-9740-4EDB-B7F3-F54D29FB79B1}" destId="{9FDF1431-2049-475A-A080-8B41016C4241}" srcOrd="1" destOrd="0" presId="urn:microsoft.com/office/officeart/2005/8/layout/hierarchy3"/>
    <dgm:cxn modelId="{0FA285C5-546D-4995-92FB-99DAC01AE08D}" type="presParOf" srcId="{689FC211-32EC-466C-A424-393E5ACF8BB7}" destId="{5021F04C-437B-4616-B172-2EB3374D11A6}" srcOrd="1" destOrd="0" presId="urn:microsoft.com/office/officeart/2005/8/layout/hierarchy3"/>
    <dgm:cxn modelId="{896673E4-D137-48F2-8A6C-3F3EE020D646}" type="presParOf" srcId="{5021F04C-437B-4616-B172-2EB3374D11A6}" destId="{68332C8B-5776-40AD-8952-EDCC46F8AB57}" srcOrd="0" destOrd="0" presId="urn:microsoft.com/office/officeart/2005/8/layout/hierarchy3"/>
    <dgm:cxn modelId="{8277C07C-E3DD-4B67-A090-4271968EFD08}" type="presParOf" srcId="{5021F04C-437B-4616-B172-2EB3374D11A6}" destId="{4577BE68-0CE5-450C-901A-D7C883CC8EFD}" srcOrd="1" destOrd="0" presId="urn:microsoft.com/office/officeart/2005/8/layout/hierarchy3"/>
    <dgm:cxn modelId="{57BAA8B3-509B-4695-AA08-4942A795A512}" type="presParOf" srcId="{5021F04C-437B-4616-B172-2EB3374D11A6}" destId="{E7538BAD-CD1B-4C57-B5AC-3A4EA3EE678B}" srcOrd="2" destOrd="0" presId="urn:microsoft.com/office/officeart/2005/8/layout/hierarchy3"/>
    <dgm:cxn modelId="{88ACC034-3EAA-484A-8A65-5C164715BD41}" type="presParOf" srcId="{5021F04C-437B-4616-B172-2EB3374D11A6}" destId="{D8735750-3DA8-47C5-AB87-6079B27F57D2}" srcOrd="3" destOrd="0" presId="urn:microsoft.com/office/officeart/2005/8/layout/hierarchy3"/>
    <dgm:cxn modelId="{D34033CE-72B7-4A70-9E8F-1DAB789AD822}" type="presParOf" srcId="{3DE66A2B-A49B-4306-BF4B-7953A5011971}" destId="{CCDD8A3F-1A1E-4267-A225-81DB4FB8EA1B}" srcOrd="2" destOrd="0" presId="urn:microsoft.com/office/officeart/2005/8/layout/hierarchy3"/>
    <dgm:cxn modelId="{FE9AA955-4E9F-4892-A43F-664F645C3ADA}" type="presParOf" srcId="{CCDD8A3F-1A1E-4267-A225-81DB4FB8EA1B}" destId="{4B5E811C-CE94-4C0B-AC09-0C5C7327CCE4}" srcOrd="0" destOrd="0" presId="urn:microsoft.com/office/officeart/2005/8/layout/hierarchy3"/>
    <dgm:cxn modelId="{BC6EC53E-36D6-440C-8CFF-2F9917EECFCD}" type="presParOf" srcId="{4B5E811C-CE94-4C0B-AC09-0C5C7327CCE4}" destId="{A98FE4BD-BD6D-426D-80B7-1E0F32E12186}" srcOrd="0" destOrd="0" presId="urn:microsoft.com/office/officeart/2005/8/layout/hierarchy3"/>
    <dgm:cxn modelId="{BC97656D-1772-46C3-AAC6-926910E44C6A}" type="presParOf" srcId="{4B5E811C-CE94-4C0B-AC09-0C5C7327CCE4}" destId="{E1AA3213-50ED-40C4-AA83-5427CD7F8C18}" srcOrd="1" destOrd="0" presId="urn:microsoft.com/office/officeart/2005/8/layout/hierarchy3"/>
    <dgm:cxn modelId="{953BF9DB-78E7-471B-90CB-7857751AB973}" type="presParOf" srcId="{CCDD8A3F-1A1E-4267-A225-81DB4FB8EA1B}" destId="{6C7FD898-91C9-4C18-A9D2-5096B020CB1A}" srcOrd="1" destOrd="0" presId="urn:microsoft.com/office/officeart/2005/8/layout/hierarchy3"/>
    <dgm:cxn modelId="{DF8F2158-FEB4-4EA7-A988-207EBC7959AA}" type="presParOf" srcId="{6C7FD898-91C9-4C18-A9D2-5096B020CB1A}" destId="{59DE5BD2-247F-4232-8965-4393329035C5}" srcOrd="0" destOrd="0" presId="urn:microsoft.com/office/officeart/2005/8/layout/hierarchy3"/>
    <dgm:cxn modelId="{BEA852C5-3FFA-4CDE-8790-C4E96E4F9A86}" type="presParOf" srcId="{6C7FD898-91C9-4C18-A9D2-5096B020CB1A}" destId="{54490DD3-884A-4095-8A41-8838452CA6CE}" srcOrd="1" destOrd="0" presId="urn:microsoft.com/office/officeart/2005/8/layout/hierarchy3"/>
    <dgm:cxn modelId="{29878D75-00B1-42E4-A92B-F03BF97672CA}" type="presParOf" srcId="{6C7FD898-91C9-4C18-A9D2-5096B020CB1A}" destId="{D51DD3CA-0544-4923-BC0F-0D9118350040}" srcOrd="2" destOrd="0" presId="urn:microsoft.com/office/officeart/2005/8/layout/hierarchy3"/>
    <dgm:cxn modelId="{8F0A2A41-F693-4F1F-BB1C-A1D3E2F3B250}" type="presParOf" srcId="{6C7FD898-91C9-4C18-A9D2-5096B020CB1A}" destId="{1102E8A3-6F6E-4FA4-BDA4-F7ACAA78436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49EAF7-2662-45B5-91A9-1409147A1D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53601-0878-41C8-95D5-18E850EF5ADC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AA84F2E4-3BA9-4E9D-9767-6976596B6D65}" type="parTrans" cxnId="{69633A21-1154-457C-8A26-666610277D24}">
      <dgm:prSet/>
      <dgm:spPr/>
      <dgm:t>
        <a:bodyPr/>
        <a:lstStyle/>
        <a:p>
          <a:endParaRPr lang="en-US"/>
        </a:p>
      </dgm:t>
    </dgm:pt>
    <dgm:pt modelId="{DD325D48-1DFE-48FC-95F2-9016AC445F46}" type="sibTrans" cxnId="{69633A21-1154-457C-8A26-666610277D24}">
      <dgm:prSet/>
      <dgm:spPr/>
      <dgm:t>
        <a:bodyPr/>
        <a:lstStyle/>
        <a:p>
          <a:endParaRPr lang="en-US"/>
        </a:p>
      </dgm:t>
    </dgm:pt>
    <dgm:pt modelId="{7712A7DE-E3E0-4C82-BBCA-A7D8A83A37FB}">
      <dgm:prSet phldrT="[Text]"/>
      <dgm:spPr/>
      <dgm:t>
        <a:bodyPr/>
        <a:lstStyle/>
        <a:p>
          <a:r>
            <a:rPr lang="en-US" b="0" dirty="0" err="1" smtClean="0"/>
            <a:t>Dùng</a:t>
          </a:r>
          <a:r>
            <a:rPr lang="en-US" b="0" dirty="0" smtClean="0"/>
            <a:t> </a:t>
          </a:r>
          <a:r>
            <a:rPr lang="en-US" b="0" dirty="0" err="1" smtClean="0"/>
            <a:t>hàm</a:t>
          </a:r>
          <a:r>
            <a:rPr lang="en-US" b="0" dirty="0" smtClean="0"/>
            <a:t> </a:t>
          </a:r>
          <a:r>
            <a:rPr lang="en-US" b="1" dirty="0" err="1" smtClean="0"/>
            <a:t>RegisterDeviceNotification</a:t>
          </a:r>
          <a:r>
            <a:rPr lang="en-US" b="1" dirty="0" smtClean="0"/>
            <a:t>()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endParaRPr lang="en-US" dirty="0"/>
        </a:p>
      </dgm:t>
    </dgm:pt>
    <dgm:pt modelId="{3DC8904A-72A4-441F-BBA1-AE68272D142D}" type="parTrans" cxnId="{8B6BF9EC-1BD0-4459-9911-69E15ABEF99B}">
      <dgm:prSet/>
      <dgm:spPr/>
      <dgm:t>
        <a:bodyPr/>
        <a:lstStyle/>
        <a:p>
          <a:endParaRPr lang="en-US"/>
        </a:p>
      </dgm:t>
    </dgm:pt>
    <dgm:pt modelId="{B24C1620-87B1-4CA8-A557-32802DC43135}" type="sibTrans" cxnId="{8B6BF9EC-1BD0-4459-9911-69E15ABEF99B}">
      <dgm:prSet/>
      <dgm:spPr/>
      <dgm:t>
        <a:bodyPr/>
        <a:lstStyle/>
        <a:p>
          <a:endParaRPr lang="en-US"/>
        </a:p>
      </dgm:t>
    </dgm:pt>
    <dgm:pt modelId="{3AE9E7D5-D43E-4EF3-AB5F-3E3FA61A07C3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3314E3F4-AB23-49D1-97D4-988E752FE5AC}" type="parTrans" cxnId="{C2D2CDF6-9C24-4ACB-9588-D57D723A9082}">
      <dgm:prSet/>
      <dgm:spPr/>
      <dgm:t>
        <a:bodyPr/>
        <a:lstStyle/>
        <a:p>
          <a:endParaRPr lang="en-US"/>
        </a:p>
      </dgm:t>
    </dgm:pt>
    <dgm:pt modelId="{7C2D7534-E271-4D96-A4FA-6562D0397A5E}" type="sibTrans" cxnId="{C2D2CDF6-9C24-4ACB-9588-D57D723A9082}">
      <dgm:prSet/>
      <dgm:spPr/>
      <dgm:t>
        <a:bodyPr/>
        <a:lstStyle/>
        <a:p>
          <a:endParaRPr lang="en-US"/>
        </a:p>
      </dgm:t>
    </dgm:pt>
    <dgm:pt modelId="{80D5A2F0-7CF6-49BB-A2CF-9D8657ED235E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vi-VN" b="1" dirty="0" smtClean="0"/>
            <a:t>Windows Management Instrumentation</a:t>
          </a:r>
          <a:r>
            <a:rPr lang="en-US" dirty="0" smtClean="0"/>
            <a:t> (</a:t>
          </a:r>
          <a:r>
            <a:rPr lang="en-US" b="1" dirty="0" smtClean="0"/>
            <a:t>WMI)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kiện</a:t>
          </a:r>
          <a:endParaRPr lang="en-US" dirty="0"/>
        </a:p>
      </dgm:t>
    </dgm:pt>
    <dgm:pt modelId="{94B45139-7CD8-482E-AFD0-E576F02B2126}" type="parTrans" cxnId="{1B74210D-2960-4B1D-B4D1-66F26D710EFC}">
      <dgm:prSet/>
      <dgm:spPr/>
      <dgm:t>
        <a:bodyPr/>
        <a:lstStyle/>
        <a:p>
          <a:endParaRPr lang="en-US"/>
        </a:p>
      </dgm:t>
    </dgm:pt>
    <dgm:pt modelId="{62C88F58-170D-4FE9-ACE6-B3FBDB93C7AF}" type="sibTrans" cxnId="{1B74210D-2960-4B1D-B4D1-66F26D710EFC}">
      <dgm:prSet/>
      <dgm:spPr/>
      <dgm:t>
        <a:bodyPr/>
        <a:lstStyle/>
        <a:p>
          <a:endParaRPr lang="en-US"/>
        </a:p>
      </dgm:t>
    </dgm:pt>
    <dgm:pt modelId="{BB33B5FB-A877-4A91-BCDA-5B251F06DCCD}" type="pres">
      <dgm:prSet presAssocID="{7E49EAF7-2662-45B5-91A9-1409147A1D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096B2-A23F-4FF7-95B2-E02D6A0F3353}" type="pres">
      <dgm:prSet presAssocID="{60753601-0878-41C8-95D5-18E850EF5AD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21B32-BF29-4D07-B2C1-DC72B447F996}" type="pres">
      <dgm:prSet presAssocID="{60753601-0878-41C8-95D5-18E850EF5AD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25664-4E1E-4E6D-B457-314C7DF3A07B}" type="pres">
      <dgm:prSet presAssocID="{3AE9E7D5-D43E-4EF3-AB5F-3E3FA61A07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9A37C-5154-444B-90C7-1C342C54045D}" type="pres">
      <dgm:prSet presAssocID="{3AE9E7D5-D43E-4EF3-AB5F-3E3FA61A07C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9C782F-3A26-430E-B783-4AEA2DBB8049}" type="presOf" srcId="{60753601-0878-41C8-95D5-18E850EF5ADC}" destId="{BCA096B2-A23F-4FF7-95B2-E02D6A0F3353}" srcOrd="0" destOrd="0" presId="urn:microsoft.com/office/officeart/2005/8/layout/vList2"/>
    <dgm:cxn modelId="{6CDDBEAA-A99C-472E-894F-86B3186F345D}" type="presOf" srcId="{7712A7DE-E3E0-4C82-BBCA-A7D8A83A37FB}" destId="{76F21B32-BF29-4D07-B2C1-DC72B447F996}" srcOrd="0" destOrd="0" presId="urn:microsoft.com/office/officeart/2005/8/layout/vList2"/>
    <dgm:cxn modelId="{8B6BF9EC-1BD0-4459-9911-69E15ABEF99B}" srcId="{60753601-0878-41C8-95D5-18E850EF5ADC}" destId="{7712A7DE-E3E0-4C82-BBCA-A7D8A83A37FB}" srcOrd="0" destOrd="0" parTransId="{3DC8904A-72A4-441F-BBA1-AE68272D142D}" sibTransId="{B24C1620-87B1-4CA8-A557-32802DC43135}"/>
    <dgm:cxn modelId="{1B74210D-2960-4B1D-B4D1-66F26D710EFC}" srcId="{3AE9E7D5-D43E-4EF3-AB5F-3E3FA61A07C3}" destId="{80D5A2F0-7CF6-49BB-A2CF-9D8657ED235E}" srcOrd="0" destOrd="0" parTransId="{94B45139-7CD8-482E-AFD0-E576F02B2126}" sibTransId="{62C88F58-170D-4FE9-ACE6-B3FBDB93C7AF}"/>
    <dgm:cxn modelId="{5A73A48A-EA5B-4CDD-BE34-7DD548D99FE9}" type="presOf" srcId="{3AE9E7D5-D43E-4EF3-AB5F-3E3FA61A07C3}" destId="{F8125664-4E1E-4E6D-B457-314C7DF3A07B}" srcOrd="0" destOrd="0" presId="urn:microsoft.com/office/officeart/2005/8/layout/vList2"/>
    <dgm:cxn modelId="{88BC9A64-80F9-4B10-9B31-9EC44469B0A7}" type="presOf" srcId="{7E49EAF7-2662-45B5-91A9-1409147A1D4B}" destId="{BB33B5FB-A877-4A91-BCDA-5B251F06DCCD}" srcOrd="0" destOrd="0" presId="urn:microsoft.com/office/officeart/2005/8/layout/vList2"/>
    <dgm:cxn modelId="{69633A21-1154-457C-8A26-666610277D24}" srcId="{7E49EAF7-2662-45B5-91A9-1409147A1D4B}" destId="{60753601-0878-41C8-95D5-18E850EF5ADC}" srcOrd="0" destOrd="0" parTransId="{AA84F2E4-3BA9-4E9D-9767-6976596B6D65}" sibTransId="{DD325D48-1DFE-48FC-95F2-9016AC445F46}"/>
    <dgm:cxn modelId="{2ECA5840-9952-4249-81D3-2B30A48E5546}" type="presOf" srcId="{80D5A2F0-7CF6-49BB-A2CF-9D8657ED235E}" destId="{AE19A37C-5154-444B-90C7-1C342C54045D}" srcOrd="0" destOrd="0" presId="urn:microsoft.com/office/officeart/2005/8/layout/vList2"/>
    <dgm:cxn modelId="{C2D2CDF6-9C24-4ACB-9588-D57D723A9082}" srcId="{7E49EAF7-2662-45B5-91A9-1409147A1D4B}" destId="{3AE9E7D5-D43E-4EF3-AB5F-3E3FA61A07C3}" srcOrd="1" destOrd="0" parTransId="{3314E3F4-AB23-49D1-97D4-988E752FE5AC}" sibTransId="{7C2D7534-E271-4D96-A4FA-6562D0397A5E}"/>
    <dgm:cxn modelId="{77F8CF30-E64A-446B-8E98-26961DA19786}" type="presParOf" srcId="{BB33B5FB-A877-4A91-BCDA-5B251F06DCCD}" destId="{BCA096B2-A23F-4FF7-95B2-E02D6A0F3353}" srcOrd="0" destOrd="0" presId="urn:microsoft.com/office/officeart/2005/8/layout/vList2"/>
    <dgm:cxn modelId="{E4E5F98F-8A8D-4B63-BE79-2530FD75B2A0}" type="presParOf" srcId="{BB33B5FB-A877-4A91-BCDA-5B251F06DCCD}" destId="{76F21B32-BF29-4D07-B2C1-DC72B447F996}" srcOrd="1" destOrd="0" presId="urn:microsoft.com/office/officeart/2005/8/layout/vList2"/>
    <dgm:cxn modelId="{6C36731C-E52C-4BD9-99E7-AE2887B62D96}" type="presParOf" srcId="{BB33B5FB-A877-4A91-BCDA-5B251F06DCCD}" destId="{F8125664-4E1E-4E6D-B457-314C7DF3A07B}" srcOrd="2" destOrd="0" presId="urn:microsoft.com/office/officeart/2005/8/layout/vList2"/>
    <dgm:cxn modelId="{B9B80699-3A40-4C4D-96BF-8746C91B6288}" type="presParOf" srcId="{BB33B5FB-A877-4A91-BCDA-5B251F06DCCD}" destId="{AE19A37C-5154-444B-90C7-1C342C5404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4C0ED-EFBF-4198-940F-653AE357AF7C}">
      <dsp:nvSpPr>
        <dsp:cNvPr id="0" name=""/>
        <dsp:cNvSpPr/>
      </dsp:nvSpPr>
      <dsp:spPr>
        <a:xfrm>
          <a:off x="-4506537" y="-691060"/>
          <a:ext cx="5368517" cy="5368517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65478-5D29-46CE-BCD7-4ACDE6E7F212}">
      <dsp:nvSpPr>
        <dsp:cNvPr id="0" name=""/>
        <dsp:cNvSpPr/>
      </dsp:nvSpPr>
      <dsp:spPr>
        <a:xfrm>
          <a:off x="377367" y="249070"/>
          <a:ext cx="7114165" cy="4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65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Mở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đầu</a:t>
          </a:r>
          <a:endParaRPr lang="en-US" sz="2600" kern="1200" dirty="0"/>
        </a:p>
      </dsp:txBody>
      <dsp:txXfrm>
        <a:off x="377367" y="249070"/>
        <a:ext cx="7114165" cy="498459"/>
      </dsp:txXfrm>
    </dsp:sp>
    <dsp:sp modelId="{C2981703-94F4-4B44-9014-03A44D388CAD}">
      <dsp:nvSpPr>
        <dsp:cNvPr id="0" name=""/>
        <dsp:cNvSpPr/>
      </dsp:nvSpPr>
      <dsp:spPr>
        <a:xfrm>
          <a:off x="65830" y="186762"/>
          <a:ext cx="623073" cy="623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0AE4F-2FC5-4108-AAC1-EE92C252FB5C}">
      <dsp:nvSpPr>
        <dsp:cNvPr id="0" name=""/>
        <dsp:cNvSpPr/>
      </dsp:nvSpPr>
      <dsp:spPr>
        <a:xfrm>
          <a:off x="734548" y="996519"/>
          <a:ext cx="6756984" cy="4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65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Giải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pháp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giám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sát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tập</a:t>
          </a:r>
          <a:r>
            <a:rPr lang="en-US" sz="2600" kern="1200" dirty="0" smtClean="0"/>
            <a:t> tin	ở </a:t>
          </a:r>
          <a:r>
            <a:rPr lang="en-US" sz="2600" kern="1200" dirty="0" err="1" smtClean="0"/>
            <a:t>mức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hệ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thống</a:t>
          </a:r>
          <a:r>
            <a:rPr lang="en-US" sz="2600" kern="1200" dirty="0" smtClean="0"/>
            <a:t>	</a:t>
          </a:r>
          <a:endParaRPr lang="en-US" sz="2600" kern="1200" dirty="0"/>
        </a:p>
      </dsp:txBody>
      <dsp:txXfrm>
        <a:off x="734548" y="996519"/>
        <a:ext cx="6756984" cy="498459"/>
      </dsp:txXfrm>
    </dsp:sp>
    <dsp:sp modelId="{C2BF11E3-654C-4129-A9A3-1D39B17FCC25}">
      <dsp:nvSpPr>
        <dsp:cNvPr id="0" name=""/>
        <dsp:cNvSpPr/>
      </dsp:nvSpPr>
      <dsp:spPr>
        <a:xfrm>
          <a:off x="423011" y="934212"/>
          <a:ext cx="623073" cy="623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16091-ED57-493A-AB55-1C6E6A2C8579}">
      <dsp:nvSpPr>
        <dsp:cNvPr id="0" name=""/>
        <dsp:cNvSpPr/>
      </dsp:nvSpPr>
      <dsp:spPr>
        <a:xfrm>
          <a:off x="844174" y="1743968"/>
          <a:ext cx="6647358" cy="4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65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Giải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pháp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bảo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vệ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dữ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liệu</a:t>
          </a:r>
          <a:endParaRPr lang="en-US" sz="2600" kern="1200" dirty="0"/>
        </a:p>
      </dsp:txBody>
      <dsp:txXfrm>
        <a:off x="844174" y="1743968"/>
        <a:ext cx="6647358" cy="498459"/>
      </dsp:txXfrm>
    </dsp:sp>
    <dsp:sp modelId="{0DCA0173-D024-4981-AA10-06D755A13FE1}">
      <dsp:nvSpPr>
        <dsp:cNvPr id="0" name=""/>
        <dsp:cNvSpPr/>
      </dsp:nvSpPr>
      <dsp:spPr>
        <a:xfrm>
          <a:off x="532637" y="1681661"/>
          <a:ext cx="623073" cy="623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9CA48-C668-4775-AC86-18D457CF8CC2}">
      <dsp:nvSpPr>
        <dsp:cNvPr id="0" name=""/>
        <dsp:cNvSpPr/>
      </dsp:nvSpPr>
      <dsp:spPr>
        <a:xfrm>
          <a:off x="734548" y="2491418"/>
          <a:ext cx="6756984" cy="4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65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Kiến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trúc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hệ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thống</a:t>
          </a:r>
          <a:endParaRPr lang="en-US" sz="2600" kern="1200" dirty="0"/>
        </a:p>
      </dsp:txBody>
      <dsp:txXfrm>
        <a:off x="734548" y="2491418"/>
        <a:ext cx="6756984" cy="498459"/>
      </dsp:txXfrm>
    </dsp:sp>
    <dsp:sp modelId="{980860BF-EC39-4CDA-AEED-008ACE68B684}">
      <dsp:nvSpPr>
        <dsp:cNvPr id="0" name=""/>
        <dsp:cNvSpPr/>
      </dsp:nvSpPr>
      <dsp:spPr>
        <a:xfrm>
          <a:off x="423011" y="2429111"/>
          <a:ext cx="623073" cy="623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3B8A3-0FED-436E-BA44-6F1CDB4271BF}">
      <dsp:nvSpPr>
        <dsp:cNvPr id="0" name=""/>
        <dsp:cNvSpPr/>
      </dsp:nvSpPr>
      <dsp:spPr>
        <a:xfrm>
          <a:off x="377367" y="3238867"/>
          <a:ext cx="7114165" cy="4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65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</a:t>
          </a:r>
          <a:endParaRPr lang="en-US" sz="2600" kern="1200" dirty="0"/>
        </a:p>
      </dsp:txBody>
      <dsp:txXfrm>
        <a:off x="377367" y="3238867"/>
        <a:ext cx="7114165" cy="498459"/>
      </dsp:txXfrm>
    </dsp:sp>
    <dsp:sp modelId="{6BDBA46B-68F8-4B73-804C-352F442D79F7}">
      <dsp:nvSpPr>
        <dsp:cNvPr id="0" name=""/>
        <dsp:cNvSpPr/>
      </dsp:nvSpPr>
      <dsp:spPr>
        <a:xfrm>
          <a:off x="65830" y="3176560"/>
          <a:ext cx="623073" cy="623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388B-DEEB-4642-AA5F-0F6CCCF677AB}">
      <dsp:nvSpPr>
        <dsp:cNvPr id="0" name=""/>
        <dsp:cNvSpPr/>
      </dsp:nvSpPr>
      <dsp:spPr>
        <a:xfrm>
          <a:off x="590170" y="0"/>
          <a:ext cx="1812280" cy="90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Hook API</a:t>
          </a:r>
          <a:endParaRPr lang="en-US" sz="2400" kern="1200" dirty="0"/>
        </a:p>
      </dsp:txBody>
      <dsp:txXfrm>
        <a:off x="616710" y="26540"/>
        <a:ext cx="1759200" cy="853060"/>
      </dsp:txXfrm>
    </dsp:sp>
    <dsp:sp modelId="{D110CD39-5805-466B-81F4-49CE59D9C478}">
      <dsp:nvSpPr>
        <dsp:cNvPr id="0" name=""/>
        <dsp:cNvSpPr/>
      </dsp:nvSpPr>
      <dsp:spPr>
        <a:xfrm>
          <a:off x="771398" y="906140"/>
          <a:ext cx="191467" cy="681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071"/>
              </a:lnTo>
              <a:lnTo>
                <a:pt x="191467" y="6810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81E67-4F07-4B65-883A-61FB6F773EF1}">
      <dsp:nvSpPr>
        <dsp:cNvPr id="0" name=""/>
        <dsp:cNvSpPr/>
      </dsp:nvSpPr>
      <dsp:spPr>
        <a:xfrm>
          <a:off x="962865" y="1134141"/>
          <a:ext cx="1449824" cy="90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Tiêm</a:t>
          </a:r>
          <a:r>
            <a:rPr lang="en-US" sz="1800" kern="1200" dirty="0" smtClean="0"/>
            <a:t> DLL </a:t>
          </a:r>
          <a:r>
            <a:rPr lang="en-US" sz="1800" kern="1200" dirty="0" err="1" smtClean="0"/>
            <a:t>vào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tiến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trình</a:t>
          </a:r>
          <a:endParaRPr lang="en-US" sz="1800" kern="1200" dirty="0"/>
        </a:p>
      </dsp:txBody>
      <dsp:txXfrm>
        <a:off x="989405" y="1160681"/>
        <a:ext cx="1396744" cy="853060"/>
      </dsp:txXfrm>
    </dsp:sp>
    <dsp:sp modelId="{3527AF6A-0D9A-4AAA-AFBC-707A81DBD902}">
      <dsp:nvSpPr>
        <dsp:cNvPr id="0" name=""/>
        <dsp:cNvSpPr/>
      </dsp:nvSpPr>
      <dsp:spPr>
        <a:xfrm>
          <a:off x="771398" y="906140"/>
          <a:ext cx="191467" cy="1813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747"/>
              </a:lnTo>
              <a:lnTo>
                <a:pt x="191467" y="18137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195A2-77F1-4D61-8669-D49EB74263AF}">
      <dsp:nvSpPr>
        <dsp:cNvPr id="0" name=""/>
        <dsp:cNvSpPr/>
      </dsp:nvSpPr>
      <dsp:spPr>
        <a:xfrm>
          <a:off x="962865" y="2266817"/>
          <a:ext cx="1449824" cy="90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Can </a:t>
          </a:r>
          <a:r>
            <a:rPr lang="en-US" sz="1800" kern="1200" dirty="0" err="1" smtClean="0"/>
            <a:t>thiệp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API</a:t>
          </a:r>
          <a:endParaRPr lang="en-US" sz="1800" kern="1200" dirty="0"/>
        </a:p>
      </dsp:txBody>
      <dsp:txXfrm>
        <a:off x="989405" y="2293357"/>
        <a:ext cx="1396744" cy="853060"/>
      </dsp:txXfrm>
    </dsp:sp>
    <dsp:sp modelId="{3A7366C0-A398-4621-99FC-0203856930D6}">
      <dsp:nvSpPr>
        <dsp:cNvPr id="0" name=""/>
        <dsp:cNvSpPr/>
      </dsp:nvSpPr>
      <dsp:spPr>
        <a:xfrm>
          <a:off x="2865759" y="1466"/>
          <a:ext cx="1812280" cy="90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Microsoft Word Add-in</a:t>
          </a:r>
          <a:endParaRPr lang="en-US" sz="2400" kern="1200" dirty="0"/>
        </a:p>
      </dsp:txBody>
      <dsp:txXfrm>
        <a:off x="2892299" y="28006"/>
        <a:ext cx="1759200" cy="853060"/>
      </dsp:txXfrm>
    </dsp:sp>
    <dsp:sp modelId="{68332C8B-5776-40AD-8952-EDCC46F8AB57}">
      <dsp:nvSpPr>
        <dsp:cNvPr id="0" name=""/>
        <dsp:cNvSpPr/>
      </dsp:nvSpPr>
      <dsp:spPr>
        <a:xfrm>
          <a:off x="3046987" y="907606"/>
          <a:ext cx="181228" cy="679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05"/>
              </a:lnTo>
              <a:lnTo>
                <a:pt x="181228" y="6796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BE68-0CE5-450C-901A-D7C883CC8EFD}">
      <dsp:nvSpPr>
        <dsp:cNvPr id="0" name=""/>
        <dsp:cNvSpPr/>
      </dsp:nvSpPr>
      <dsp:spPr>
        <a:xfrm>
          <a:off x="3228215" y="1134141"/>
          <a:ext cx="1449824" cy="90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chế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khóa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của</a:t>
          </a:r>
          <a:r>
            <a:rPr lang="en-US" sz="1800" kern="1200" dirty="0" smtClean="0"/>
            <a:t> Office</a:t>
          </a:r>
          <a:endParaRPr lang="en-US" sz="1800" kern="1200" dirty="0"/>
        </a:p>
      </dsp:txBody>
      <dsp:txXfrm>
        <a:off x="3254755" y="1160681"/>
        <a:ext cx="1396744" cy="853060"/>
      </dsp:txXfrm>
    </dsp:sp>
    <dsp:sp modelId="{E7538BAD-CD1B-4C57-B5AC-3A4EA3EE678B}">
      <dsp:nvSpPr>
        <dsp:cNvPr id="0" name=""/>
        <dsp:cNvSpPr/>
      </dsp:nvSpPr>
      <dsp:spPr>
        <a:xfrm>
          <a:off x="3046987" y="907606"/>
          <a:ext cx="181228" cy="1812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280"/>
              </a:lnTo>
              <a:lnTo>
                <a:pt x="181228" y="18122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35750-3DA8-47C5-AB87-6079B27F57D2}">
      <dsp:nvSpPr>
        <dsp:cNvPr id="0" name=""/>
        <dsp:cNvSpPr/>
      </dsp:nvSpPr>
      <dsp:spPr>
        <a:xfrm>
          <a:off x="3228215" y="2266817"/>
          <a:ext cx="1449824" cy="90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Tự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mã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hóa</a:t>
          </a:r>
          <a:endParaRPr lang="en-US" sz="1800" kern="1200" dirty="0"/>
        </a:p>
      </dsp:txBody>
      <dsp:txXfrm>
        <a:off x="3254755" y="2293357"/>
        <a:ext cx="1396744" cy="853060"/>
      </dsp:txXfrm>
    </dsp:sp>
    <dsp:sp modelId="{A98FE4BD-BD6D-426D-80B7-1E0F32E12186}">
      <dsp:nvSpPr>
        <dsp:cNvPr id="0" name=""/>
        <dsp:cNvSpPr/>
      </dsp:nvSpPr>
      <dsp:spPr>
        <a:xfrm>
          <a:off x="5131110" y="1466"/>
          <a:ext cx="1812280" cy="90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Detecting USB</a:t>
          </a:r>
          <a:endParaRPr lang="en-US" sz="2400" kern="1200" dirty="0"/>
        </a:p>
      </dsp:txBody>
      <dsp:txXfrm>
        <a:off x="5157650" y="28006"/>
        <a:ext cx="1759200" cy="853060"/>
      </dsp:txXfrm>
    </dsp:sp>
    <dsp:sp modelId="{59DE5BD2-247F-4232-8965-4393329035C5}">
      <dsp:nvSpPr>
        <dsp:cNvPr id="0" name=""/>
        <dsp:cNvSpPr/>
      </dsp:nvSpPr>
      <dsp:spPr>
        <a:xfrm>
          <a:off x="5312338" y="907606"/>
          <a:ext cx="181228" cy="679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05"/>
              </a:lnTo>
              <a:lnTo>
                <a:pt x="181228" y="6796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90DD3-884A-4095-8A41-8838452CA6CE}">
      <dsp:nvSpPr>
        <dsp:cNvPr id="0" name=""/>
        <dsp:cNvSpPr/>
      </dsp:nvSpPr>
      <dsp:spPr>
        <a:xfrm>
          <a:off x="5493566" y="1134141"/>
          <a:ext cx="1449824" cy="90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C++</a:t>
          </a:r>
          <a:endParaRPr lang="en-US" sz="1800" kern="1200" dirty="0"/>
        </a:p>
      </dsp:txBody>
      <dsp:txXfrm>
        <a:off x="5520106" y="1160681"/>
        <a:ext cx="1396744" cy="853060"/>
      </dsp:txXfrm>
    </dsp:sp>
    <dsp:sp modelId="{D51DD3CA-0544-4923-BC0F-0D9118350040}">
      <dsp:nvSpPr>
        <dsp:cNvPr id="0" name=""/>
        <dsp:cNvSpPr/>
      </dsp:nvSpPr>
      <dsp:spPr>
        <a:xfrm>
          <a:off x="5312338" y="907606"/>
          <a:ext cx="181228" cy="1812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280"/>
              </a:lnTo>
              <a:lnTo>
                <a:pt x="181228" y="18122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E8A3-6F6E-4FA4-BDA4-F7ACAA784369}">
      <dsp:nvSpPr>
        <dsp:cNvPr id="0" name=""/>
        <dsp:cNvSpPr/>
      </dsp:nvSpPr>
      <dsp:spPr>
        <a:xfrm>
          <a:off x="5493566" y="2266817"/>
          <a:ext cx="1449824" cy="90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C#</a:t>
          </a:r>
          <a:endParaRPr lang="en-US" sz="1800" kern="1200"/>
        </a:p>
      </dsp:txBody>
      <dsp:txXfrm>
        <a:off x="5520106" y="2293357"/>
        <a:ext cx="1396744" cy="853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096B2-A23F-4FF7-95B2-E02D6A0F3353}">
      <dsp:nvSpPr>
        <dsp:cNvPr id="0" name=""/>
        <dsp:cNvSpPr/>
      </dsp:nvSpPr>
      <dsp:spPr>
        <a:xfrm>
          <a:off x="0" y="10989"/>
          <a:ext cx="75438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C++</a:t>
          </a:r>
          <a:endParaRPr lang="en-US" sz="3100" kern="1200" dirty="0"/>
        </a:p>
      </dsp:txBody>
      <dsp:txXfrm>
        <a:off x="36296" y="47285"/>
        <a:ext cx="7471208" cy="670943"/>
      </dsp:txXfrm>
    </dsp:sp>
    <dsp:sp modelId="{76F21B32-BF29-4D07-B2C1-DC72B447F996}">
      <dsp:nvSpPr>
        <dsp:cNvPr id="0" name=""/>
        <dsp:cNvSpPr/>
      </dsp:nvSpPr>
      <dsp:spPr>
        <a:xfrm>
          <a:off x="0" y="754524"/>
          <a:ext cx="754380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err="1" smtClean="0"/>
            <a:t>Dùng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hàm</a:t>
          </a:r>
          <a:r>
            <a:rPr lang="en-US" sz="2400" b="0" kern="1200" dirty="0" smtClean="0"/>
            <a:t> </a:t>
          </a:r>
          <a:r>
            <a:rPr lang="en-US" sz="2400" b="1" kern="1200" dirty="0" err="1" smtClean="0"/>
            <a:t>RegisterDeviceNotification</a:t>
          </a:r>
          <a:r>
            <a:rPr lang="en-US" sz="2400" b="1" kern="1200" dirty="0" smtClean="0"/>
            <a:t>()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để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đăng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endParaRPr lang="en-US" sz="2400" kern="1200" dirty="0"/>
        </a:p>
      </dsp:txBody>
      <dsp:txXfrm>
        <a:off x="0" y="754524"/>
        <a:ext cx="7543800" cy="753997"/>
      </dsp:txXfrm>
    </dsp:sp>
    <dsp:sp modelId="{F8125664-4E1E-4E6D-B457-314C7DF3A07B}">
      <dsp:nvSpPr>
        <dsp:cNvPr id="0" name=""/>
        <dsp:cNvSpPr/>
      </dsp:nvSpPr>
      <dsp:spPr>
        <a:xfrm>
          <a:off x="0" y="1508522"/>
          <a:ext cx="75438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C#</a:t>
          </a:r>
          <a:endParaRPr lang="en-US" sz="3100" kern="1200" dirty="0"/>
        </a:p>
      </dsp:txBody>
      <dsp:txXfrm>
        <a:off x="36296" y="1544818"/>
        <a:ext cx="7471208" cy="670943"/>
      </dsp:txXfrm>
    </dsp:sp>
    <dsp:sp modelId="{AE19A37C-5154-444B-90C7-1C342C54045D}">
      <dsp:nvSpPr>
        <dsp:cNvPr id="0" name=""/>
        <dsp:cNvSpPr/>
      </dsp:nvSpPr>
      <dsp:spPr>
        <a:xfrm>
          <a:off x="0" y="2252057"/>
          <a:ext cx="754380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Sử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</a:t>
          </a:r>
          <a:r>
            <a:rPr lang="vi-VN" sz="2400" b="1" kern="1200" dirty="0" smtClean="0"/>
            <a:t>Windows Management Instrumentation</a:t>
          </a:r>
          <a:r>
            <a:rPr lang="en-US" sz="2400" kern="1200" dirty="0" smtClean="0"/>
            <a:t> (</a:t>
          </a:r>
          <a:r>
            <a:rPr lang="en-US" sz="2400" b="1" kern="1200" dirty="0" smtClean="0"/>
            <a:t>WMI)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để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phát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hiện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các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kiện</a:t>
          </a:r>
          <a:endParaRPr lang="en-US" sz="2400" kern="1200" dirty="0"/>
        </a:p>
      </dsp:txBody>
      <dsp:txXfrm>
        <a:off x="0" y="2252057"/>
        <a:ext cx="7543800" cy="753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34A3F-57AC-499B-8C57-25B429B2FAD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694FE-80F2-47DD-AC79-034B06CF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662F-1FC1-4658-945B-43403D066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94FE-80F2-47DD-AC79-034B06CFCA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USER32.DLL,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chèn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DLL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Interface)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94FE-80F2-47DD-AC79-034B06CFCA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Khi </a:t>
            </a:r>
            <a:r>
              <a:rPr lang="fr-FR" dirty="0" err="1" smtClean="0"/>
              <a:t>cài</a:t>
            </a:r>
            <a:r>
              <a:rPr lang="fr-FR" dirty="0" smtClean="0"/>
              <a:t> </a:t>
            </a:r>
            <a:r>
              <a:rPr lang="fr-FR" dirty="0" err="1" smtClean="0"/>
              <a:t>đặt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r>
              <a:rPr lang="fr-FR" dirty="0" smtClean="0"/>
              <a:t> </a:t>
            </a:r>
            <a:r>
              <a:rPr lang="fr-FR" dirty="0" err="1" smtClean="0"/>
              <a:t>thành</a:t>
            </a:r>
            <a:r>
              <a:rPr lang="fr-FR" dirty="0" smtClean="0"/>
              <a:t> </a:t>
            </a:r>
            <a:r>
              <a:rPr lang="fr-FR" dirty="0" err="1" smtClean="0"/>
              <a:t>công</a:t>
            </a:r>
            <a:r>
              <a:rPr lang="fr-FR" dirty="0" smtClean="0"/>
              <a:t>, </a:t>
            </a:r>
            <a:r>
              <a:rPr lang="fr-FR" dirty="0" err="1" smtClean="0"/>
              <a:t>hệ</a:t>
            </a:r>
            <a:r>
              <a:rPr lang="fr-FR" dirty="0" smtClean="0"/>
              <a:t> </a:t>
            </a:r>
            <a:r>
              <a:rPr lang="fr-FR" dirty="0" err="1" smtClean="0"/>
              <a:t>điều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 </a:t>
            </a:r>
            <a:r>
              <a:rPr lang="fr-FR" dirty="0" err="1" smtClean="0"/>
              <a:t>sẽ</a:t>
            </a:r>
            <a:r>
              <a:rPr lang="fr-FR" dirty="0" smtClean="0"/>
              <a:t> </a:t>
            </a:r>
            <a:r>
              <a:rPr lang="fr-FR" dirty="0" err="1" smtClean="0"/>
              <a:t>ánh</a:t>
            </a:r>
            <a:r>
              <a:rPr lang="fr-FR" dirty="0" smtClean="0"/>
              <a:t> </a:t>
            </a:r>
            <a:r>
              <a:rPr lang="fr-FR" dirty="0" err="1" smtClean="0"/>
              <a:t>xạ</a:t>
            </a:r>
            <a:r>
              <a:rPr lang="fr-FR" dirty="0" smtClean="0"/>
              <a:t> DLL </a:t>
            </a:r>
            <a:r>
              <a:rPr lang="fr-FR" dirty="0" err="1" smtClean="0"/>
              <a:t>vào</a:t>
            </a:r>
            <a:r>
              <a:rPr lang="fr-FR" dirty="0" smtClean="0"/>
              <a:t> </a:t>
            </a:r>
            <a:r>
              <a:rPr lang="fr-FR" dirty="0" err="1" smtClean="0"/>
              <a:t>địa</a:t>
            </a:r>
            <a:r>
              <a:rPr lang="fr-FR" dirty="0" smtClean="0"/>
              <a:t> </a:t>
            </a:r>
            <a:r>
              <a:rPr lang="fr-FR" dirty="0" err="1" smtClean="0"/>
              <a:t>chỉ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mỗi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Những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DLL </a:t>
            </a:r>
            <a:r>
              <a:rPr lang="fr-FR" dirty="0" err="1" smtClean="0"/>
              <a:t>sẽ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xử</a:t>
            </a:r>
            <a:r>
              <a:rPr lang="fr-FR" dirty="0" smtClean="0"/>
              <a:t> </a:t>
            </a:r>
            <a:r>
              <a:rPr lang="fr-FR" dirty="0" err="1" smtClean="0"/>
              <a:t>lý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thể</a:t>
            </a:r>
            <a:r>
              <a:rPr lang="fr-FR" dirty="0" smtClean="0"/>
              <a:t> chia </a:t>
            </a:r>
            <a:r>
              <a:rPr lang="fr-FR" dirty="0" err="1" smtClean="0"/>
              <a:t>sẻ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những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khác</a:t>
            </a:r>
            <a:r>
              <a:rPr lang="fr-FR" dirty="0" smtClean="0"/>
              <a:t>. </a:t>
            </a:r>
            <a:r>
              <a:rPr lang="fr-FR" dirty="0" err="1" smtClean="0"/>
              <a:t>Mọi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chứa</a:t>
            </a:r>
            <a:r>
              <a:rPr lang="fr-FR" dirty="0" smtClean="0"/>
              <a:t> </a:t>
            </a:r>
            <a:r>
              <a:rPr lang="fr-FR" dirty="0" err="1" smtClean="0"/>
              <a:t>dữ</a:t>
            </a:r>
            <a:r>
              <a:rPr lang="fr-FR" dirty="0" smtClean="0"/>
              <a:t> </a:t>
            </a:r>
            <a:r>
              <a:rPr lang="fr-FR" dirty="0" err="1" smtClean="0"/>
              <a:t>liệu</a:t>
            </a:r>
            <a:r>
              <a:rPr lang="fr-FR" dirty="0" smtClean="0"/>
              <a:t> </a:t>
            </a:r>
            <a:r>
              <a:rPr lang="fr-FR" dirty="0" err="1" smtClean="0"/>
              <a:t>cần</a:t>
            </a:r>
            <a:r>
              <a:rPr lang="fr-FR" dirty="0" smtClean="0"/>
              <a:t> chia </a:t>
            </a:r>
            <a:r>
              <a:rPr lang="fr-FR" dirty="0" err="1" smtClean="0"/>
              <a:t>sẻ</a:t>
            </a:r>
            <a:r>
              <a:rPr lang="fr-FR" dirty="0" smtClean="0"/>
              <a:t> </a:t>
            </a:r>
            <a:r>
              <a:rPr lang="fr-FR" dirty="0" err="1" smtClean="0"/>
              <a:t>phải</a:t>
            </a:r>
            <a:r>
              <a:rPr lang="fr-FR" dirty="0" smtClean="0"/>
              <a:t> ở </a:t>
            </a:r>
            <a:r>
              <a:rPr lang="fr-FR" dirty="0" err="1" smtClean="0"/>
              <a:t>trong</a:t>
            </a:r>
            <a:r>
              <a:rPr lang="fr-FR" dirty="0" smtClean="0"/>
              <a:t> ‘</a:t>
            </a:r>
            <a:r>
              <a:rPr lang="fr-FR" i="1" dirty="0" err="1" smtClean="0"/>
              <a:t>share</a:t>
            </a:r>
            <a:r>
              <a:rPr lang="fr-FR" i="1" dirty="0" smtClean="0"/>
              <a:t> data section</a:t>
            </a:r>
            <a:r>
              <a:rPr lang="fr-FR" dirty="0" smtClean="0"/>
              <a:t>’.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 NT/2K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 9x.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UnhookWindowsHookEx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94FE-80F2-47DD-AC79-034B06CFCA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cờ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PROCESS_ALL_ACCESS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khi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OpenProcess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tiểu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DLL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94FE-80F2-47DD-AC79-034B06CFCA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Hay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subclass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Add-in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94FE-80F2-47DD-AC79-034B06CFCA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DLL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tồn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khi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DLL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trăm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export. Khi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DLL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DLL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94FE-80F2-47DD-AC79-034B06CFCA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7D4-94DD-4B3D-B9C9-7D08FFC5E8BB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8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1AF-B667-4F21-B47B-CCD7165AE304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4A0F-EDEE-472A-B6A9-18C5BC4FDBA3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8A25-AF2C-462E-A22C-4AFEC5F3A490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2D22-589B-4A19-AA9E-409F3DCC0E2B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3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827-E7B6-4412-BAB5-598E3FE67EE2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741-F8BC-412F-AFE4-CD003322EFCB}" type="datetime1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325-E92F-4220-9994-B16075DE4C50}" type="datetime1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2666-9C4C-4593-8AF0-2679B9543A84}" type="datetime1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2A77A4-0B8D-4721-99F3-B83998C630A6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3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75D-5249-4F40-AFFB-A91B8AC431B8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029F76-FBC0-496D-AAA5-DDFD357CEB77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49AAD8-60F9-4FA1-8F0E-FBCC3777C9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	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err="1"/>
              <a:t>Chủ</a:t>
            </a:r>
            <a:r>
              <a:rPr lang="en-US" sz="2100" dirty="0"/>
              <a:t> </a:t>
            </a:r>
            <a:r>
              <a:rPr lang="en-US" sz="2100" dirty="0" err="1"/>
              <a:t>yếu</a:t>
            </a:r>
            <a:r>
              <a:rPr lang="en-US" sz="2100" dirty="0"/>
              <a:t> </a:t>
            </a:r>
            <a:r>
              <a:rPr lang="en-US" sz="2100" dirty="0" err="1"/>
              <a:t>giành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nghiệp</a:t>
            </a: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quản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trung</a:t>
            </a:r>
            <a:r>
              <a:rPr lang="en-US" sz="2100" dirty="0"/>
              <a:t> </a:t>
            </a:r>
            <a:r>
              <a:rPr lang="en-US" sz="2100" dirty="0" err="1"/>
              <a:t>dựa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br>
              <a:rPr lang="en-US" sz="2100" dirty="0"/>
            </a:br>
            <a:r>
              <a:rPr lang="en-US" sz="2100" dirty="0"/>
              <a:t>  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mật</a:t>
            </a: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err="1"/>
              <a:t>Cài</a:t>
            </a:r>
            <a:r>
              <a:rPr lang="en-US" sz="2100" dirty="0"/>
              <a:t> </a:t>
            </a:r>
            <a:r>
              <a:rPr lang="en-US" sz="2100" dirty="0" err="1"/>
              <a:t>đặt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triển</a:t>
            </a:r>
            <a:r>
              <a:rPr lang="en-US" sz="2100" dirty="0"/>
              <a:t> </a:t>
            </a:r>
            <a:r>
              <a:rPr lang="en-US" sz="2100" dirty="0" err="1"/>
              <a:t>khai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www.condusiv.com/images/Data-Protection-Re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60" y="2421729"/>
            <a:ext cx="3349637" cy="283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.2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8"/>
            <a:ext cx="7586402" cy="3062332"/>
          </a:xfrm>
        </p:spPr>
        <p:txBody>
          <a:bodyPr>
            <a:normAutofit fontScale="85000" lnSpcReduction="20000"/>
          </a:bodyPr>
          <a:lstStyle/>
          <a:p>
            <a:endParaRPr lang="en-US" sz="2100" dirty="0"/>
          </a:p>
          <a:p>
            <a:pPr>
              <a:lnSpc>
                <a:spcPct val="150000"/>
              </a:lnSpc>
            </a:pP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vệ</a:t>
            </a:r>
            <a:r>
              <a:rPr lang="en-US" sz="2100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err="1"/>
              <a:t>Đảm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an </a:t>
            </a:r>
            <a:r>
              <a:rPr lang="en-US" sz="2100" dirty="0" err="1"/>
              <a:t>toàn</a:t>
            </a: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người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cảm</a:t>
            </a:r>
            <a:r>
              <a:rPr lang="en-US" sz="2100" dirty="0"/>
              <a:t> </a:t>
            </a:r>
            <a:r>
              <a:rPr lang="en-US" sz="2100" dirty="0" err="1"/>
              <a:t>giác</a:t>
            </a:r>
            <a:r>
              <a:rPr lang="en-US" sz="21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/>
              <a:t>    </a:t>
            </a:r>
            <a:r>
              <a:rPr lang="en-US" sz="2100" dirty="0" err="1"/>
              <a:t>thoải</a:t>
            </a:r>
            <a:r>
              <a:rPr lang="en-US" sz="2100" dirty="0"/>
              <a:t> </a:t>
            </a:r>
            <a:r>
              <a:rPr lang="en-US" sz="2100" dirty="0" err="1"/>
              <a:t>mái</a:t>
            </a: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www.techcentral.ie/wp-content/uploads/2013/11/computer_user_offi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25" y="2558470"/>
            <a:ext cx="3935663" cy="252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31886"/>
              </p:ext>
            </p:extLst>
          </p:nvPr>
        </p:nvGraphicFramePr>
        <p:xfrm>
          <a:off x="822722" y="2241948"/>
          <a:ext cx="7543800" cy="317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Hook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542978" cy="3017520"/>
          </a:xfr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 3.1.1 </a:t>
            </a:r>
            <a:r>
              <a:rPr lang="en-US" sz="1800" b="1" dirty="0" err="1">
                <a:solidFill>
                  <a:schemeClr val="accent1"/>
                </a:solidFill>
              </a:rPr>
              <a:t>Tiêm</a:t>
            </a:r>
            <a:r>
              <a:rPr lang="en-US" sz="1800" b="1" dirty="0">
                <a:solidFill>
                  <a:schemeClr val="accent1"/>
                </a:solidFill>
              </a:rPr>
              <a:t> DLL </a:t>
            </a:r>
            <a:r>
              <a:rPr lang="en-US" sz="1800" b="1" dirty="0" err="1">
                <a:solidFill>
                  <a:schemeClr val="accent1"/>
                </a:solidFill>
              </a:rPr>
              <a:t>vào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tiến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trình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Thay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đổi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giá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thanh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Register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Hook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trên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môi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trường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 ở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mức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thống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System-wide Windows Hook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hàm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API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CreateRemoteThread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3191" y="2241551"/>
            <a:ext cx="3793570" cy="3017520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3.1.2 Can </a:t>
            </a:r>
            <a:r>
              <a:rPr lang="en-US" sz="1800" dirty="0" err="1">
                <a:solidFill>
                  <a:schemeClr val="accent1"/>
                </a:solidFill>
              </a:rPr>
              <a:t>thiệp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hàm</a:t>
            </a:r>
            <a:r>
              <a:rPr lang="en-US" sz="1800" dirty="0">
                <a:solidFill>
                  <a:schemeClr val="accent1"/>
                </a:solidFill>
              </a:rPr>
              <a:t>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Windows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Subclassing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Proxy DLL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Cài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đặt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lại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mã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xử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lý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Code overwriting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đổi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bảng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địa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chỉ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nhập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khẩu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4586167" cy="3017520"/>
          </a:xfrm>
        </p:spPr>
        <p:txBody>
          <a:bodyPr/>
          <a:lstStyle/>
          <a:p>
            <a:r>
              <a:rPr lang="en-US" b="1" i="1" dirty="0" smtClean="0"/>
              <a:t>HKEY_LOCAL_MACHINE\Software\Microsoft\</a:t>
            </a:r>
            <a:r>
              <a:rPr lang="en-US" b="1" i="1" dirty="0" err="1" smtClean="0"/>
              <a:t>WindowsNT</a:t>
            </a:r>
            <a:r>
              <a:rPr lang="en-US" b="1" i="1" dirty="0" smtClean="0"/>
              <a:t>\</a:t>
            </a:r>
            <a:r>
              <a:rPr lang="en-US" b="1" i="1" dirty="0" err="1" smtClean="0"/>
              <a:t>CurrentVersion</a:t>
            </a:r>
            <a:r>
              <a:rPr lang="en-US" b="1" i="1" dirty="0" smtClean="0"/>
              <a:t>\Windows\</a:t>
            </a:r>
            <a:r>
              <a:rPr lang="en-US" b="1" i="1" dirty="0" err="1" smtClean="0"/>
              <a:t>AppInit_DLLs</a:t>
            </a:r>
            <a:endParaRPr lang="en-US" b="1" i="1" dirty="0" smtClean="0"/>
          </a:p>
          <a:p>
            <a:endParaRPr lang="en-US" b="1" i="1" dirty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/>
              <a:t>DllMain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smtClean="0"/>
              <a:t>USER32.DLL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LoadLibrary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DLL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AppInit_DLLs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79" y="4719195"/>
            <a:ext cx="6261188" cy="13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Windows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381780"/>
            <a:ext cx="3435142" cy="2999703"/>
          </a:xfrm>
        </p:spPr>
        <p:txBody>
          <a:bodyPr>
            <a:normAutofit/>
          </a:bodyPr>
          <a:lstStyle/>
          <a:p>
            <a:r>
              <a:rPr lang="fr-FR" sz="1800" dirty="0" err="1"/>
              <a:t>Sử</a:t>
            </a:r>
            <a:r>
              <a:rPr lang="fr-FR" sz="1800" dirty="0"/>
              <a:t> </a:t>
            </a:r>
            <a:r>
              <a:rPr lang="fr-FR" sz="1800" dirty="0" err="1"/>
              <a:t>dụng</a:t>
            </a:r>
            <a:r>
              <a:rPr lang="fr-FR" sz="1800" dirty="0"/>
              <a:t> </a:t>
            </a:r>
            <a:r>
              <a:rPr lang="fr-FR" sz="1800" dirty="0" err="1"/>
              <a:t>hàm</a:t>
            </a:r>
            <a:r>
              <a:rPr lang="fr-FR" sz="1800" dirty="0"/>
              <a:t> </a:t>
            </a:r>
            <a:r>
              <a:rPr lang="fr-FR" sz="1800" b="1" dirty="0" err="1"/>
              <a:t>SetWindowsHookEx</a:t>
            </a:r>
            <a:r>
              <a:rPr lang="fr-FR" sz="1800" dirty="0"/>
              <a:t>() </a:t>
            </a:r>
            <a:r>
              <a:rPr lang="fr-FR" sz="1800" dirty="0" err="1"/>
              <a:t>để</a:t>
            </a:r>
            <a:r>
              <a:rPr lang="fr-FR" sz="1800" dirty="0"/>
              <a:t> </a:t>
            </a:r>
            <a:r>
              <a:rPr lang="fr-FR" sz="1800" dirty="0" err="1"/>
              <a:t>cài</a:t>
            </a:r>
            <a:r>
              <a:rPr lang="fr-FR" sz="1800" dirty="0"/>
              <a:t> </a:t>
            </a:r>
            <a:r>
              <a:rPr lang="fr-FR" sz="1800" dirty="0" err="1"/>
              <a:t>đặt</a:t>
            </a:r>
            <a:r>
              <a:rPr lang="fr-FR" sz="1800" dirty="0"/>
              <a:t> </a:t>
            </a:r>
            <a:r>
              <a:rPr lang="fr-FR" sz="1800" dirty="0" err="1"/>
              <a:t>hook</a:t>
            </a:r>
            <a:r>
              <a:rPr lang="fr-FR" sz="1800" dirty="0"/>
              <a:t> </a:t>
            </a:r>
            <a:endParaRPr lang="fr-FR" sz="1800" dirty="0"/>
          </a:p>
          <a:p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b="1" dirty="0" err="1"/>
              <a:t>UnhookWindowsHookEx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tháo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/>
              <a:t>DLL.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30" y="2447612"/>
            <a:ext cx="3946933" cy="3032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 </a:t>
            </a:r>
            <a:r>
              <a:rPr lang="en-US" dirty="0" err="1" smtClean="0"/>
              <a:t>CreateRemoteThread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0738" y="2389585"/>
            <a:ext cx="5007769" cy="27217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Hook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542978" cy="3017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3.1.1 </a:t>
            </a:r>
            <a:r>
              <a:rPr lang="en-US" sz="1800" dirty="0" err="1">
                <a:solidFill>
                  <a:schemeClr val="accent1"/>
                </a:solidFill>
              </a:rPr>
              <a:t>Tiêm</a:t>
            </a:r>
            <a:r>
              <a:rPr lang="en-US" sz="1800" dirty="0">
                <a:solidFill>
                  <a:schemeClr val="accent1"/>
                </a:solidFill>
              </a:rPr>
              <a:t> DLL </a:t>
            </a:r>
            <a:r>
              <a:rPr lang="en-US" sz="1800" dirty="0" err="1">
                <a:solidFill>
                  <a:schemeClr val="accent1"/>
                </a:solidFill>
              </a:rPr>
              <a:t>vào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tiến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trình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đổi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giá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ghi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Register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Hook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trên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môi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trường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 ở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mức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thống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System-wide Windows Hook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API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CreateRemoteThread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3191" y="2241551"/>
            <a:ext cx="3793570" cy="3017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0" tIns="34290" rIns="0" bIns="3429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b="1">
                <a:solidFill>
                  <a:schemeClr val="accent1"/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1800" dirty="0"/>
              <a:t> 3.1.2 </a:t>
            </a:r>
            <a:r>
              <a:rPr lang="en-US" sz="1800" dirty="0"/>
              <a:t>Can </a:t>
            </a:r>
            <a:r>
              <a:rPr lang="en-US" sz="1800" dirty="0" err="1"/>
              <a:t>thiệp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 Windows </a:t>
            </a:r>
            <a:r>
              <a:rPr lang="en-US" sz="1800" b="0" dirty="0" err="1">
                <a:solidFill>
                  <a:schemeClr val="tx1"/>
                </a:solidFill>
              </a:rPr>
              <a:t>Subclassing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 Proxy </a:t>
            </a:r>
            <a:r>
              <a:rPr lang="en-US" sz="1800" b="0" dirty="0">
                <a:solidFill>
                  <a:schemeClr val="tx1"/>
                </a:solidFill>
              </a:rPr>
              <a:t>DLL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Cài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đặt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lại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mã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xử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lý</a:t>
            </a:r>
            <a:r>
              <a:rPr lang="en-US" sz="1800" b="0" dirty="0">
                <a:solidFill>
                  <a:schemeClr val="tx1"/>
                </a:solidFill>
              </a:rPr>
              <a:t> – Code overwriting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Sử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đổi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bảng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địa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chỉ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các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hàm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nhập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khẩu</a:t>
            </a:r>
            <a:endParaRPr lang="en-US" sz="1800" b="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5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41607"/>
            <a:ext cx="7543800" cy="1088068"/>
          </a:xfrm>
        </p:spPr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Subclassing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3912326" cy="3017520"/>
          </a:xfrm>
        </p:spPr>
        <p:txBody>
          <a:bodyPr/>
          <a:lstStyle/>
          <a:p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phương</a:t>
            </a:r>
            <a:r>
              <a:rPr lang="fr-FR" dirty="0"/>
              <a:t> </a:t>
            </a:r>
            <a:r>
              <a:rPr lang="fr-FR" dirty="0" err="1"/>
              <a:t>thức</a:t>
            </a:r>
            <a:r>
              <a:rPr lang="fr-FR" dirty="0"/>
              <a:t> </a:t>
            </a:r>
            <a:r>
              <a:rPr lang="fr-FR" b="1" dirty="0" err="1"/>
              <a:t>SetWindowLongPtr</a:t>
            </a:r>
            <a:r>
              <a:rPr lang="fr-FR" dirty="0"/>
              <a:t>()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tham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b="1" dirty="0"/>
              <a:t>GWLP_WNDPROC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truyền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con </a:t>
            </a:r>
            <a:r>
              <a:rPr lang="fr-FR" dirty="0" err="1"/>
              <a:t>trỏ</a:t>
            </a:r>
            <a:r>
              <a:rPr lang="fr-FR" dirty="0"/>
              <a:t> </a:t>
            </a:r>
            <a:r>
              <a:rPr lang="fr-FR" dirty="0" err="1" smtClean="0"/>
              <a:t>windows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mới</a:t>
            </a:r>
            <a:r>
              <a:rPr lang="fr-FR" dirty="0" smtClean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ứng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mục</a:t>
            </a:r>
            <a:r>
              <a:rPr lang="fr-FR" dirty="0"/>
              <a:t> </a:t>
            </a:r>
            <a:r>
              <a:rPr lang="fr-FR" dirty="0" err="1"/>
              <a:t>tiêu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36750" y="4162853"/>
            <a:ext cx="1212392" cy="702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Windows Procedure (old)</a:t>
            </a:r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6955297" y="4162853"/>
            <a:ext cx="1212392" cy="70212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Windows Procedure (new)</a:t>
            </a:r>
            <a:endParaRPr lang="en-US" sz="1350" dirty="0"/>
          </a:p>
        </p:txBody>
      </p:sp>
      <p:cxnSp>
        <p:nvCxnSpPr>
          <p:cNvPr id="9" name="Curved Connector 8"/>
          <p:cNvCxnSpPr>
            <a:stCxn id="11" idx="4"/>
            <a:endCxn id="7" idx="0"/>
          </p:cNvCxnSpPr>
          <p:nvPr/>
        </p:nvCxnSpPr>
        <p:spPr>
          <a:xfrm rot="16200000" flipH="1">
            <a:off x="6331701" y="2933060"/>
            <a:ext cx="1041037" cy="141854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 rot="794098">
            <a:off x="6721248" y="3320059"/>
            <a:ext cx="1067484" cy="2594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Message</a:t>
            </a:r>
            <a:endParaRPr lang="en-US" sz="1350" dirty="0"/>
          </a:p>
        </p:txBody>
      </p:sp>
      <p:sp>
        <p:nvSpPr>
          <p:cNvPr id="11" name="Oval 10"/>
          <p:cNvSpPr/>
          <p:nvPr/>
        </p:nvSpPr>
        <p:spPr>
          <a:xfrm>
            <a:off x="5582332" y="2362742"/>
            <a:ext cx="1121228" cy="75907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System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11" idx="4"/>
            <a:endCxn id="6" idx="0"/>
          </p:cNvCxnSpPr>
          <p:nvPr/>
        </p:nvCxnSpPr>
        <p:spPr>
          <a:xfrm>
            <a:off x="6142946" y="3121816"/>
            <a:ext cx="1" cy="104103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86402" cy="1173842"/>
          </a:xfrm>
        </p:spPr>
        <p:txBody>
          <a:bodyPr>
            <a:normAutofit/>
          </a:bodyPr>
          <a:lstStyle/>
          <a:p>
            <a:r>
              <a:rPr lang="fr-FR" sz="1800" dirty="0" err="1"/>
              <a:t>Kỹ</a:t>
            </a:r>
            <a:r>
              <a:rPr lang="fr-FR" sz="1800" dirty="0"/>
              <a:t> </a:t>
            </a:r>
            <a:r>
              <a:rPr lang="fr-FR" sz="1800" dirty="0" err="1"/>
              <a:t>thuật</a:t>
            </a:r>
            <a:r>
              <a:rPr lang="fr-FR" sz="1800" dirty="0"/>
              <a:t> Proxy DLL </a:t>
            </a:r>
            <a:r>
              <a:rPr lang="fr-FR" sz="1800" dirty="0" err="1"/>
              <a:t>sẽ</a:t>
            </a:r>
            <a:r>
              <a:rPr lang="fr-FR" sz="1800" dirty="0"/>
              <a:t>  </a:t>
            </a:r>
            <a:r>
              <a:rPr lang="fr-FR" sz="1800" dirty="0" err="1"/>
              <a:t>thay</a:t>
            </a:r>
            <a:r>
              <a:rPr lang="fr-FR" sz="1800" dirty="0"/>
              <a:t> </a:t>
            </a:r>
            <a:r>
              <a:rPr lang="fr-FR" sz="1800" dirty="0" err="1"/>
              <a:t>thế</a:t>
            </a:r>
            <a:r>
              <a:rPr lang="fr-FR" sz="1800" dirty="0"/>
              <a:t> </a:t>
            </a:r>
            <a:r>
              <a:rPr lang="fr-FR" sz="1800" dirty="0" err="1"/>
              <a:t>một</a:t>
            </a:r>
            <a:r>
              <a:rPr lang="fr-FR" sz="1800" dirty="0"/>
              <a:t> DLL </a:t>
            </a:r>
            <a:r>
              <a:rPr lang="fr-FR" sz="1800" dirty="0" err="1"/>
              <a:t>gốc</a:t>
            </a:r>
            <a:r>
              <a:rPr lang="fr-FR" sz="1800" dirty="0"/>
              <a:t> </a:t>
            </a:r>
            <a:r>
              <a:rPr lang="fr-FR" sz="1800" dirty="0" err="1"/>
              <a:t>bằng</a:t>
            </a:r>
            <a:r>
              <a:rPr lang="fr-FR" sz="1800" dirty="0"/>
              <a:t> </a:t>
            </a:r>
            <a:r>
              <a:rPr lang="fr-FR" sz="1800" dirty="0" err="1"/>
              <a:t>một</a:t>
            </a:r>
            <a:r>
              <a:rPr lang="fr-FR" sz="1800" dirty="0"/>
              <a:t> DLL </a:t>
            </a:r>
            <a:r>
              <a:rPr lang="fr-FR" sz="1800" dirty="0" err="1"/>
              <a:t>cùng</a:t>
            </a:r>
            <a:r>
              <a:rPr lang="fr-FR" sz="1800" dirty="0"/>
              <a:t> </a:t>
            </a:r>
            <a:r>
              <a:rPr lang="fr-FR" sz="1800" dirty="0" err="1"/>
              <a:t>tên</a:t>
            </a:r>
            <a:r>
              <a:rPr lang="fr-FR" sz="1800" dirty="0"/>
              <a:t> </a:t>
            </a:r>
            <a:r>
              <a:rPr lang="fr-FR" sz="1800" dirty="0" err="1"/>
              <a:t>chứa</a:t>
            </a:r>
            <a:r>
              <a:rPr lang="fr-FR" sz="1800" dirty="0"/>
              <a:t> </a:t>
            </a:r>
            <a:r>
              <a:rPr lang="fr-FR" sz="1800" dirty="0" err="1"/>
              <a:t>tất</a:t>
            </a:r>
            <a:r>
              <a:rPr lang="fr-FR" sz="1800" dirty="0"/>
              <a:t> </a:t>
            </a:r>
            <a:r>
              <a:rPr lang="fr-FR" sz="1800" dirty="0" err="1"/>
              <a:t>cả</a:t>
            </a:r>
            <a:r>
              <a:rPr lang="fr-FR" sz="1800" dirty="0"/>
              <a:t> </a:t>
            </a:r>
            <a:r>
              <a:rPr lang="fr-FR" sz="1800" dirty="0" err="1"/>
              <a:t>các</a:t>
            </a:r>
            <a:r>
              <a:rPr lang="fr-FR" sz="1800" dirty="0"/>
              <a:t> </a:t>
            </a:r>
            <a:r>
              <a:rPr lang="fr-FR" sz="1800" dirty="0" err="1"/>
              <a:t>tính</a:t>
            </a:r>
            <a:r>
              <a:rPr lang="fr-FR" sz="1800" dirty="0"/>
              <a:t> </a:t>
            </a:r>
            <a:r>
              <a:rPr lang="fr-FR" sz="1800" dirty="0" err="1"/>
              <a:t>năng</a:t>
            </a:r>
            <a:r>
              <a:rPr lang="fr-FR" sz="1800" dirty="0"/>
              <a:t> </a:t>
            </a:r>
            <a:r>
              <a:rPr lang="fr-FR" sz="1800" dirty="0" err="1"/>
              <a:t>cùng</a:t>
            </a:r>
            <a:r>
              <a:rPr lang="fr-FR" sz="1800" dirty="0"/>
              <a:t> </a:t>
            </a:r>
            <a:r>
              <a:rPr lang="fr-FR" sz="1800" dirty="0" err="1"/>
              <a:t>tên</a:t>
            </a:r>
            <a:r>
              <a:rPr lang="fr-FR" sz="1800" dirty="0"/>
              <a:t> </a:t>
            </a:r>
            <a:r>
              <a:rPr lang="fr-FR" sz="1800" dirty="0" err="1"/>
              <a:t>như</a:t>
            </a:r>
            <a:r>
              <a:rPr lang="fr-FR" sz="1800" dirty="0"/>
              <a:t> DLL </a:t>
            </a:r>
            <a:r>
              <a:rPr lang="fr-FR" sz="1800" dirty="0" err="1"/>
              <a:t>gốc</a:t>
            </a:r>
            <a:r>
              <a:rPr lang="fr-FR" sz="1800" dirty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2559" y="3110593"/>
            <a:ext cx="7101263" cy="22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543800" cy="1710347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GIẢI PHÁP PHẦN MỀM BẢO VỆ CHỐNG THẤT THOÁT DỮ LIỆU TRÊN MÁY TÍNH CÁ NHÂN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198965"/>
            <a:ext cx="2932373" cy="857250"/>
          </a:xfrm>
        </p:spPr>
        <p:txBody>
          <a:bodyPr>
            <a:noAutofit/>
          </a:bodyPr>
          <a:lstStyle/>
          <a:p>
            <a:pPr algn="ctr"/>
            <a:r>
              <a:rPr lang="en-US" sz="1350" b="1" dirty="0"/>
              <a:t>SVTH</a:t>
            </a:r>
          </a:p>
          <a:p>
            <a:r>
              <a:rPr lang="en-US" sz="1350" b="1" dirty="0" err="1"/>
              <a:t>Đỗ</a:t>
            </a:r>
            <a:r>
              <a:rPr lang="en-US" sz="1350" b="1" dirty="0"/>
              <a:t> Trung </a:t>
            </a:r>
            <a:r>
              <a:rPr lang="en-US" sz="1350" b="1" dirty="0" err="1"/>
              <a:t>Đức</a:t>
            </a:r>
            <a:r>
              <a:rPr lang="en-US" sz="1350" b="1" dirty="0"/>
              <a:t>  	1112075</a:t>
            </a:r>
          </a:p>
          <a:p>
            <a:r>
              <a:rPr lang="en-US" sz="1350" b="1" dirty="0" err="1"/>
              <a:t>Trần</a:t>
            </a:r>
            <a:r>
              <a:rPr lang="en-US" sz="1350" b="1" dirty="0"/>
              <a:t> </a:t>
            </a:r>
            <a:r>
              <a:rPr lang="en-US" sz="1350" b="1" dirty="0" err="1"/>
              <a:t>Quốc</a:t>
            </a:r>
            <a:r>
              <a:rPr lang="en-US" sz="1350" b="1" dirty="0"/>
              <a:t> </a:t>
            </a:r>
            <a:r>
              <a:rPr lang="en-US" sz="1350" b="1" dirty="0" err="1"/>
              <a:t>tâm</a:t>
            </a:r>
            <a:r>
              <a:rPr lang="en-US" sz="1350" b="1" dirty="0"/>
              <a:t>	1112276</a:t>
            </a:r>
            <a:endParaRPr lang="en-US" sz="135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57989" y="4198965"/>
            <a:ext cx="299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GVHD</a:t>
            </a:r>
          </a:p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Thầy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TRẦN MINH TRIẾT</a:t>
            </a:r>
          </a:p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Thầy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Lương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Minh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– Code Overwriting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Cài</a:t>
            </a:r>
            <a:r>
              <a:rPr lang="fr-FR" sz="1800" dirty="0"/>
              <a:t> </a:t>
            </a:r>
            <a:r>
              <a:rPr lang="fr-FR" sz="1800" dirty="0" err="1"/>
              <a:t>đặt</a:t>
            </a:r>
            <a:r>
              <a:rPr lang="fr-FR" sz="1800" dirty="0"/>
              <a:t> </a:t>
            </a:r>
            <a:r>
              <a:rPr lang="fr-FR" sz="1800" dirty="0" err="1"/>
              <a:t>lại</a:t>
            </a:r>
            <a:r>
              <a:rPr lang="fr-FR" sz="1800" dirty="0"/>
              <a:t>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xử</a:t>
            </a:r>
            <a:r>
              <a:rPr lang="fr-FR" sz="1800" dirty="0"/>
              <a:t> </a:t>
            </a:r>
            <a:r>
              <a:rPr lang="fr-FR" sz="1800" dirty="0" err="1"/>
              <a:t>lý</a:t>
            </a:r>
            <a:r>
              <a:rPr lang="fr-FR" sz="1800" dirty="0"/>
              <a:t> (code </a:t>
            </a:r>
            <a:r>
              <a:rPr lang="fr-FR" sz="1800" dirty="0" err="1"/>
              <a:t>overwriting</a:t>
            </a:r>
            <a:r>
              <a:rPr lang="fr-FR" sz="1800" dirty="0"/>
              <a:t> – </a:t>
            </a:r>
            <a:r>
              <a:rPr lang="fr-FR" sz="1800" dirty="0" err="1"/>
              <a:t>inline</a:t>
            </a:r>
            <a:r>
              <a:rPr lang="fr-FR" sz="1800" dirty="0"/>
              <a:t> </a:t>
            </a:r>
            <a:r>
              <a:rPr lang="fr-FR" sz="1800" dirty="0" err="1"/>
              <a:t>hook</a:t>
            </a:r>
            <a:r>
              <a:rPr lang="fr-FR" sz="1800" dirty="0"/>
              <a:t>) là </a:t>
            </a:r>
            <a:r>
              <a:rPr lang="fr-FR" sz="1800" dirty="0" err="1"/>
              <a:t>phương</a:t>
            </a:r>
            <a:r>
              <a:rPr lang="fr-FR" sz="1800" dirty="0"/>
              <a:t> </a:t>
            </a:r>
            <a:r>
              <a:rPr lang="fr-FR" sz="1800" dirty="0" err="1"/>
              <a:t>pháp</a:t>
            </a:r>
            <a:r>
              <a:rPr lang="fr-FR" sz="1800" dirty="0"/>
              <a:t> </a:t>
            </a:r>
            <a:r>
              <a:rPr lang="fr-FR" sz="1800" dirty="0" err="1"/>
              <a:t>hook</a:t>
            </a:r>
            <a:r>
              <a:rPr lang="fr-FR" sz="1800" dirty="0"/>
              <a:t> </a:t>
            </a:r>
            <a:r>
              <a:rPr lang="fr-FR" sz="1800" dirty="0" err="1"/>
              <a:t>rất</a:t>
            </a:r>
            <a:r>
              <a:rPr lang="fr-FR" sz="1800" dirty="0"/>
              <a:t> </a:t>
            </a:r>
            <a:r>
              <a:rPr lang="fr-FR" sz="1800" dirty="0" err="1"/>
              <a:t>phổ</a:t>
            </a:r>
            <a:r>
              <a:rPr lang="fr-FR" sz="1800" dirty="0"/>
              <a:t> </a:t>
            </a:r>
            <a:r>
              <a:rPr lang="fr-FR" sz="1800" dirty="0" err="1"/>
              <a:t>biến</a:t>
            </a:r>
            <a:r>
              <a:rPr lang="fr-FR" sz="1800" dirty="0"/>
              <a:t> </a:t>
            </a:r>
            <a:r>
              <a:rPr lang="fr-FR" sz="1800" dirty="0" err="1"/>
              <a:t>để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thiệp</a:t>
            </a:r>
            <a:r>
              <a:rPr lang="fr-FR" sz="1800" dirty="0"/>
              <a:t> </a:t>
            </a:r>
            <a:r>
              <a:rPr lang="fr-FR" sz="1800" dirty="0" err="1"/>
              <a:t>hàm</a:t>
            </a:r>
            <a:r>
              <a:rPr lang="fr-FR" sz="1800" dirty="0"/>
              <a:t> API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50563" y="3737758"/>
            <a:ext cx="5888594" cy="15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Overwriting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12131" y="2546894"/>
            <a:ext cx="1371600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Target Function</a:t>
            </a:r>
            <a:endParaRPr lang="en-US" sz="1350" dirty="0"/>
          </a:p>
        </p:txBody>
      </p:sp>
      <p:sp>
        <p:nvSpPr>
          <p:cNvPr id="9" name="Rounded Rectangle 8"/>
          <p:cNvSpPr/>
          <p:nvPr/>
        </p:nvSpPr>
        <p:spPr>
          <a:xfrm>
            <a:off x="6712131" y="3433172"/>
            <a:ext cx="1371600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Source Function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822960" y="3570696"/>
            <a:ext cx="494212" cy="443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317172" y="3570696"/>
            <a:ext cx="1611086" cy="44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Address’s Function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1317172" y="2695122"/>
            <a:ext cx="1611086" cy="4220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JMP to Target Function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2122715" y="3117125"/>
            <a:ext cx="0" cy="4535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28258" y="3792401"/>
            <a:ext cx="378387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28258" y="2906122"/>
            <a:ext cx="3783874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/>
              <a:t> </a:t>
            </a:r>
            <a:r>
              <a:rPr lang="en-US" dirty="0" smtClean="0"/>
              <a:t>– Import Address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663" y="2849965"/>
            <a:ext cx="7505700" cy="3352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2160270"/>
            <a:ext cx="2921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 </a:t>
            </a:r>
            <a:r>
              <a:rPr lang="fr-FR" dirty="0" err="1"/>
              <a:t>Address</a:t>
            </a:r>
            <a:r>
              <a:rPr lang="fr-FR" dirty="0"/>
              <a:t> Table </a:t>
            </a:r>
            <a:r>
              <a:rPr lang="fr-FR" dirty="0" err="1"/>
              <a:t>lưu</a:t>
            </a:r>
            <a:r>
              <a:rPr lang="fr-FR" dirty="0"/>
              <a:t> </a:t>
            </a:r>
            <a:r>
              <a:rPr lang="fr-FR" dirty="0" err="1"/>
              <a:t>địa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/>
              <a:t>DLL </a:t>
            </a:r>
            <a:r>
              <a:rPr lang="fr-FR" dirty="0" err="1"/>
              <a:t>được</a:t>
            </a:r>
            <a:r>
              <a:rPr lang="fr-FR" dirty="0"/>
              <a:t> import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bên</a:t>
            </a:r>
            <a:r>
              <a:rPr lang="fr-FR" dirty="0"/>
              <a:t> </a:t>
            </a:r>
            <a:r>
              <a:rPr lang="fr-FR" dirty="0" err="1"/>
              <a:t>ngoài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. </a:t>
            </a:r>
            <a:r>
              <a:rPr lang="fr-FR" dirty="0" err="1"/>
              <a:t>Mỗi</a:t>
            </a:r>
            <a:r>
              <a:rPr lang="fr-FR" dirty="0"/>
              <a:t> khi </a:t>
            </a:r>
            <a:r>
              <a:rPr lang="fr-FR" dirty="0" err="1"/>
              <a:t>ứng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API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tìm</a:t>
            </a:r>
            <a:r>
              <a:rPr lang="fr-FR" dirty="0"/>
              <a:t> </a:t>
            </a:r>
            <a:r>
              <a:rPr lang="fr-FR" dirty="0" err="1"/>
              <a:t>địa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bảng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Add-in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Microsoft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Microsoft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18" y="2513882"/>
            <a:ext cx="5740181" cy="3021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smtClean="0"/>
              <a:t>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59" y="2370366"/>
            <a:ext cx="5615584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dirty="0" err="1"/>
              <a:t>Giải</a:t>
            </a:r>
            <a:r>
              <a:rPr lang="fr-FR" sz="1800" b="1" dirty="0"/>
              <a:t> </a:t>
            </a:r>
            <a:r>
              <a:rPr lang="fr-FR" sz="1800" b="1" dirty="0" err="1"/>
              <a:t>pháp</a:t>
            </a:r>
            <a:r>
              <a:rPr lang="fr-FR" sz="1800" b="1" dirty="0"/>
              <a:t> 1</a:t>
            </a:r>
            <a:r>
              <a:rPr lang="fr-FR" sz="1800" dirty="0"/>
              <a:t>: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hóa</a:t>
            </a:r>
            <a:r>
              <a:rPr lang="fr-FR" sz="1800" dirty="0"/>
              <a:t> </a:t>
            </a:r>
            <a:r>
              <a:rPr lang="fr-FR" sz="1800" dirty="0" err="1"/>
              <a:t>nội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file </a:t>
            </a:r>
            <a:r>
              <a:rPr lang="fr-FR" sz="1800" dirty="0" err="1"/>
              <a:t>theo</a:t>
            </a:r>
            <a:r>
              <a:rPr lang="fr-FR" sz="1800" dirty="0"/>
              <a:t> </a:t>
            </a:r>
            <a:r>
              <a:rPr lang="fr-FR" sz="1800" dirty="0" err="1"/>
              <a:t>dạng</a:t>
            </a:r>
            <a:r>
              <a:rPr lang="fr-FR" sz="1800" dirty="0"/>
              <a:t> </a:t>
            </a:r>
            <a:r>
              <a:rPr lang="fr-FR" sz="1800" dirty="0" err="1"/>
              <a:t>text</a:t>
            </a:r>
            <a:r>
              <a:rPr lang="fr-FR" sz="1800" dirty="0"/>
              <a:t>. </a:t>
            </a:r>
            <a:endParaRPr lang="en-US" sz="1800" dirty="0"/>
          </a:p>
          <a:p>
            <a:r>
              <a:rPr lang="fr-FR" sz="1800" dirty="0" err="1"/>
              <a:t>Sử</a:t>
            </a:r>
            <a:r>
              <a:rPr lang="fr-FR" sz="1800" dirty="0"/>
              <a:t> </a:t>
            </a:r>
            <a:r>
              <a:rPr lang="fr-FR" sz="1800" dirty="0" err="1"/>
              <a:t>dụng</a:t>
            </a:r>
            <a:r>
              <a:rPr lang="fr-FR" sz="1800" dirty="0"/>
              <a:t> </a:t>
            </a:r>
            <a:r>
              <a:rPr lang="fr-FR" sz="1800" dirty="0" err="1"/>
              <a:t>thuật</a:t>
            </a:r>
            <a:r>
              <a:rPr lang="fr-FR" sz="1800" dirty="0"/>
              <a:t> </a:t>
            </a:r>
            <a:r>
              <a:rPr lang="fr-FR" sz="1800" dirty="0" err="1"/>
              <a:t>toán</a:t>
            </a:r>
            <a:r>
              <a:rPr lang="fr-FR" sz="1800" dirty="0"/>
              <a:t>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hóa</a:t>
            </a:r>
            <a:r>
              <a:rPr lang="fr-FR" sz="1800" dirty="0"/>
              <a:t> TRIPDES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hóa</a:t>
            </a:r>
            <a:r>
              <a:rPr lang="fr-FR" sz="1800" dirty="0"/>
              <a:t> </a:t>
            </a:r>
            <a:r>
              <a:rPr lang="fr-FR" sz="1800" dirty="0" err="1"/>
              <a:t>nội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file </a:t>
            </a:r>
            <a:r>
              <a:rPr lang="fr-FR" sz="1800" dirty="0" err="1"/>
              <a:t>dạng</a:t>
            </a:r>
            <a:r>
              <a:rPr lang="fr-FR" sz="1800" dirty="0"/>
              <a:t> </a:t>
            </a:r>
            <a:r>
              <a:rPr lang="fr-FR" sz="1800" dirty="0" err="1"/>
              <a:t>text</a:t>
            </a:r>
            <a:r>
              <a:rPr lang="fr-FR" sz="1800" dirty="0"/>
              <a:t>. </a:t>
            </a:r>
            <a:r>
              <a:rPr lang="fr-FR" sz="1800" dirty="0" err="1"/>
              <a:t>Vấn</a:t>
            </a:r>
            <a:r>
              <a:rPr lang="fr-FR" sz="1800" dirty="0"/>
              <a:t> </a:t>
            </a:r>
            <a:r>
              <a:rPr lang="fr-FR" sz="1800" dirty="0" err="1"/>
              <a:t>đề</a:t>
            </a:r>
            <a:r>
              <a:rPr lang="fr-FR" sz="1800" dirty="0"/>
              <a:t> </a:t>
            </a:r>
            <a:r>
              <a:rPr lang="fr-FR" sz="1800" dirty="0" err="1"/>
              <a:t>gặp</a:t>
            </a:r>
            <a:r>
              <a:rPr lang="fr-FR" sz="1800" dirty="0"/>
              <a:t> </a:t>
            </a:r>
            <a:r>
              <a:rPr lang="fr-FR" sz="1800" dirty="0" err="1"/>
              <a:t>phải</a:t>
            </a:r>
            <a:r>
              <a:rPr lang="fr-FR" sz="1800" dirty="0"/>
              <a:t> là </a:t>
            </a:r>
            <a:r>
              <a:rPr lang="fr-FR" sz="1800" dirty="0" err="1"/>
              <a:t>nội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</a:t>
            </a:r>
            <a:r>
              <a:rPr lang="fr-FR" sz="1800" dirty="0" err="1"/>
              <a:t>sau</a:t>
            </a:r>
            <a:r>
              <a:rPr lang="fr-FR" sz="1800" dirty="0"/>
              <a:t> khi </a:t>
            </a:r>
            <a:r>
              <a:rPr lang="fr-FR" sz="1800" dirty="0" err="1"/>
              <a:t>giải</a:t>
            </a:r>
            <a:r>
              <a:rPr lang="fr-FR" sz="1800" dirty="0"/>
              <a:t>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bị</a:t>
            </a:r>
            <a:r>
              <a:rPr lang="fr-FR" sz="1800" dirty="0"/>
              <a:t> </a:t>
            </a:r>
            <a:r>
              <a:rPr lang="fr-FR" sz="1800" dirty="0" err="1"/>
              <a:t>mất</a:t>
            </a:r>
            <a:r>
              <a:rPr lang="fr-FR" sz="1800" dirty="0"/>
              <a:t> format, </a:t>
            </a:r>
            <a:r>
              <a:rPr lang="fr-FR" sz="1800" dirty="0" err="1"/>
              <a:t>mất</a:t>
            </a:r>
            <a:r>
              <a:rPr lang="fr-FR" sz="1800" dirty="0"/>
              <a:t> </a:t>
            </a:r>
            <a:r>
              <a:rPr lang="fr-FR" sz="1800" dirty="0" err="1"/>
              <a:t>hình</a:t>
            </a:r>
            <a:r>
              <a:rPr lang="fr-FR" sz="1800" dirty="0"/>
              <a:t> </a:t>
            </a:r>
            <a:r>
              <a:rPr lang="fr-FR" sz="1800" dirty="0" err="1"/>
              <a:t>ảnh</a:t>
            </a:r>
            <a:r>
              <a:rPr lang="fr-FR" sz="1800" dirty="0"/>
              <a:t>, </a:t>
            </a:r>
            <a:r>
              <a:rPr lang="fr-FR" sz="1800" dirty="0" err="1"/>
              <a:t>biểu</a:t>
            </a:r>
            <a:r>
              <a:rPr lang="fr-FR" sz="1800" dirty="0"/>
              <a:t> </a:t>
            </a:r>
            <a:r>
              <a:rPr lang="fr-FR" sz="1800" dirty="0" err="1"/>
              <a:t>tượng</a:t>
            </a:r>
            <a:endParaRPr lang="fr-FR" sz="1800" dirty="0"/>
          </a:p>
          <a:p>
            <a:r>
              <a:rPr lang="fr-FR" sz="1800" b="1" dirty="0" err="1"/>
              <a:t>Giải</a:t>
            </a:r>
            <a:r>
              <a:rPr lang="fr-FR" sz="1800" b="1" dirty="0"/>
              <a:t> </a:t>
            </a:r>
            <a:r>
              <a:rPr lang="fr-FR" sz="1800" b="1" dirty="0" err="1"/>
              <a:t>pháp</a:t>
            </a:r>
            <a:r>
              <a:rPr lang="fr-FR" sz="1800" b="1" dirty="0"/>
              <a:t> 2</a:t>
            </a:r>
            <a:r>
              <a:rPr lang="fr-FR" sz="1800" dirty="0"/>
              <a:t>: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hóa</a:t>
            </a:r>
            <a:r>
              <a:rPr lang="fr-FR" sz="1800" dirty="0"/>
              <a:t> </a:t>
            </a:r>
            <a:r>
              <a:rPr lang="fr-FR" sz="1800" dirty="0" err="1"/>
              <a:t>toàn</a:t>
            </a:r>
            <a:r>
              <a:rPr lang="fr-FR" sz="1800" dirty="0"/>
              <a:t> </a:t>
            </a:r>
            <a:r>
              <a:rPr lang="fr-FR" sz="1800" dirty="0" err="1"/>
              <a:t>bộ</a:t>
            </a:r>
            <a:r>
              <a:rPr lang="fr-FR" sz="1800" dirty="0"/>
              <a:t> file </a:t>
            </a:r>
            <a:r>
              <a:rPr lang="fr-FR" sz="1800" dirty="0" err="1"/>
              <a:t>trước</a:t>
            </a:r>
            <a:r>
              <a:rPr lang="fr-FR" sz="1800" dirty="0"/>
              <a:t> khi </a:t>
            </a:r>
            <a:r>
              <a:rPr lang="fr-FR" sz="1800" dirty="0" err="1"/>
              <a:t>đóng</a:t>
            </a:r>
            <a:r>
              <a:rPr lang="fr-FR" sz="1800" dirty="0"/>
              <a:t> </a:t>
            </a:r>
            <a:r>
              <a:rPr lang="fr-FR" sz="1800" dirty="0" err="1"/>
              <a:t>ứng</a:t>
            </a:r>
            <a:r>
              <a:rPr lang="fr-FR" sz="1800" dirty="0"/>
              <a:t> </a:t>
            </a:r>
            <a:r>
              <a:rPr lang="fr-FR" sz="1800" dirty="0" err="1"/>
              <a:t>dụng</a:t>
            </a:r>
            <a:r>
              <a:rPr lang="fr-FR" sz="1800" dirty="0"/>
              <a:t>. </a:t>
            </a:r>
            <a:endParaRPr lang="en-US" sz="1800" dirty="0"/>
          </a:p>
          <a:p>
            <a:r>
              <a:rPr lang="fr-FR" sz="1800" dirty="0" err="1"/>
              <a:t>Đọc</a:t>
            </a:r>
            <a:r>
              <a:rPr lang="fr-FR" sz="1800" dirty="0"/>
              <a:t> </a:t>
            </a:r>
            <a:r>
              <a:rPr lang="fr-FR" sz="1800" dirty="0" err="1"/>
              <a:t>toàn</a:t>
            </a:r>
            <a:r>
              <a:rPr lang="fr-FR" sz="1800" dirty="0"/>
              <a:t> </a:t>
            </a:r>
            <a:r>
              <a:rPr lang="fr-FR" sz="1800" dirty="0" err="1"/>
              <a:t>bộ</a:t>
            </a:r>
            <a:r>
              <a:rPr lang="fr-FR" sz="1800" dirty="0"/>
              <a:t> </a:t>
            </a:r>
            <a:r>
              <a:rPr lang="fr-FR" sz="1800" dirty="0" err="1"/>
              <a:t>dữ</a:t>
            </a:r>
            <a:r>
              <a:rPr lang="fr-FR" sz="1800" dirty="0"/>
              <a:t> </a:t>
            </a:r>
            <a:r>
              <a:rPr lang="fr-FR" sz="1800" dirty="0" err="1"/>
              <a:t>liệu</a:t>
            </a:r>
            <a:r>
              <a:rPr lang="fr-FR" sz="1800" dirty="0"/>
              <a:t> </a:t>
            </a:r>
            <a:r>
              <a:rPr lang="fr-FR" sz="1800" dirty="0" err="1"/>
              <a:t>của</a:t>
            </a:r>
            <a:r>
              <a:rPr lang="fr-FR" sz="1800" dirty="0"/>
              <a:t> file </a:t>
            </a:r>
            <a:r>
              <a:rPr lang="fr-FR" sz="1800" dirty="0" err="1"/>
              <a:t>để</a:t>
            </a:r>
            <a:r>
              <a:rPr lang="fr-FR" sz="1800" dirty="0"/>
              <a:t>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hóa</a:t>
            </a:r>
            <a:r>
              <a:rPr lang="fr-FR" sz="1800" dirty="0"/>
              <a:t>. </a:t>
            </a:r>
            <a:r>
              <a:rPr lang="fr-FR" sz="1800" dirty="0" err="1"/>
              <a:t>Nhưng</a:t>
            </a:r>
            <a:r>
              <a:rPr lang="fr-FR" sz="1800" dirty="0"/>
              <a:t> </a:t>
            </a:r>
            <a:r>
              <a:rPr lang="fr-FR" sz="1800" dirty="0" err="1"/>
              <a:t>giải</a:t>
            </a:r>
            <a:r>
              <a:rPr lang="fr-FR" sz="1800" dirty="0"/>
              <a:t> </a:t>
            </a:r>
            <a:r>
              <a:rPr lang="fr-FR" sz="1800" dirty="0" err="1"/>
              <a:t>pháp</a:t>
            </a:r>
            <a:r>
              <a:rPr lang="fr-FR" sz="1800" dirty="0"/>
              <a:t> </a:t>
            </a:r>
            <a:r>
              <a:rPr lang="fr-FR" sz="1800" dirty="0" err="1"/>
              <a:t>này</a:t>
            </a:r>
            <a:r>
              <a:rPr lang="fr-FR" sz="1800" dirty="0"/>
              <a:t> </a:t>
            </a:r>
            <a:r>
              <a:rPr lang="fr-FR" sz="1800" dirty="0" err="1"/>
              <a:t>cũng</a:t>
            </a:r>
            <a:r>
              <a:rPr lang="fr-FR" sz="1800" dirty="0"/>
              <a:t> </a:t>
            </a:r>
            <a:r>
              <a:rPr lang="fr-FR" sz="1800" dirty="0" err="1"/>
              <a:t>không</a:t>
            </a:r>
            <a:r>
              <a:rPr lang="fr-FR" sz="1800" dirty="0"/>
              <a:t> </a:t>
            </a:r>
            <a:r>
              <a:rPr lang="fr-FR" sz="1800" dirty="0" err="1"/>
              <a:t>khả</a:t>
            </a:r>
            <a:r>
              <a:rPr lang="fr-FR" sz="1800" dirty="0"/>
              <a:t> </a:t>
            </a:r>
            <a:r>
              <a:rPr lang="fr-FR" sz="1800" dirty="0" err="1"/>
              <a:t>quan</a:t>
            </a:r>
            <a:r>
              <a:rPr lang="fr-FR" sz="1800" dirty="0"/>
              <a:t> khi </a:t>
            </a:r>
            <a:r>
              <a:rPr lang="fr-FR" sz="1800" dirty="0" err="1"/>
              <a:t>chương</a:t>
            </a:r>
            <a:r>
              <a:rPr lang="fr-FR" sz="1800" dirty="0"/>
              <a:t> </a:t>
            </a:r>
            <a:r>
              <a:rPr lang="fr-FR" sz="1800" dirty="0" err="1"/>
              <a:t>trình</a:t>
            </a:r>
            <a:r>
              <a:rPr lang="fr-FR" sz="1800" dirty="0"/>
              <a:t> </a:t>
            </a:r>
            <a:r>
              <a:rPr lang="fr-FR" sz="1800" dirty="0" err="1"/>
              <a:t>không</a:t>
            </a:r>
            <a:r>
              <a:rPr lang="fr-FR" sz="1800" dirty="0"/>
              <a:t> </a:t>
            </a:r>
            <a:r>
              <a:rPr lang="fr-FR" sz="1800" dirty="0" err="1"/>
              <a:t>được</a:t>
            </a:r>
            <a:r>
              <a:rPr lang="fr-FR" sz="1800" dirty="0"/>
              <a:t> </a:t>
            </a:r>
            <a:r>
              <a:rPr lang="fr-FR" sz="1800" dirty="0" err="1"/>
              <a:t>phép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xuất</a:t>
            </a:r>
            <a:r>
              <a:rPr lang="fr-FR" sz="1800" dirty="0"/>
              <a:t> </a:t>
            </a:r>
            <a:r>
              <a:rPr lang="fr-FR" sz="1800" dirty="0" err="1"/>
              <a:t>dữ</a:t>
            </a:r>
            <a:r>
              <a:rPr lang="fr-FR" sz="1800" dirty="0"/>
              <a:t> </a:t>
            </a:r>
            <a:r>
              <a:rPr lang="fr-FR" sz="1800" dirty="0" err="1"/>
              <a:t>liệu</a:t>
            </a:r>
            <a:r>
              <a:rPr lang="fr-FR" sz="1800" dirty="0"/>
              <a:t> khi file </a:t>
            </a:r>
            <a:r>
              <a:rPr lang="fr-FR" sz="1800" dirty="0" err="1"/>
              <a:t>vẫn</a:t>
            </a:r>
            <a:r>
              <a:rPr lang="fr-FR" sz="1800" dirty="0"/>
              <a:t> </a:t>
            </a:r>
            <a:r>
              <a:rPr lang="fr-FR" sz="1800" dirty="0" err="1"/>
              <a:t>đang</a:t>
            </a:r>
            <a:r>
              <a:rPr lang="fr-FR" sz="1800" dirty="0"/>
              <a:t> </a:t>
            </a:r>
            <a:r>
              <a:rPr lang="fr-FR" sz="1800" dirty="0" err="1"/>
              <a:t>mở</a:t>
            </a:r>
            <a:r>
              <a:rPr lang="fr-FR" sz="1800" dirty="0"/>
              <a:t> </a:t>
            </a:r>
            <a:r>
              <a:rPr lang="fr-FR" sz="1800" dirty="0" err="1"/>
              <a:t>bằng</a:t>
            </a:r>
            <a:r>
              <a:rPr lang="fr-FR" sz="1800" dirty="0"/>
              <a:t> Word.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660116"/>
              </p:ext>
            </p:extLst>
          </p:nvPr>
        </p:nvGraphicFramePr>
        <p:xfrm>
          <a:off x="822722" y="2241948"/>
          <a:ext cx="7543800" cy="301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 </a:t>
            </a:r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Hook API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giám</a:t>
            </a:r>
            <a:r>
              <a:rPr lang="en-US" sz="2100" dirty="0"/>
              <a:t> </a:t>
            </a:r>
            <a:r>
              <a:rPr lang="en-US" sz="2100" dirty="0" err="1"/>
              <a:t>sát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tin ở </a:t>
            </a:r>
            <a:r>
              <a:rPr lang="en-US" sz="2100" dirty="0" err="1"/>
              <a:t>mức</a:t>
            </a:r>
            <a:r>
              <a:rPr lang="en-US" sz="2100" dirty="0"/>
              <a:t> </a:t>
            </a:r>
            <a:r>
              <a:rPr lang="en-US" sz="2100" dirty="0" err="1"/>
              <a:t>hệ</a:t>
            </a:r>
            <a:r>
              <a:rPr lang="en-US" sz="2100" dirty="0"/>
              <a:t> </a:t>
            </a:r>
            <a:r>
              <a:rPr lang="en-US" sz="2100" dirty="0" err="1"/>
              <a:t>thống</a:t>
            </a: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/>
              <a:t>Add-in </a:t>
            </a:r>
            <a:r>
              <a:rPr lang="en-US" sz="2100" dirty="0" err="1"/>
              <a:t>giám</a:t>
            </a:r>
            <a:r>
              <a:rPr lang="en-US" sz="2100" dirty="0"/>
              <a:t> </a:t>
            </a:r>
            <a:r>
              <a:rPr lang="en-US" sz="2100" dirty="0" err="1"/>
              <a:t>sát</a:t>
            </a:r>
            <a:r>
              <a:rPr lang="en-US" sz="2100" dirty="0"/>
              <a:t> </a:t>
            </a:r>
            <a:r>
              <a:rPr lang="en-US" sz="2100" dirty="0" err="1"/>
              <a:t>sự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dạng</a:t>
            </a:r>
            <a:r>
              <a:rPr lang="en-US" sz="2100" dirty="0"/>
              <a:t> file Office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 </a:t>
            </a:r>
            <a:r>
              <a:rPr lang="en-US" sz="2100" dirty="0" err="1"/>
              <a:t>Giám</a:t>
            </a:r>
            <a:r>
              <a:rPr lang="en-US" sz="2100" dirty="0"/>
              <a:t> </a:t>
            </a:r>
            <a:r>
              <a:rPr lang="en-US" sz="2100" dirty="0" err="1"/>
              <a:t>sát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bị</a:t>
            </a:r>
            <a:r>
              <a:rPr lang="en-US" sz="2100" dirty="0"/>
              <a:t> </a:t>
            </a:r>
            <a:r>
              <a:rPr lang="en-US" sz="2100" dirty="0" err="1"/>
              <a:t>lưu</a:t>
            </a:r>
            <a:r>
              <a:rPr lang="en-US" sz="2100" dirty="0"/>
              <a:t> </a:t>
            </a:r>
            <a:r>
              <a:rPr lang="en-US" sz="2100" dirty="0" err="1"/>
              <a:t>trữ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tác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máy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	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endParaRPr lang="en-US" sz="2400" dirty="0"/>
          </a:p>
          <a:p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68" y="3046638"/>
            <a:ext cx="3768692" cy="21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Khóa</a:t>
            </a:r>
            <a:r>
              <a:rPr lang="en-US" sz="1800" dirty="0"/>
              <a:t> K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Password (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bí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), </a:t>
            </a:r>
            <a:r>
              <a:rPr lang="en-US" sz="1800" dirty="0" err="1"/>
              <a:t>DataIgnition</a:t>
            </a:r>
            <a:r>
              <a:rPr lang="en-US" sz="1800" dirty="0"/>
              <a:t> (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bí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K, </a:t>
            </a:r>
            <a:r>
              <a:rPr lang="en-US" sz="1800" dirty="0" err="1"/>
              <a:t>AesCrytoServiceProvider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IV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DataIgnition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K</a:t>
            </a:r>
            <a:r>
              <a:rPr lang="en-US" sz="1800" baseline="-25000" dirty="0"/>
              <a:t>0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K.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74363" y="3491593"/>
            <a:ext cx="6040994" cy="20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891361"/>
              </p:ext>
            </p:extLst>
          </p:nvPr>
        </p:nvGraphicFramePr>
        <p:xfrm>
          <a:off x="821029" y="1272595"/>
          <a:ext cx="7545494" cy="398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262" y="2574861"/>
            <a:ext cx="3324497" cy="1587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IV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00" y="3750311"/>
            <a:ext cx="1607344" cy="160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9715" y="4802750"/>
            <a:ext cx="226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/>
              <a:t>Lưu</a:t>
            </a:r>
            <a:r>
              <a:rPr lang="en-US" sz="2700" dirty="0"/>
              <a:t> </a:t>
            </a:r>
            <a:r>
              <a:rPr lang="en-US" sz="2700" dirty="0" err="1"/>
              <a:t>trữ</a:t>
            </a:r>
            <a:r>
              <a:rPr lang="en-US" sz="2700" dirty="0"/>
              <a:t> ở </a:t>
            </a:r>
            <a:r>
              <a:rPr lang="en-US" sz="2700" dirty="0" err="1"/>
              <a:t>đâu</a:t>
            </a:r>
            <a:r>
              <a:rPr lang="en-US" sz="2700" dirty="0"/>
              <a:t>?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776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ở </a:t>
            </a:r>
            <a:r>
              <a:rPr lang="en-US" dirty="0" err="1" smtClean="0"/>
              <a:t>đầu</a:t>
            </a:r>
            <a:r>
              <a:rPr lang="en-US" dirty="0" smtClean="0"/>
              <a:t> file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827" y="2530069"/>
            <a:ext cx="6472726" cy="28022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8686" y="5240190"/>
            <a:ext cx="646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Ghi</a:t>
            </a:r>
            <a:r>
              <a:rPr lang="en-US" sz="1350" dirty="0"/>
              <a:t> </a:t>
            </a:r>
            <a:r>
              <a:rPr lang="en-US" sz="1350" dirty="0" err="1"/>
              <a:t>đè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56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file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58497" y="2349200"/>
            <a:ext cx="6472726" cy="28022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1992" y="5012921"/>
            <a:ext cx="18309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Thay</a:t>
            </a:r>
            <a:r>
              <a:rPr lang="en-US" sz="1350" dirty="0"/>
              <a:t> </a:t>
            </a:r>
            <a:r>
              <a:rPr lang="en-US" sz="1350" dirty="0" err="1"/>
              <a:t>đổi</a:t>
            </a:r>
            <a:r>
              <a:rPr lang="en-US" sz="1350" dirty="0"/>
              <a:t> </a:t>
            </a:r>
            <a:r>
              <a:rPr lang="en-US" sz="1350" dirty="0" err="1"/>
              <a:t>kích</a:t>
            </a:r>
            <a:r>
              <a:rPr lang="en-US" sz="1350" dirty="0"/>
              <a:t> </a:t>
            </a:r>
            <a:r>
              <a:rPr lang="en-US" sz="1350" dirty="0" err="1"/>
              <a:t>thước</a:t>
            </a:r>
            <a:r>
              <a:rPr lang="en-US" sz="1350" dirty="0"/>
              <a:t> file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573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Office </a:t>
            </a:r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2421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vê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Mircosoft</a:t>
            </a:r>
            <a:r>
              <a:rPr lang="en-US" sz="1800" dirty="0"/>
              <a:t> Office.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file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Microsoft Office 2007 </a:t>
            </a:r>
            <a:r>
              <a:rPr lang="en-US" sz="1800" dirty="0" err="1"/>
              <a:t>trở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(.</a:t>
            </a:r>
            <a:r>
              <a:rPr lang="en-US" sz="1800" dirty="0" err="1"/>
              <a:t>docx</a:t>
            </a:r>
            <a:r>
              <a:rPr lang="en-US" sz="1800" dirty="0"/>
              <a:t>),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file,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r>
              <a:rPr lang="en-US" sz="1800" dirty="0"/>
              <a:t> file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file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. </a:t>
            </a:r>
            <a:r>
              <a:rPr lang="en-US" sz="1800" dirty="0" err="1"/>
              <a:t>Lúc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,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“tin </a:t>
            </a:r>
            <a:r>
              <a:rPr lang="en-US" sz="1800" dirty="0" err="1"/>
              <a:t>tưởng</a:t>
            </a:r>
            <a:r>
              <a:rPr lang="en-US" sz="1800" dirty="0"/>
              <a:t>” (trust) file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khôi</a:t>
            </a:r>
            <a:r>
              <a:rPr lang="en-US" sz="1800" dirty="0"/>
              <a:t> </a:t>
            </a:r>
            <a:r>
              <a:rPr lang="en-US" sz="1800" dirty="0" err="1"/>
              <a:t>phục</a:t>
            </a:r>
            <a:r>
              <a:rPr lang="en-US" sz="1800" dirty="0"/>
              <a:t> hay </a:t>
            </a:r>
            <a:r>
              <a:rPr lang="en-US" sz="1800" dirty="0" err="1"/>
              <a:t>không</a:t>
            </a:r>
            <a:r>
              <a:rPr lang="en-US" sz="1800" dirty="0"/>
              <a:t>.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“tin </a:t>
            </a:r>
            <a:r>
              <a:rPr lang="en-US" sz="1800" dirty="0" err="1"/>
              <a:t>tưởng</a:t>
            </a:r>
            <a:r>
              <a:rPr lang="en-US" sz="1800" dirty="0"/>
              <a:t>”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lúc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file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. 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gây</a:t>
            </a:r>
            <a:r>
              <a:rPr lang="en-US" sz="1800" dirty="0"/>
              <a:t> </a:t>
            </a:r>
            <a:r>
              <a:rPr lang="en-US" sz="1800" dirty="0" err="1"/>
              <a:t>bất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,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văn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luôn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Office.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100" dirty="0" err="1"/>
              <a:t>Đọc</a:t>
            </a:r>
            <a:r>
              <a:rPr lang="en-US" sz="2100" dirty="0"/>
              <a:t> </a:t>
            </a:r>
            <a:r>
              <a:rPr lang="en-US" sz="2100" dirty="0" err="1"/>
              <a:t>thông</a:t>
            </a:r>
            <a:r>
              <a:rPr lang="en-US" sz="2100" dirty="0"/>
              <a:t> tin </a:t>
            </a:r>
            <a:r>
              <a:rPr lang="en-US" sz="2100" dirty="0" err="1"/>
              <a:t>mã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endParaRPr lang="en-US" sz="2100" dirty="0"/>
          </a:p>
          <a:p>
            <a:pPr marL="385763" indent="-385763">
              <a:buFont typeface="+mj-lt"/>
              <a:buAutoNum type="arabicPeriod"/>
            </a:pPr>
            <a:r>
              <a:rPr lang="en-US" sz="2100" dirty="0" err="1"/>
              <a:t>Mã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mã</a:t>
            </a:r>
            <a:r>
              <a:rPr lang="en-US" sz="2100" dirty="0"/>
              <a:t> </a:t>
            </a:r>
            <a:r>
              <a:rPr lang="en-US" sz="2100" dirty="0" err="1"/>
              <a:t>bình</a:t>
            </a:r>
            <a:r>
              <a:rPr lang="en-US" sz="2100" dirty="0"/>
              <a:t> </a:t>
            </a:r>
            <a:r>
              <a:rPr lang="en-US" sz="2100" dirty="0" err="1"/>
              <a:t>thường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	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172" y="2241550"/>
            <a:ext cx="3239588" cy="32421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User Interface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.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dàng</a:t>
            </a:r>
            <a:r>
              <a:rPr lang="en-US" sz="1800" dirty="0"/>
              <a:t> </a:t>
            </a:r>
            <a:r>
              <a:rPr lang="en-US" sz="1800" dirty="0" err="1"/>
              <a:t>tùy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Protect data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vệ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xuống</a:t>
            </a:r>
            <a:r>
              <a:rPr lang="en-US" sz="1800" dirty="0"/>
              <a:t> ổ </a:t>
            </a:r>
            <a:r>
              <a:rPr lang="en-US" sz="1800" dirty="0" err="1"/>
              <a:t>cứng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trữ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Hook Module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can </a:t>
            </a:r>
            <a:r>
              <a:rPr lang="en-US" sz="1800" dirty="0" err="1"/>
              <a:t>thiệp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, </a:t>
            </a:r>
            <a:r>
              <a:rPr lang="en-US" sz="1800" dirty="0" err="1"/>
              <a:t>chặn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soát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API</a:t>
            </a:r>
            <a:r>
              <a:rPr lang="en-US" sz="1800" dirty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46760" y="2241551"/>
            <a:ext cx="3759926" cy="33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651068" cy="3017520"/>
          </a:xfrm>
        </p:spPr>
        <p:txBody>
          <a:bodyPr>
            <a:normAutofit/>
          </a:bodyPr>
          <a:lstStyle/>
          <a:p>
            <a:r>
              <a:rPr lang="fr-FR" sz="1800" dirty="0" err="1"/>
              <a:t>Trong</a:t>
            </a:r>
            <a:r>
              <a:rPr lang="fr-FR" sz="1800" dirty="0"/>
              <a:t> </a:t>
            </a:r>
            <a:r>
              <a:rPr lang="fr-FR" sz="1800" dirty="0" err="1"/>
              <a:t>môi</a:t>
            </a:r>
            <a:r>
              <a:rPr lang="fr-FR" sz="1800" dirty="0"/>
              <a:t> </a:t>
            </a:r>
            <a:r>
              <a:rPr lang="fr-FR" sz="1800" dirty="0" err="1"/>
              <a:t>trường</a:t>
            </a:r>
            <a:r>
              <a:rPr lang="fr-FR" sz="1800" dirty="0"/>
              <a:t> Windows, PE format là </a:t>
            </a:r>
            <a:r>
              <a:rPr lang="fr-FR" sz="1800" dirty="0" err="1"/>
              <a:t>cấu</a:t>
            </a:r>
            <a:r>
              <a:rPr lang="fr-FR" sz="1800" dirty="0"/>
              <a:t> </a:t>
            </a:r>
            <a:r>
              <a:rPr lang="fr-FR" sz="1800" dirty="0" err="1"/>
              <a:t>trúc</a:t>
            </a:r>
            <a:r>
              <a:rPr lang="fr-FR" sz="1800" dirty="0"/>
              <a:t> </a:t>
            </a:r>
            <a:r>
              <a:rPr lang="fr-FR" sz="1800" dirty="0" err="1"/>
              <a:t>dữ</a:t>
            </a:r>
            <a:r>
              <a:rPr lang="fr-FR" sz="1800" dirty="0"/>
              <a:t> </a:t>
            </a:r>
            <a:r>
              <a:rPr lang="fr-FR" sz="1800" dirty="0" err="1"/>
              <a:t>liệu</a:t>
            </a:r>
            <a:r>
              <a:rPr lang="fr-FR" sz="1800" dirty="0"/>
              <a:t> </a:t>
            </a:r>
            <a:r>
              <a:rPr lang="fr-FR" sz="1800" dirty="0" err="1"/>
              <a:t>đóng</a:t>
            </a:r>
            <a:r>
              <a:rPr lang="fr-FR" sz="1800" dirty="0"/>
              <a:t> </a:t>
            </a:r>
            <a:r>
              <a:rPr lang="fr-FR" sz="1800" dirty="0" err="1"/>
              <a:t>gói</a:t>
            </a:r>
            <a:r>
              <a:rPr lang="fr-FR" sz="1800" dirty="0"/>
              <a:t> </a:t>
            </a:r>
            <a:r>
              <a:rPr lang="fr-FR" sz="1800" dirty="0" err="1"/>
              <a:t>thông</a:t>
            </a:r>
            <a:r>
              <a:rPr lang="fr-FR" sz="1800" dirty="0"/>
              <a:t> tin </a:t>
            </a:r>
            <a:r>
              <a:rPr lang="fr-FR" sz="1800" dirty="0" err="1"/>
              <a:t>cần</a:t>
            </a:r>
            <a:r>
              <a:rPr lang="fr-FR" sz="1800" dirty="0"/>
              <a:t> </a:t>
            </a:r>
            <a:r>
              <a:rPr lang="fr-FR" sz="1800" dirty="0" err="1"/>
              <a:t>thiết</a:t>
            </a:r>
            <a:r>
              <a:rPr lang="fr-FR" sz="1800" dirty="0"/>
              <a:t> </a:t>
            </a:r>
            <a:r>
              <a:rPr lang="fr-FR" sz="1800" dirty="0" err="1"/>
              <a:t>cho</a:t>
            </a:r>
            <a:r>
              <a:rPr lang="fr-FR" sz="1800" dirty="0"/>
              <a:t> Windows OS loader </a:t>
            </a:r>
            <a:r>
              <a:rPr lang="fr-FR" sz="1800" dirty="0" err="1"/>
              <a:t>quản</a:t>
            </a:r>
            <a:r>
              <a:rPr lang="fr-FR" sz="1800" dirty="0"/>
              <a:t> </a:t>
            </a:r>
            <a:r>
              <a:rPr lang="fr-FR" sz="1800" dirty="0" err="1"/>
              <a:t>lý</a:t>
            </a:r>
            <a:r>
              <a:rPr lang="fr-FR" sz="1800" dirty="0"/>
              <a:t> </a:t>
            </a:r>
            <a:r>
              <a:rPr lang="fr-FR" sz="1800" dirty="0" err="1"/>
              <a:t>mã</a:t>
            </a:r>
            <a:r>
              <a:rPr lang="fr-FR" sz="1800" dirty="0"/>
              <a:t> </a:t>
            </a:r>
            <a:r>
              <a:rPr lang="fr-FR" sz="1800" dirty="0" err="1"/>
              <a:t>thực</a:t>
            </a:r>
            <a:r>
              <a:rPr lang="fr-FR" sz="1800" dirty="0"/>
              <a:t> </a:t>
            </a:r>
            <a:r>
              <a:rPr lang="fr-FR" sz="1800" dirty="0" err="1"/>
              <a:t>thi</a:t>
            </a:r>
            <a:r>
              <a:rPr lang="fr-FR" sz="1800" dirty="0"/>
              <a:t> </a:t>
            </a:r>
            <a:r>
              <a:rPr lang="en-US" sz="1800" dirty="0"/>
              <a:t>[17]</a:t>
            </a:r>
            <a:r>
              <a:rPr lang="fr-FR" sz="1800" dirty="0"/>
              <a:t>. </a:t>
            </a:r>
            <a:r>
              <a:rPr lang="fr-FR" sz="1800" dirty="0" err="1"/>
              <a:t>Nhưng</a:t>
            </a:r>
            <a:r>
              <a:rPr lang="fr-FR" sz="1800" dirty="0"/>
              <a:t> </a:t>
            </a:r>
            <a:r>
              <a:rPr lang="fr-FR" sz="1800" dirty="0" err="1"/>
              <a:t>thông</a:t>
            </a:r>
            <a:r>
              <a:rPr lang="fr-FR" sz="1800" dirty="0"/>
              <a:t> tin </a:t>
            </a:r>
            <a:r>
              <a:rPr lang="fr-FR" sz="1800" dirty="0" err="1"/>
              <a:t>này</a:t>
            </a:r>
            <a:r>
              <a:rPr lang="fr-FR" sz="1800" dirty="0"/>
              <a:t> </a:t>
            </a:r>
            <a:r>
              <a:rPr lang="fr-FR" sz="1800" dirty="0" err="1"/>
              <a:t>bao</a:t>
            </a:r>
            <a:r>
              <a:rPr lang="fr-FR" sz="1800" dirty="0"/>
              <a:t> </a:t>
            </a:r>
            <a:r>
              <a:rPr lang="fr-FR" sz="1800" dirty="0" err="1"/>
              <a:t>gồm</a:t>
            </a:r>
            <a:r>
              <a:rPr lang="fr-FR" sz="1800" dirty="0"/>
              <a:t> </a:t>
            </a:r>
            <a:r>
              <a:rPr lang="fr-FR" sz="1800" dirty="0" err="1"/>
              <a:t>dữ</a:t>
            </a:r>
            <a:r>
              <a:rPr lang="fr-FR" sz="1800" dirty="0"/>
              <a:t> </a:t>
            </a:r>
            <a:r>
              <a:rPr lang="fr-FR" sz="1800" dirty="0" err="1"/>
              <a:t>liệu</a:t>
            </a:r>
            <a:r>
              <a:rPr lang="fr-FR" sz="1800" dirty="0"/>
              <a:t> DLL, API export </a:t>
            </a:r>
            <a:r>
              <a:rPr lang="fr-FR" sz="1800" dirty="0" err="1"/>
              <a:t>và</a:t>
            </a:r>
            <a:r>
              <a:rPr lang="fr-FR" sz="1800" dirty="0"/>
              <a:t> import table, </a:t>
            </a:r>
            <a:r>
              <a:rPr lang="fr-FR" sz="1800" dirty="0" err="1"/>
              <a:t>thông</a:t>
            </a:r>
            <a:r>
              <a:rPr lang="fr-FR" sz="1800" dirty="0"/>
              <a:t> tin </a:t>
            </a:r>
            <a:r>
              <a:rPr lang="fr-FR" sz="1800" dirty="0" err="1"/>
              <a:t>quản</a:t>
            </a:r>
            <a:r>
              <a:rPr lang="fr-FR" sz="1800" dirty="0"/>
              <a:t> </a:t>
            </a:r>
            <a:r>
              <a:rPr lang="fr-FR" sz="1800" dirty="0" err="1"/>
              <a:t>lý</a:t>
            </a:r>
            <a:r>
              <a:rPr lang="fr-FR" sz="1800" dirty="0"/>
              <a:t> </a:t>
            </a:r>
            <a:r>
              <a:rPr lang="fr-FR" sz="1800" dirty="0" err="1"/>
              <a:t>tài</a:t>
            </a:r>
            <a:r>
              <a:rPr lang="fr-FR" sz="1800" dirty="0"/>
              <a:t> </a:t>
            </a:r>
            <a:r>
              <a:rPr lang="fr-FR" sz="1800" dirty="0" err="1"/>
              <a:t>nguyên</a:t>
            </a:r>
            <a:r>
              <a:rPr lang="fr-FR" sz="1800" dirty="0"/>
              <a:t> </a:t>
            </a:r>
            <a:r>
              <a:rPr lang="fr-FR" sz="1800" dirty="0" err="1"/>
              <a:t>và</a:t>
            </a:r>
            <a:r>
              <a:rPr lang="fr-FR" sz="1800" dirty="0"/>
              <a:t> thread-local-</a:t>
            </a:r>
            <a:r>
              <a:rPr lang="fr-FR" sz="1800" dirty="0" err="1"/>
              <a:t>storage</a:t>
            </a:r>
            <a:r>
              <a:rPr lang="fr-FR" sz="1800" dirty="0"/>
              <a:t> (TLS). </a:t>
            </a:r>
            <a:r>
              <a:rPr lang="fr-FR" sz="1800" dirty="0" err="1"/>
              <a:t>Trên</a:t>
            </a:r>
            <a:r>
              <a:rPr lang="fr-FR" sz="1800" dirty="0"/>
              <a:t> </a:t>
            </a:r>
            <a:r>
              <a:rPr lang="fr-FR" sz="1800" dirty="0" err="1"/>
              <a:t>hệ</a:t>
            </a:r>
            <a:r>
              <a:rPr lang="fr-FR" sz="1800" dirty="0"/>
              <a:t> </a:t>
            </a:r>
            <a:r>
              <a:rPr lang="fr-FR" sz="1800" dirty="0" err="1"/>
              <a:t>điều</a:t>
            </a:r>
            <a:r>
              <a:rPr lang="fr-FR" sz="1800" dirty="0"/>
              <a:t> </a:t>
            </a:r>
            <a:r>
              <a:rPr lang="fr-FR" sz="1800" dirty="0" err="1"/>
              <a:t>hành</a:t>
            </a:r>
            <a:r>
              <a:rPr lang="fr-FR" sz="1800" dirty="0"/>
              <a:t> NT, PE format </a:t>
            </a:r>
            <a:r>
              <a:rPr lang="fr-FR" sz="1800" dirty="0" err="1"/>
              <a:t>sử</a:t>
            </a:r>
            <a:r>
              <a:rPr lang="fr-FR" sz="1800" dirty="0"/>
              <a:t> </a:t>
            </a:r>
            <a:r>
              <a:rPr lang="fr-FR" sz="1800" dirty="0" err="1"/>
              <a:t>dụng</a:t>
            </a:r>
            <a:r>
              <a:rPr lang="fr-FR" sz="1800" dirty="0"/>
              <a:t> </a:t>
            </a:r>
            <a:r>
              <a:rPr lang="fr-FR" sz="1800" dirty="0" err="1"/>
              <a:t>cho</a:t>
            </a:r>
            <a:r>
              <a:rPr lang="fr-FR" sz="1800" dirty="0"/>
              <a:t> EXE, DLL, SYS (</a:t>
            </a:r>
            <a:r>
              <a:rPr lang="fr-FR" sz="1800" dirty="0" err="1"/>
              <a:t>device</a:t>
            </a:r>
            <a:r>
              <a:rPr lang="fr-FR" sz="1800" dirty="0"/>
              <a:t> driver) </a:t>
            </a:r>
            <a:r>
              <a:rPr lang="fr-FR" sz="1800" dirty="0" err="1"/>
              <a:t>và</a:t>
            </a:r>
            <a:r>
              <a:rPr lang="fr-FR" sz="1800" dirty="0"/>
              <a:t> </a:t>
            </a:r>
            <a:r>
              <a:rPr lang="fr-FR" sz="1800" dirty="0" err="1"/>
              <a:t>các</a:t>
            </a:r>
            <a:r>
              <a:rPr lang="fr-FR" sz="1800" dirty="0"/>
              <a:t> </a:t>
            </a:r>
            <a:r>
              <a:rPr lang="fr-FR" sz="1800" dirty="0" err="1"/>
              <a:t>kiểu</a:t>
            </a:r>
            <a:r>
              <a:rPr lang="fr-FR" sz="1800" dirty="0"/>
              <a:t> file </a:t>
            </a:r>
            <a:r>
              <a:rPr lang="fr-FR" sz="1800" dirty="0" err="1"/>
              <a:t>khác</a:t>
            </a:r>
            <a:r>
              <a:rPr lang="fr-FR" sz="1800" dirty="0"/>
              <a:t> </a:t>
            </a:r>
            <a:r>
              <a:rPr lang="en-US" sz="1800" dirty="0"/>
              <a:t>[17]</a:t>
            </a:r>
            <a:r>
              <a:rPr lang="fr-FR" sz="1800" dirty="0"/>
              <a:t>.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 descr="http://www.codeproject.com/KB/winsdk/HookSys/Figure_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5" y="2241551"/>
            <a:ext cx="3674077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2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lệ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ý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vô</a:t>
            </a:r>
            <a:r>
              <a:rPr lang="en-US" sz="3000" dirty="0"/>
              <a:t> </a:t>
            </a:r>
            <a:r>
              <a:rPr lang="en-US" sz="3000" dirty="0" err="1"/>
              <a:t>tình</a:t>
            </a:r>
            <a:r>
              <a:rPr lang="en-US" sz="3000" dirty="0"/>
              <a:t> </a:t>
            </a:r>
            <a:r>
              <a:rPr lang="en-US" sz="3000" dirty="0" err="1"/>
              <a:t>rò</a:t>
            </a:r>
            <a:r>
              <a:rPr lang="en-US" sz="3000" dirty="0"/>
              <a:t> </a:t>
            </a:r>
            <a:r>
              <a:rPr lang="en-US" sz="3000" dirty="0" err="1"/>
              <a:t>rỉ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r>
              <a:rPr lang="en-US" sz="3000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kênh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2013 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87" y="2014538"/>
            <a:ext cx="6619875" cy="36861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	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4421961" cy="3017520"/>
          </a:xfrm>
        </p:spPr>
        <p:txBody>
          <a:bodyPr>
            <a:normAutofit/>
          </a:bodyPr>
          <a:lstStyle/>
          <a:p>
            <a:endParaRPr lang="en-US" sz="2400" b="1" i="1" dirty="0"/>
          </a:p>
          <a:p>
            <a:r>
              <a:rPr lang="en-US" sz="2400" b="1" i="1" dirty="0" err="1"/>
              <a:t>Ngăn</a:t>
            </a:r>
            <a:r>
              <a:rPr lang="en-US" sz="2400" b="1" i="1" dirty="0"/>
              <a:t> </a:t>
            </a:r>
            <a:r>
              <a:rPr lang="en-US" sz="2400" b="1" i="1" dirty="0" err="1"/>
              <a:t>ngừa</a:t>
            </a:r>
            <a:r>
              <a:rPr lang="en-US" sz="2400" b="1" i="1" dirty="0"/>
              <a:t> </a:t>
            </a:r>
            <a:r>
              <a:rPr lang="en-US" sz="2400" b="1" i="1" dirty="0" err="1"/>
              <a:t>thất</a:t>
            </a:r>
            <a:r>
              <a:rPr lang="en-US" sz="2400" b="1" i="1" dirty="0"/>
              <a:t> </a:t>
            </a:r>
            <a:r>
              <a:rPr lang="en-US" sz="2400" b="1" i="1" dirty="0" err="1"/>
              <a:t>thoát</a:t>
            </a:r>
            <a:r>
              <a:rPr lang="en-US" sz="2400" b="1" i="1" dirty="0"/>
              <a:t> </a:t>
            </a:r>
            <a:r>
              <a:rPr lang="en-US" sz="2400" b="1" i="1" dirty="0" err="1"/>
              <a:t>dữ</a:t>
            </a:r>
            <a:r>
              <a:rPr lang="en-US" sz="2400" b="1" i="1" dirty="0"/>
              <a:t> </a:t>
            </a:r>
            <a:r>
              <a:rPr lang="en-US" sz="2400" b="1" i="1" dirty="0" err="1"/>
              <a:t>liệu</a:t>
            </a:r>
            <a:r>
              <a:rPr lang="en-US" sz="2400" dirty="0"/>
              <a:t> (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L</a:t>
            </a:r>
            <a:r>
              <a:rPr lang="en-US" sz="2400" dirty="0"/>
              <a:t>oss </a:t>
            </a:r>
            <a:r>
              <a:rPr lang="en-US" sz="2400" b="1" dirty="0"/>
              <a:t>P</a:t>
            </a:r>
            <a:r>
              <a:rPr lang="en-US" sz="2400" dirty="0"/>
              <a:t>revention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L</a:t>
            </a:r>
            <a:r>
              <a:rPr lang="en-US" sz="2400" dirty="0"/>
              <a:t>eakage </a:t>
            </a:r>
            <a:r>
              <a:rPr lang="en-US" sz="2400" b="1" dirty="0"/>
              <a:t>P</a:t>
            </a:r>
            <a:r>
              <a:rPr lang="en-US" sz="2400" dirty="0"/>
              <a:t>revention – DLP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biện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thất</a:t>
            </a:r>
            <a:r>
              <a:rPr lang="en-US" sz="2400" dirty="0"/>
              <a:t> </a:t>
            </a:r>
            <a:r>
              <a:rPr lang="en-US" sz="2400" dirty="0" err="1"/>
              <a:t>thoát</a:t>
            </a:r>
            <a:r>
              <a:rPr lang="en-US" sz="2400" dirty="0"/>
              <a:t>, </a:t>
            </a:r>
            <a:r>
              <a:rPr lang="en-US" sz="2400" dirty="0" err="1"/>
              <a:t>rò</a:t>
            </a:r>
            <a:r>
              <a:rPr lang="en-US" sz="2400" dirty="0"/>
              <a:t> </a:t>
            </a:r>
            <a:r>
              <a:rPr lang="en-US" sz="2400" dirty="0" err="1"/>
              <a:t>rỉ</a:t>
            </a:r>
            <a:r>
              <a:rPr lang="en-US" sz="24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niiconsulting.com/checkmate/wp-content/uploads/2013/01/D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67" y="2330978"/>
            <a:ext cx="2838584" cy="211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81131"/>
            <a:ext cx="7543800" cy="8475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/>
              <a:t>1.1	</a:t>
            </a:r>
            <a:r>
              <a:rPr lang="en-US" sz="3300" b="1" dirty="0" err="1"/>
              <a:t>Số</a:t>
            </a:r>
            <a:r>
              <a:rPr lang="en-US" sz="3300" b="1" dirty="0"/>
              <a:t> </a:t>
            </a:r>
            <a:r>
              <a:rPr lang="en-US" sz="3300" b="1" dirty="0" err="1"/>
              <a:t>lượng</a:t>
            </a:r>
            <a:r>
              <a:rPr lang="en-US" sz="3300" b="1" dirty="0"/>
              <a:t> </a:t>
            </a:r>
            <a:r>
              <a:rPr lang="en-US" sz="3300" b="1" dirty="0" err="1"/>
              <a:t>thông</a:t>
            </a:r>
            <a:r>
              <a:rPr lang="en-US" sz="3300" b="1" dirty="0"/>
              <a:t> tin </a:t>
            </a:r>
            <a:r>
              <a:rPr lang="en-US" sz="3300" b="1" dirty="0" err="1"/>
              <a:t>rò</a:t>
            </a:r>
            <a:r>
              <a:rPr lang="en-US" sz="3300" b="1" dirty="0"/>
              <a:t> </a:t>
            </a:r>
            <a:r>
              <a:rPr lang="en-US" sz="3300" b="1" dirty="0" err="1"/>
              <a:t>rỉ</a:t>
            </a:r>
            <a:r>
              <a:rPr lang="en-US" sz="3300" b="1" dirty="0"/>
              <a:t> </a:t>
            </a:r>
            <a:r>
              <a:rPr lang="en-US" sz="3300" b="1" dirty="0" err="1"/>
              <a:t>từ</a:t>
            </a:r>
            <a:r>
              <a:rPr lang="en-US" sz="3300" b="1" dirty="0"/>
              <a:t> </a:t>
            </a:r>
            <a:r>
              <a:rPr lang="en-US" sz="3300" b="1" dirty="0" err="1"/>
              <a:t>năm</a:t>
            </a:r>
            <a:r>
              <a:rPr lang="en-US" sz="3300" b="1" dirty="0"/>
              <a:t> </a:t>
            </a:r>
            <a:r>
              <a:rPr lang="en-US" sz="3300" b="1" dirty="0"/>
              <a:t>2006-2013</a:t>
            </a:r>
            <a:endParaRPr lang="en-US" sz="33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53" y="2307240"/>
            <a:ext cx="5846874" cy="30073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1.2	</a:t>
            </a:r>
            <a:r>
              <a:rPr lang="en-US" sz="3000" b="1" dirty="0" err="1"/>
              <a:t>Tỷ</a:t>
            </a:r>
            <a:r>
              <a:rPr lang="en-US" sz="3000" b="1" dirty="0"/>
              <a:t> </a:t>
            </a:r>
            <a:r>
              <a:rPr lang="en-US" sz="3000" b="1" dirty="0" err="1"/>
              <a:t>lệ</a:t>
            </a:r>
            <a:r>
              <a:rPr lang="en-US" sz="3000" b="1" dirty="0"/>
              <a:t> </a:t>
            </a:r>
            <a:r>
              <a:rPr lang="en-US" sz="3000" b="1" dirty="0" err="1"/>
              <a:t>thông</a:t>
            </a:r>
            <a:r>
              <a:rPr lang="en-US" sz="3000" b="1" dirty="0"/>
              <a:t> tin </a:t>
            </a:r>
            <a:r>
              <a:rPr lang="en-US" sz="3000" b="1" dirty="0" err="1"/>
              <a:t>rò</a:t>
            </a:r>
            <a:r>
              <a:rPr lang="en-US" sz="3000" b="1" dirty="0"/>
              <a:t> </a:t>
            </a:r>
            <a:r>
              <a:rPr lang="en-US" sz="3000" b="1" dirty="0" err="1"/>
              <a:t>rỉ</a:t>
            </a:r>
            <a:r>
              <a:rPr lang="en-US" sz="3000" b="1" dirty="0"/>
              <a:t> do </a:t>
            </a:r>
            <a:r>
              <a:rPr lang="en-US" sz="3000" b="1" dirty="0" err="1"/>
              <a:t>vô</a:t>
            </a:r>
            <a:r>
              <a:rPr lang="en-US" sz="3000" b="1" dirty="0"/>
              <a:t> </a:t>
            </a:r>
            <a:r>
              <a:rPr lang="en-US" sz="3000" b="1" dirty="0" err="1"/>
              <a:t>tình</a:t>
            </a:r>
            <a:r>
              <a:rPr lang="en-US" sz="3000" b="1" dirty="0"/>
              <a:t> </a:t>
            </a:r>
            <a:r>
              <a:rPr lang="en-US" sz="3000" b="1" dirty="0" err="1"/>
              <a:t>và</a:t>
            </a:r>
            <a:r>
              <a:rPr lang="en-US" sz="3000" b="1" dirty="0"/>
              <a:t> </a:t>
            </a:r>
            <a:r>
              <a:rPr lang="en-US" sz="3000" b="1" dirty="0" err="1"/>
              <a:t>có</a:t>
            </a:r>
            <a:r>
              <a:rPr lang="en-US" sz="3000" b="1" dirty="0"/>
              <a:t> </a:t>
            </a:r>
            <a:r>
              <a:rPr lang="en-US" sz="3000" b="1" dirty="0" err="1"/>
              <a:t>chủ</a:t>
            </a:r>
            <a:r>
              <a:rPr lang="en-US" sz="3000" b="1" dirty="0"/>
              <a:t> ý </a:t>
            </a:r>
            <a:r>
              <a:rPr lang="en-US" sz="3000" b="1" dirty="0" err="1"/>
              <a:t>năm</a:t>
            </a:r>
            <a:r>
              <a:rPr lang="en-US" sz="3000" b="1" dirty="0"/>
              <a:t> 2012 </a:t>
            </a:r>
            <a:r>
              <a:rPr lang="en-US" sz="3000" b="1" dirty="0" err="1"/>
              <a:t>và</a:t>
            </a:r>
            <a:r>
              <a:rPr lang="en-US" sz="3000" b="1" dirty="0"/>
              <a:t> 2013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0" y="2019300"/>
            <a:ext cx="6534150" cy="36766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1.3	</a:t>
            </a:r>
            <a:r>
              <a:rPr lang="en-US" sz="3000" b="1" dirty="0" err="1"/>
              <a:t>Tỷ</a:t>
            </a:r>
            <a:r>
              <a:rPr lang="en-US" sz="3000" b="1" dirty="0"/>
              <a:t> </a:t>
            </a:r>
            <a:r>
              <a:rPr lang="en-US" sz="3000" b="1" dirty="0" err="1"/>
              <a:t>lệ</a:t>
            </a:r>
            <a:r>
              <a:rPr lang="en-US" sz="3000" b="1" dirty="0"/>
              <a:t> </a:t>
            </a:r>
            <a:r>
              <a:rPr lang="en-US" sz="3000" b="1" dirty="0" err="1"/>
              <a:t>rò</a:t>
            </a:r>
            <a:r>
              <a:rPr lang="en-US" sz="3000" b="1" dirty="0"/>
              <a:t> </a:t>
            </a:r>
            <a:r>
              <a:rPr lang="en-US" sz="3000" b="1" dirty="0" err="1"/>
              <a:t>rỉ</a:t>
            </a:r>
            <a:r>
              <a:rPr lang="en-US" sz="3000" b="1" dirty="0"/>
              <a:t> </a:t>
            </a:r>
            <a:r>
              <a:rPr lang="en-US" sz="3000" b="1" dirty="0" err="1"/>
              <a:t>dữ</a:t>
            </a:r>
            <a:r>
              <a:rPr lang="en-US" sz="3000" b="1" dirty="0"/>
              <a:t> </a:t>
            </a:r>
            <a:r>
              <a:rPr lang="en-US" sz="3000" b="1" dirty="0" err="1"/>
              <a:t>liệu</a:t>
            </a:r>
            <a:r>
              <a:rPr lang="en-US" sz="3000" b="1" dirty="0"/>
              <a:t> </a:t>
            </a:r>
            <a:r>
              <a:rPr lang="en-US" sz="3000" b="1" dirty="0" err="1"/>
              <a:t>theo</a:t>
            </a:r>
            <a:r>
              <a:rPr lang="en-US" sz="3000" b="1" dirty="0"/>
              <a:t> </a:t>
            </a:r>
            <a:r>
              <a:rPr lang="en-US" sz="3000" b="1" dirty="0" err="1"/>
              <a:t>các</a:t>
            </a:r>
            <a:r>
              <a:rPr lang="en-US" sz="3000" b="1" dirty="0"/>
              <a:t> </a:t>
            </a:r>
            <a:r>
              <a:rPr lang="en-US" sz="3000" b="1" dirty="0" err="1"/>
              <a:t>kênh</a:t>
            </a:r>
            <a:r>
              <a:rPr lang="en-US" sz="3000" b="1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87" y="2000250"/>
            <a:ext cx="6619875" cy="37147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1.4	</a:t>
            </a:r>
            <a:r>
              <a:rPr lang="en-US" sz="3000" b="1" dirty="0" err="1"/>
              <a:t>Kết</a:t>
            </a:r>
            <a:r>
              <a:rPr lang="en-US" sz="3000" b="1" dirty="0"/>
              <a:t> </a:t>
            </a:r>
            <a:r>
              <a:rPr lang="en-US" sz="3000" b="1" dirty="0" err="1"/>
              <a:t>luận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spc="-38" dirty="0" err="1">
                <a:latin typeface="+mj-lt"/>
                <a:ea typeface="+mj-ea"/>
                <a:cs typeface="+mj-cs"/>
              </a:rPr>
              <a:t>Tỷ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lệ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dữ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liệu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bị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rò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rỉ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do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sự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vô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ý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của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người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dùng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là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không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hề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nhỏ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US" sz="3000" b="1" spc="-38" dirty="0" err="1">
                <a:latin typeface="+mj-lt"/>
                <a:ea typeface="+mj-ea"/>
                <a:cs typeface="+mj-cs"/>
              </a:rPr>
              <a:t>Dữ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liệu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cần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được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bảo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vệ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trong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mọi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trường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 </a:t>
            </a:r>
            <a:r>
              <a:rPr lang="en-US" sz="3000" b="1" spc="-38" dirty="0" err="1">
                <a:latin typeface="+mj-lt"/>
                <a:ea typeface="+mj-ea"/>
                <a:cs typeface="+mj-cs"/>
              </a:rPr>
              <a:t>hợp</a:t>
            </a:r>
            <a:r>
              <a:rPr lang="en-US" sz="3000" b="1" spc="-38" dirty="0">
                <a:latin typeface="+mj-lt"/>
                <a:ea typeface="+mj-ea"/>
                <a:cs typeface="+mj-cs"/>
              </a:rPr>
              <a:t>.</a:t>
            </a:r>
            <a:endParaRPr lang="en-US" sz="3000" b="1" spc="-38" dirty="0"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AAD8-60F9-4FA1-8F0E-FBCC3777C9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115" y="2306626"/>
            <a:ext cx="1850231" cy="138588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Giải pháp phần mềm bảo vệ chống thất thoát dữ liệu trên máy tính các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646" y="2306626"/>
            <a:ext cx="1843088" cy="13930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2" y="2320913"/>
            <a:ext cx="1850231" cy="13858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323" y="3867444"/>
            <a:ext cx="1714500" cy="1143000"/>
          </a:xfrm>
          <a:prstGeom prst="rect">
            <a:avLst/>
          </a:prstGeom>
        </p:spPr>
      </p:pic>
      <p:pic>
        <p:nvPicPr>
          <p:cNvPr id="2068" name="Picture 20" descr="Kết quả hình ảnh cho rsa em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72" y="3477666"/>
            <a:ext cx="1922557" cy="192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</TotalTime>
  <Words>2316</Words>
  <Application>Microsoft Office PowerPoint</Application>
  <PresentationFormat>On-screen Show (4:3)</PresentationFormat>
  <Paragraphs>237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Wingdings</vt:lpstr>
      <vt:lpstr>Retrospect</vt:lpstr>
      <vt:lpstr>PowerPoint Presentation</vt:lpstr>
      <vt:lpstr>GIẢI PHÁP PHẦN MỀM BẢO VỆ CHỐNG THẤT THOÁT DỮ LIỆU TRÊN MÁY TÍNH CÁ NHÂN</vt:lpstr>
      <vt:lpstr>PowerPoint Presentation</vt:lpstr>
      <vt:lpstr>1. Mở đầu</vt:lpstr>
      <vt:lpstr>1.1 Số lượng thông tin rò rỉ từ năm 2006-2013</vt:lpstr>
      <vt:lpstr>1.2 Tỷ lệ thông tin rò rỉ do vô tình và có chủ ý năm 2012 và 2013</vt:lpstr>
      <vt:lpstr>1.3 Tỷ lệ rò rỉ dữ liệu theo các kênh </vt:lpstr>
      <vt:lpstr>1.4 Kết luận</vt:lpstr>
      <vt:lpstr>2. Tổng quan về các biện pháp ngăn ngừa thất thoát dữ liệu</vt:lpstr>
      <vt:lpstr>2.1 Đặc điểm chung</vt:lpstr>
      <vt:lpstr>2.2 Kết luận</vt:lpstr>
      <vt:lpstr>3. Các giải pháp giám sát tập tin ở mức hệ thống</vt:lpstr>
      <vt:lpstr>3.1 Hook API</vt:lpstr>
      <vt:lpstr>Thay đổi giá trị thanh ghi</vt:lpstr>
      <vt:lpstr>Hook trên môi trường Windows ở mức hệ thống</vt:lpstr>
      <vt:lpstr>Sử dụng hàm API CreateRemoteThread()</vt:lpstr>
      <vt:lpstr>3.1 Hook API</vt:lpstr>
      <vt:lpstr>Windows Subclassing</vt:lpstr>
      <vt:lpstr>Proxy DLL</vt:lpstr>
      <vt:lpstr>Cài đặt lại mã xử lý – Code Overwriting</vt:lpstr>
      <vt:lpstr>Code Overwriting</vt:lpstr>
      <vt:lpstr>Sửa đổi địa chỉ các hàm nhập khẩu – Import Address Table</vt:lpstr>
      <vt:lpstr>3.2 Xây dựng Add-in trong môi trường Microsoft Word</vt:lpstr>
      <vt:lpstr>Lập trình kiểm soát quá trình khóa tập tin</vt:lpstr>
      <vt:lpstr>Tự mã hóa tập tin</vt:lpstr>
      <vt:lpstr>3.3 Phát hiện thiết bị lưu trữ tương tác với máy tính</vt:lpstr>
      <vt:lpstr>3.4 Kết luận</vt:lpstr>
      <vt:lpstr>4. Bảo vệ dữ liệu</vt:lpstr>
      <vt:lpstr>4.1 Tạo khóa</vt:lpstr>
      <vt:lpstr>4.2 Thông tin mã hóa</vt:lpstr>
      <vt:lpstr>Lưu trữ ở đầu file mã hóa</vt:lpstr>
      <vt:lpstr>Lưu trữ ở cuối file mã hóa</vt:lpstr>
      <vt:lpstr>Microsoft Office mở file đã được mã hóa</vt:lpstr>
      <vt:lpstr>Lưu thông tin mã hóa riêng biệt </vt:lpstr>
      <vt:lpstr>4.3 Kết luận</vt:lpstr>
      <vt:lpstr>5. Kiến trúc hệ thống</vt:lpstr>
      <vt:lpstr>PowerPoint Presentation</vt:lpstr>
      <vt:lpstr>PowerPoint Presentation</vt:lpstr>
      <vt:lpstr>Tỷ lệ có chủ ý và vô tình rò rỉ dữ liệu  theo kênh năm 2013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30</cp:revision>
  <dcterms:created xsi:type="dcterms:W3CDTF">2015-07-16T14:20:33Z</dcterms:created>
  <dcterms:modified xsi:type="dcterms:W3CDTF">2015-07-17T12:34:35Z</dcterms:modified>
</cp:coreProperties>
</file>