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EC"/>
    <a:srgbClr val="FF3300"/>
    <a:srgbClr val="FF66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9" autoAdjust="0"/>
    <p:restoredTop sz="94660"/>
  </p:normalViewPr>
  <p:slideViewPr>
    <p:cSldViewPr snapToGrid="0">
      <p:cViewPr>
        <p:scale>
          <a:sx n="66" d="100"/>
          <a:sy n="66" d="100"/>
        </p:scale>
        <p:origin x="51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</a:t>
          </a:r>
          <a:endParaRPr lang="en-US" dirty="0"/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/>
      <dgm:spPr/>
      <dgm:t>
        <a:bodyPr/>
        <a:lstStyle/>
        <a:p>
          <a:endParaRPr lang="en-US"/>
        </a:p>
      </dgm:t>
    </dgm:pt>
    <dgm:pt modelId="{B03F08C4-78ED-4B7E-934A-D0273B4F3012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/>
      <dgm:spPr/>
      <dgm:t>
        <a:bodyPr/>
        <a:lstStyle/>
        <a:p>
          <a:endParaRPr lang="en-US"/>
        </a:p>
      </dgm:t>
    </dgm:pt>
    <dgm:pt modelId="{E4986132-8F28-4E97-93EF-A89BF0F445E0}">
      <dgm:prSet phldrT="[Text]"/>
      <dgm:spPr/>
      <dgm:t>
        <a:bodyPr/>
        <a:lstStyle/>
        <a:p>
          <a:r>
            <a:rPr lang="en-US" dirty="0" err="1" smtClean="0"/>
            <a:t>Ghi</a:t>
          </a:r>
          <a:r>
            <a:rPr lang="en-US" dirty="0" smtClean="0"/>
            <a:t> </a:t>
          </a:r>
          <a:r>
            <a:rPr lang="en-US" dirty="0" err="1" smtClean="0"/>
            <a:t>đè</a:t>
          </a:r>
          <a:r>
            <a:rPr lang="en-US" dirty="0" smtClean="0"/>
            <a:t> </a:t>
          </a:r>
          <a:r>
            <a:rPr lang="en-US" dirty="0" err="1" smtClean="0"/>
            <a:t>lệnh</a:t>
          </a:r>
          <a:r>
            <a:rPr lang="en-US" dirty="0" smtClean="0"/>
            <a:t> </a:t>
          </a:r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/>
      <dgm:spPr/>
      <dgm:t>
        <a:bodyPr/>
        <a:lstStyle/>
        <a:p>
          <a:endParaRPr lang="en-US"/>
        </a:p>
      </dgm:t>
    </dgm:pt>
    <dgm:pt modelId="{81ED6C22-F3D3-47C1-94FC-6FDC3C207F23}">
      <dgm:prSet/>
      <dgm:spPr/>
      <dgm:t>
        <a:bodyPr/>
        <a:lstStyle/>
        <a:p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/>
      <dgm:spPr/>
      <dgm:t>
        <a:bodyPr/>
        <a:lstStyle/>
        <a:p>
          <a:endParaRPr lang="en-US"/>
        </a:p>
      </dgm:t>
    </dgm:pt>
    <dgm:pt modelId="{CCA67B2D-B3C1-4A32-AB96-ADCA15091B39}">
      <dgm:prSet/>
      <dgm:spPr/>
      <dgm:t>
        <a:bodyPr/>
        <a:lstStyle/>
        <a:p>
          <a:r>
            <a:rPr lang="en-US" err="1" smtClean="0"/>
            <a:t>Khôi</a:t>
          </a:r>
          <a:r>
            <a:rPr lang="en-US" smtClean="0"/>
            <a:t> </a:t>
          </a:r>
          <a:r>
            <a:rPr lang="en-US" err="1" smtClean="0"/>
            <a:t>phục</a:t>
          </a:r>
          <a:r>
            <a:rPr lang="en-US" smtClean="0"/>
            <a:t> </a:t>
          </a:r>
          <a:r>
            <a:rPr lang="en-US" err="1" smtClean="0"/>
            <a:t>địa</a:t>
          </a:r>
          <a:r>
            <a:rPr lang="en-US" smtClean="0"/>
            <a:t> </a:t>
          </a:r>
          <a:r>
            <a:rPr lang="en-US" err="1" smtClean="0"/>
            <a:t>chỉ</a:t>
          </a:r>
          <a:r>
            <a:rPr lang="en-US" smtClean="0"/>
            <a:t> </a:t>
          </a:r>
          <a:r>
            <a:rPr lang="en-US" err="1" smtClean="0"/>
            <a:t>hàm</a:t>
          </a:r>
          <a:r>
            <a:rPr lang="en-US" smtClean="0"/>
            <a:t> </a:t>
          </a:r>
          <a:r>
            <a:rPr lang="en-US" err="1" smtClean="0"/>
            <a:t>gốc</a:t>
          </a:r>
          <a:r>
            <a:rPr lang="en-US" smtClean="0"/>
            <a:t> </a:t>
          </a:r>
          <a:r>
            <a:rPr lang="en-US" err="1" smtClean="0"/>
            <a:t>nếu</a:t>
          </a:r>
          <a:r>
            <a:rPr lang="en-US" smtClean="0"/>
            <a:t> </a:t>
          </a:r>
          <a:r>
            <a:rPr lang="en-US" err="1" smtClean="0"/>
            <a:t>cần</a:t>
          </a:r>
          <a:endParaRPr lang="en-US"/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396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API</a:t>
          </a:r>
          <a:endParaRPr lang="en-US" sz="1800" kern="1200" dirty="0"/>
        </a:p>
      </dsp:txBody>
      <dsp:txXfrm>
        <a:off x="39809" y="2133322"/>
        <a:ext cx="1158630" cy="1152022"/>
      </dsp:txXfrm>
    </dsp:sp>
    <dsp:sp modelId="{9AC38A35-65A6-4E2A-9375-9F879DAFB24A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357312" y="2617797"/>
        <a:ext cx="182578" cy="183071"/>
      </dsp:txXfrm>
    </dsp:sp>
    <dsp:sp modelId="{8EA1333A-B43F-427C-AF00-567BD2B37103}">
      <dsp:nvSpPr>
        <dsp:cNvPr id="0" name=""/>
        <dsp:cNvSpPr/>
      </dsp:nvSpPr>
      <dsp:spPr>
        <a:xfrm>
          <a:off x="1726406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1762247" y="2133322"/>
        <a:ext cx="1158630" cy="1152022"/>
      </dsp:txXfrm>
    </dsp:sp>
    <dsp:sp modelId="{CF86D8C3-DE2A-4AC0-BB68-72F0F5BB6795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079750" y="2617797"/>
        <a:ext cx="182578" cy="183071"/>
      </dsp:txXfrm>
    </dsp:sp>
    <dsp:sp modelId="{2C093DB3-B470-4FA2-B73E-145BA75A5F6E}">
      <dsp:nvSpPr>
        <dsp:cNvPr id="0" name=""/>
        <dsp:cNvSpPr/>
      </dsp:nvSpPr>
      <dsp:spPr>
        <a:xfrm>
          <a:off x="3448843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Ghi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đè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lệnh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3484684" y="2133322"/>
        <a:ext cx="1158630" cy="1152022"/>
      </dsp:txXfrm>
    </dsp:sp>
    <dsp:sp modelId="{37C3A99B-8F9B-48C4-AFDA-9D3D1C168B65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802187" y="2617797"/>
        <a:ext cx="182578" cy="183071"/>
      </dsp:txXfrm>
    </dsp:sp>
    <dsp:sp modelId="{26D696E8-E077-46F2-A90D-1E0DBE06EBA9}">
      <dsp:nvSpPr>
        <dsp:cNvPr id="0" name=""/>
        <dsp:cNvSpPr/>
      </dsp:nvSpPr>
      <dsp:spPr>
        <a:xfrm>
          <a:off x="5171281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Xử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lý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trong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5207122" y="2133322"/>
        <a:ext cx="1158630" cy="1152022"/>
      </dsp:txXfrm>
    </dsp:sp>
    <dsp:sp modelId="{EAF73945-FD18-4215-8541-C94A34E55B2E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524624" y="2617797"/>
        <a:ext cx="182578" cy="183071"/>
      </dsp:txXfrm>
    </dsp:sp>
    <dsp:sp modelId="{FECABAF2-6BCB-4899-B8A9-8A686C7F7DB4}">
      <dsp:nvSpPr>
        <dsp:cNvPr id="0" name=""/>
        <dsp:cNvSpPr/>
      </dsp:nvSpPr>
      <dsp:spPr>
        <a:xfrm>
          <a:off x="6893718" y="2097481"/>
          <a:ext cx="1230312" cy="1223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err="1" smtClean="0"/>
            <a:t>Khôi</a:t>
          </a:r>
          <a:r>
            <a:rPr lang="en-US" sz="1800" kern="1200" smtClean="0"/>
            <a:t> </a:t>
          </a:r>
          <a:r>
            <a:rPr lang="en-US" sz="1800" kern="1200" err="1" smtClean="0"/>
            <a:t>phục</a:t>
          </a:r>
          <a:r>
            <a:rPr lang="en-US" sz="1800" kern="1200" smtClean="0"/>
            <a:t> </a:t>
          </a:r>
          <a:r>
            <a:rPr lang="en-US" sz="1800" kern="1200" err="1" smtClean="0"/>
            <a:t>địa</a:t>
          </a:r>
          <a:r>
            <a:rPr lang="en-US" sz="1800" kern="1200" smtClean="0"/>
            <a:t> </a:t>
          </a:r>
          <a:r>
            <a:rPr lang="en-US" sz="1800" kern="1200" err="1" smtClean="0"/>
            <a:t>chỉ</a:t>
          </a:r>
          <a:r>
            <a:rPr lang="en-US" sz="1800" kern="1200" smtClean="0"/>
            <a:t> </a:t>
          </a:r>
          <a:r>
            <a:rPr lang="en-US" sz="1800" kern="1200" err="1" smtClean="0"/>
            <a:t>hàm</a:t>
          </a:r>
          <a:r>
            <a:rPr lang="en-US" sz="1800" kern="1200" smtClean="0"/>
            <a:t> </a:t>
          </a:r>
          <a:r>
            <a:rPr lang="en-US" sz="1800" kern="1200" err="1" smtClean="0"/>
            <a:t>gốc</a:t>
          </a:r>
          <a:r>
            <a:rPr lang="en-US" sz="1800" kern="1200" smtClean="0"/>
            <a:t> </a:t>
          </a:r>
          <a:r>
            <a:rPr lang="en-US" sz="1800" kern="1200" err="1" smtClean="0"/>
            <a:t>nếu</a:t>
          </a:r>
          <a:r>
            <a:rPr lang="en-US" sz="1800" kern="1200" smtClean="0"/>
            <a:t> </a:t>
          </a:r>
          <a:r>
            <a:rPr lang="en-US" sz="1800" kern="1200" err="1" smtClean="0"/>
            <a:t>cần</a:t>
          </a:r>
          <a:endParaRPr lang="en-US" sz="1800" kern="1200"/>
        </a:p>
      </dsp:txBody>
      <dsp:txXfrm>
        <a:off x="6929559" y="2133322"/>
        <a:ext cx="1158630" cy="11520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6/30/2015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311770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Chặn hàm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Inject DLL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 API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8470" y="1299410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38274" y="3433011"/>
            <a:ext cx="14117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3"/>
            <a:ext cx="6769769" cy="4372619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415948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Key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Crypto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80197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38488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System Stray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38488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Authentication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 Extension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Explorer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282" y="1015425"/>
            <a:ext cx="258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3438659" cy="4816698"/>
          </a:xfrm>
          <a:prstGeom prst="roundRect">
            <a:avLst/>
          </a:prstGeom>
          <a:solidFill>
            <a:srgbClr val="FE9C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816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8640" y="1521144"/>
            <a:ext cx="1609859" cy="1442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78499" y="224092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88358" y="2240924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CreateRemoteThread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2247410" y="3197357"/>
            <a:ext cx="3503054" cy="3030832"/>
          </a:xfrm>
          <a:prstGeom prst="bentConnector3">
            <a:avLst>
              <a:gd name="adj1" fmla="val 10019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59168" y="6067827"/>
            <a:ext cx="1421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LoadLibrary</a:t>
            </a:r>
            <a:r>
              <a:rPr lang="en-US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93415" y="6246447"/>
            <a:ext cx="1566034" cy="4357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Intercept.DLL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5098" y="440664"/>
            <a:ext cx="21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9710" y="440664"/>
            <a:ext cx="159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My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53540" y="3557442"/>
            <a:ext cx="1948375" cy="1561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CreateHook</a:t>
            </a:r>
            <a:r>
              <a:rPr lang="en-US" dirty="0" smtClean="0"/>
              <a:t>, Notify Function Call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82486" y="3572302"/>
            <a:ext cx="2146507" cy="1561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  Hook</a:t>
            </a:r>
            <a:endParaRPr lang="en-US" dirty="0"/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 flipV="1">
            <a:off x="3516922" y="4353059"/>
            <a:ext cx="4065564" cy="257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787445" y="293242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54860" y="6288640"/>
            <a:ext cx="219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CreateRemoteThread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Interface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Protect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4" y="112694"/>
            <a:ext cx="1542754" cy="15427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60393" y="4260311"/>
            <a:ext cx="1604211" cy="1376797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4335" y="4948710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Hook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244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63</cp:revision>
  <dcterms:created xsi:type="dcterms:W3CDTF">2015-05-04T03:00:35Z</dcterms:created>
  <dcterms:modified xsi:type="dcterms:W3CDTF">2015-06-30T18:05:15Z</dcterms:modified>
</cp:coreProperties>
</file>