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</p:sldMasterIdLst>
  <p:notesMasterIdLst>
    <p:notesMasterId r:id="rId14"/>
  </p:notesMasterIdLst>
  <p:handoutMasterIdLst>
    <p:handoutMasterId r:id="rId15"/>
  </p:handoutMasterIdLst>
  <p:sldIdLst>
    <p:sldId id="272" r:id="rId6"/>
    <p:sldId id="617" r:id="rId7"/>
    <p:sldId id="619" r:id="rId8"/>
    <p:sldId id="632" r:id="rId9"/>
    <p:sldId id="636" r:id="rId10"/>
    <p:sldId id="634" r:id="rId11"/>
    <p:sldId id="635" r:id="rId12"/>
    <p:sldId id="637" r:id="rId13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Keeter" initials="K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0000CC"/>
    <a:srgbClr val="FF0000"/>
    <a:srgbClr val="000066"/>
    <a:srgbClr val="000000"/>
    <a:srgbClr val="FF9966"/>
    <a:srgbClr val="FFCC99"/>
    <a:srgbClr val="E1EBF7"/>
    <a:srgbClr val="66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7043" autoAdjust="0"/>
  </p:normalViewPr>
  <p:slideViewPr>
    <p:cSldViewPr>
      <p:cViewPr varScale="1">
        <p:scale>
          <a:sx n="71" d="100"/>
          <a:sy n="71" d="100"/>
        </p:scale>
        <p:origin x="-1368" y="-108"/>
      </p:cViewPr>
      <p:guideLst>
        <p:guide orient="horz" pos="3249"/>
        <p:guide pos="113"/>
        <p:guide pos="57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3372"/>
    </p:cViewPr>
  </p:sorterViewPr>
  <p:notesViewPr>
    <p:cSldViewPr>
      <p:cViewPr>
        <p:scale>
          <a:sx n="300" d="100"/>
          <a:sy n="300" d="100"/>
        </p:scale>
        <p:origin x="6660" y="768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BD75A-C674-4BFF-91FB-5B3A14AC2310}" type="datetimeFigureOut">
              <a:rPr kumimoji="1" lang="ja-JP" altLang="en-US" smtClean="0"/>
              <a:pPr/>
              <a:t>2014/5/23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7DE86-25E5-4993-9FFA-A9843F14C8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3994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Osaka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5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Osaka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501"/>
            <a:ext cx="538861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Osaka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5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Osaka" charset="-128"/>
              </a:defRPr>
            </a:lvl1pPr>
          </a:lstStyle>
          <a:p>
            <a:fld id="{6F67EEEE-733D-4ED6-B587-32E61AD02DDB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6217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schemeClr val="bg1"/>
                </a:solidFill>
                <a:latin typeface="+mn-lt"/>
              </a:rPr>
              <a:t>INTELLIGENCE, Ltd</a:t>
            </a:r>
            <a:endParaRPr lang="en-US" altLang="ja-JP" sz="1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/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/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6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00" y="474663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8" y="6592888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schemeClr val="bg1"/>
                </a:solidFill>
                <a:latin typeface="+mn-lt"/>
              </a:rPr>
              <a:t>©2014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088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b" anchorCtr="0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4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5246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3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5"/>
            <a:ext cx="8641200" cy="1341906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dirty="0" smtClean="0"/>
              <a:t>  |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7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dirty="0" smtClean="0"/>
              <a:t>  |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5246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625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513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5246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3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dirty="0" smtClean="0"/>
              <a:t>  |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2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23850" y="65246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1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dirty="0" smtClean="0"/>
              <a:t>  |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2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5246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dirty="0" smtClean="0"/>
              <a:t>  |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0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3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5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5246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3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INTELLIGENCE, Ltd</a:t>
            </a:r>
            <a:endParaRPr lang="en-US" alt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8" y="6592888"/>
            <a:ext cx="2160587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schemeClr val="bg1"/>
                </a:solidFill>
                <a:latin typeface="+mn-lt"/>
              </a:rPr>
              <a:t>©2014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dirty="0" smtClean="0"/>
              <a:t>  | </a:t>
            </a:r>
            <a:endParaRPr lang="en-US" dirty="0"/>
          </a:p>
        </p:txBody>
      </p:sp>
      <p:pic>
        <p:nvPicPr>
          <p:cNvPr id="17" name="Picture 16" descr="A02ブランドロゴ基本形反転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0"/>
            <a:ext cx="935037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711" r:id="rId3"/>
    <p:sldLayoutId id="2147483670" r:id="rId4"/>
    <p:sldLayoutId id="2147483671" r:id="rId5"/>
    <p:sldLayoutId id="2147483672" r:id="rId6"/>
    <p:sldLayoutId id="2147483674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>
          <a:xfrm>
            <a:off x="827088" y="2348880"/>
            <a:ext cx="7489825" cy="1800845"/>
          </a:xfrm>
        </p:spPr>
        <p:txBody>
          <a:bodyPr anchor="ctr"/>
          <a:lstStyle/>
          <a:p>
            <a:r>
              <a:rPr lang="en-US" altLang="ja-JP" dirty="0" smtClean="0"/>
              <a:t>ICTO-SLM</a:t>
            </a:r>
            <a:r>
              <a:rPr lang="ja-JP" altLang="en-US" dirty="0"/>
              <a:t> </a:t>
            </a:r>
            <a:r>
              <a:rPr lang="en-US" altLang="ja-JP" dirty="0" smtClean="0"/>
              <a:t>: Install app from iTunes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883228" y="4303486"/>
            <a:ext cx="4889500" cy="824841"/>
          </a:xfrm>
        </p:spPr>
        <p:txBody>
          <a:bodyPr/>
          <a:lstStyle/>
          <a:p>
            <a:r>
              <a:rPr lang="en-US" altLang="ja-JP" dirty="0" smtClean="0"/>
              <a:t>2014</a:t>
            </a:r>
            <a:r>
              <a:rPr lang="ja-JP" altLang="en-US" dirty="0" smtClean="0"/>
              <a:t>年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23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en-US" altLang="ja-JP" dirty="0" smtClean="0"/>
              <a:t>Install app from iTunes</a:t>
            </a:r>
          </a:p>
          <a:p>
            <a:r>
              <a:rPr lang="en-US" altLang="ja-JP" dirty="0" smtClean="0"/>
              <a:t>IBS Viet Nam</a:t>
            </a:r>
            <a:endParaRPr lang="en-US" altLang="ja-JP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 bwMode="auto">
          <a:xfrm>
            <a:off x="7475456" y="4878685"/>
            <a:ext cx="14890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088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buChar char="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811213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074738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349375" indent="-184150" algn="l" rtl="0" fontAlgn="base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ver.1.0.0</a:t>
            </a:r>
            <a:endParaRPr lang="en-US" altLang="ja-JP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45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改訂履歴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348773"/>
              </p:ext>
            </p:extLst>
          </p:nvPr>
        </p:nvGraphicFramePr>
        <p:xfrm>
          <a:off x="250825" y="1200150"/>
          <a:ext cx="86423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815"/>
                <a:gridCol w="3744416"/>
                <a:gridCol w="1296144"/>
                <a:gridCol w="1296144"/>
                <a:gridCol w="122483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Ver.</a:t>
                      </a:r>
                      <a:endParaRPr kumimoji="1" lang="ja-JP" altLang="en-US" sz="1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改訂内容</a:t>
                      </a:r>
                      <a:endParaRPr kumimoji="1" lang="ja-JP" altLang="en-US" sz="1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改訂者</a:t>
                      </a:r>
                      <a:endParaRPr kumimoji="1" lang="ja-JP" altLang="en-US" sz="1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改訂日</a:t>
                      </a:r>
                      <a:endParaRPr kumimoji="1" lang="ja-JP" altLang="en-US" sz="1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備考</a:t>
                      </a:r>
                      <a:endParaRPr kumimoji="1" lang="ja-JP" altLang="en-US" sz="1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1.0.0</a:t>
                      </a:r>
                      <a:endParaRPr kumimoji="1" lang="ja-JP" altLang="en-US" sz="1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Step by step install</a:t>
                      </a:r>
                      <a:endParaRPr kumimoji="1" lang="ja-JP" altLang="en-US" sz="1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IBS </a:t>
                      </a:r>
                      <a:r>
                        <a:rPr kumimoji="1" lang="en-US" altLang="ja-JP" sz="1400" baseline="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VietNam</a:t>
                      </a:r>
                      <a:endParaRPr kumimoji="1" lang="ja-JP" altLang="en-US" sz="1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2014/05/23</a:t>
                      </a:r>
                      <a:endParaRPr kumimoji="1" lang="ja-JP" altLang="en-US" sz="1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dirty="0" smtClean="0"/>
              <a:t>  |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95535" y="1340768"/>
            <a:ext cx="8568953" cy="92948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>
                <a:solidFill>
                  <a:schemeClr val="accent3">
                    <a:lumMod val="50000"/>
                  </a:schemeClr>
                </a:solidFill>
              </a:rPr>
              <a:t>This document </a:t>
            </a:r>
            <a:r>
              <a:rPr lang="en-US" altLang="ja-JP" sz="1600" dirty="0" smtClean="0">
                <a:solidFill>
                  <a:schemeClr val="accent3">
                    <a:lumMod val="50000"/>
                  </a:schemeClr>
                </a:solidFill>
              </a:rPr>
              <a:t>is a guideline install app from iTunes (computer) to your IPhone</a:t>
            </a:r>
          </a:p>
          <a:p>
            <a:pPr marL="0" indent="0">
              <a:buNone/>
            </a:pP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None/>
            </a:pP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dirty="0" smtClean="0"/>
              <a:t>  |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Install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app with iTunes</a:t>
            </a:r>
            <a:endParaRPr kumimoji="1" lang="ja-JP" altLang="en-US" dirty="0"/>
          </a:p>
        </p:txBody>
      </p:sp>
      <p:sp>
        <p:nvSpPr>
          <p:cNvPr id="15" name="コンテンツ プレースホルダー 3"/>
          <p:cNvSpPr txBox="1">
            <a:spLocks/>
          </p:cNvSpPr>
          <p:nvPr/>
        </p:nvSpPr>
        <p:spPr bwMode="auto">
          <a:xfrm>
            <a:off x="395535" y="1340768"/>
            <a:ext cx="8568953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marL="182563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buChar char="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6088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buChar char=""/>
              <a:defRPr kumimoji="1" sz="13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768350" indent="-193675" algn="l" rtl="0" fontAlgn="base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074738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439863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kern="0" dirty="0" smtClean="0">
                <a:solidFill>
                  <a:schemeClr val="accent3">
                    <a:lumMod val="50000"/>
                  </a:schemeClr>
                </a:solidFill>
              </a:rPr>
              <a:t>1. Login your iTunes in computer.</a:t>
            </a:r>
            <a:endParaRPr lang="en-US" altLang="ja-JP" sz="1600" kern="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1600" kern="0" dirty="0" smtClean="0">
                <a:solidFill>
                  <a:schemeClr val="accent3">
                    <a:lumMod val="50000"/>
                  </a:schemeClr>
                </a:solidFill>
              </a:rPr>
              <a:t>2. Connect IPhone with iTunes and do as below</a:t>
            </a:r>
          </a:p>
        </p:txBody>
      </p:sp>
      <p:sp>
        <p:nvSpPr>
          <p:cNvPr id="2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</p:spPr>
        <p:txBody>
          <a:bodyPr/>
          <a:lstStyle/>
          <a:p>
            <a:r>
              <a:rPr lang="en-US" dirty="0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dirty="0" smtClean="0"/>
              <a:t>  | </a:t>
            </a:r>
            <a:endParaRPr lang="en-US" dirty="0"/>
          </a:p>
        </p:txBody>
      </p:sp>
      <p:sp>
        <p:nvSpPr>
          <p:cNvPr id="29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323850" y="6524625"/>
            <a:ext cx="1223963" cy="288925"/>
          </a:xfrm>
        </p:spPr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9" y="2003424"/>
            <a:ext cx="8460432" cy="416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6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Install app with iTunes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00" y="1200605"/>
            <a:ext cx="8641200" cy="56630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1. App “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InSite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” will show as below</a:t>
            </a:r>
            <a:endParaRPr lang="en-US" altLang="ja-JP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smtClean="0"/>
              <a:t>  |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46043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63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Install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app with 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iTunes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00" y="1200605"/>
            <a:ext cx="8641200" cy="82484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1. Select your device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2. Click “Apps” in a top center</a:t>
            </a:r>
            <a:endParaRPr lang="en-US" altLang="ja-JP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smtClean="0"/>
              <a:t>  |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640960" cy="453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19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Install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app with iTunes (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00" y="1200605"/>
            <a:ext cx="8641200" cy="1083374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1. Select “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InSite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” and click button “Install”</a:t>
            </a:r>
            <a:endParaRPr lang="en-US" altLang="ja-JP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2. “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InSite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” will change button “Will Install”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3. Then click “Sync” or “Apply” in the right bottom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dirty="0" smtClean="0"/>
              <a:t>  |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5963"/>
            <a:ext cx="8676456" cy="420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44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Install app with iTunes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00" y="1200605"/>
            <a:ext cx="8641200" cy="824841"/>
          </a:xfrm>
        </p:spPr>
        <p:txBody>
          <a:bodyPr/>
          <a:lstStyle/>
          <a:p>
            <a:pPr marL="0" indent="0">
              <a:buNone/>
            </a:pPr>
            <a:endParaRPr lang="en-US" altLang="ja-JP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When “</a:t>
            </a:r>
            <a:r>
              <a:rPr lang="en-US" altLang="ja-JP" dirty="0" err="1">
                <a:solidFill>
                  <a:schemeClr val="accent3">
                    <a:lumMod val="50000"/>
                  </a:schemeClr>
                </a:solidFill>
              </a:rPr>
              <a:t>InSite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” change button “Remove”. 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Application setup success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in your device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 |  </a:t>
            </a:r>
            <a:fld id="{D84C4565-56BD-4054-B8E2-BDDAD0EC2B53}" type="datetime5">
              <a:rPr lang="en-US" smtClean="0"/>
              <a:pPr/>
              <a:t>23-May-14</a:t>
            </a:fld>
            <a:r>
              <a:rPr lang="en-US" smtClean="0"/>
              <a:t>  |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49694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73276"/>
      </p:ext>
    </p:extLst>
  </p:cSld>
  <p:clrMapOvr>
    <a:masterClrMapping/>
  </p:clrMapOvr>
</p:sld>
</file>

<file path=ppt/theme/theme1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4d136f-d65d-451b-b777-effb407c930f">QA4ERJKQ6643-492-145</_dlc_DocId>
    <_dlc_DocIdUrl xmlns="5e4d136f-d65d-451b-b777-effb407c930f">
      <Url>http://intellinetplus.intra.inte.co.jp/itop/pm/_layouts/DocIdRedir.aspx?ID=QA4ERJKQ6643-492-145</Url>
      <Description>QA4ERJKQ6643-492-145</Description>
    </_dlc_DocIdUrl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74880AA54DE4342835DB97E881277D2" ma:contentTypeVersion="1" ma:contentTypeDescription="新しいドキュメントを作成します。" ma:contentTypeScope="" ma:versionID="7763a783eb95e779dae8a2506f22a1cd">
  <xsd:schema xmlns:xsd="http://www.w3.org/2001/XMLSchema" xmlns:xs="http://www.w3.org/2001/XMLSchema" xmlns:p="http://schemas.microsoft.com/office/2006/metadata/properties" xmlns:ns2="5e4d136f-d65d-451b-b777-effb407c930f" xmlns:ns3="http://schemas.microsoft.com/sharepoint/v4" targetNamespace="http://schemas.microsoft.com/office/2006/metadata/properties" ma:root="true" ma:fieldsID="81389a5f9cb5f82d9aed25f64ce77d74" ns2:_="" ns3:_="">
    <xsd:import namespace="5e4d136f-d65d-451b-b777-effb407c930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d136f-d65d-451b-b777-effb407c930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ドキュメント ID 値" ma:description="このアイテムに割り当てられているドキュメント ID の値です。" ma:internalName="_dlc_DocId" ma:readOnly="true">
      <xsd:simpleType>
        <xsd:restriction base="dms:Text"/>
      </xsd:simpleType>
    </xsd:element>
    <xsd:element name="_dlc_DocIdUrl" ma:index="9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A6BC21-1441-4C8D-B03A-0D0247D98D75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4"/>
    <ds:schemaRef ds:uri="5e4d136f-d65d-451b-b777-effb407c930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C23DA7C-A321-41F3-86CD-A0BB7276E9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200B65-AB85-4EB2-A6CD-92FF582C743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20C7C13-29A2-4AE4-BC88-28C633A5C1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d136f-d65d-451b-b777-effb407c930f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12516</TotalTime>
  <Words>226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2_デザインの設定</vt:lpstr>
      <vt:lpstr>ICTO-SLM : Install app from iTunes</vt:lpstr>
      <vt:lpstr>改訂履歴</vt:lpstr>
      <vt:lpstr>Introduction</vt:lpstr>
      <vt:lpstr>Install app with iTunes</vt:lpstr>
      <vt:lpstr>Install app with iTunes (cont.)</vt:lpstr>
      <vt:lpstr>Install app with iTunes (cont.)</vt:lpstr>
      <vt:lpstr>Install app with iTunes (cont.)</vt:lpstr>
      <vt:lpstr>Install app with iTunes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INTELLIGENCE</dc:creator>
  <cp:lastModifiedBy>Truong Le Quoc Vuong</cp:lastModifiedBy>
  <cp:revision>951</cp:revision>
  <cp:lastPrinted>2013-03-01T02:57:07Z</cp:lastPrinted>
  <dcterms:created xsi:type="dcterms:W3CDTF">2004-02-19T05:36:17Z</dcterms:created>
  <dcterms:modified xsi:type="dcterms:W3CDTF">2014-05-23T09:07:49Z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529022ea-b3ca-4acb-90d8-626d1139b472</vt:lpwstr>
  </property>
  <property fmtid="{D5CDD505-2E9C-101B-9397-08002B2CF9AE}" pid="3" name="ContentTypeId">
    <vt:lpwstr>0x010100774880AA54DE4342835DB97E881277D2</vt:lpwstr>
  </property>
</Properties>
</file>