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8215-9439-4CF3-8913-A53FDC2A19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A189-61AE-4BEE-A5F3-29C7BFA1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215-9439-4CF3-8913-A53FDC2A19E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A189-61AE-4BEE-A5F3-29C7BFA1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mailto:FY160000003346@inte.co.jp" TargetMode="External"/><Relationship Id="rId4" Type="http://schemas.openxmlformats.org/officeDocument/2006/relationships/hyperlink" Target="https://owa.inte.co.jp/ow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3600" b="0" smtClean="0">
                <a:ea typeface="HGP創英角ｺﾞｼｯｸUB" pitchFamily="50" charset="-128"/>
              </a:rPr>
              <a:t>RULES OF TAKING ANNUAL LEAVE DAYS</a:t>
            </a:r>
            <a:r>
              <a:rPr lang="en-US" altLang="ja-JP" sz="4000" b="0" smtClean="0">
                <a:ea typeface="HGP創英角ｺﾞｼｯｸUB" pitchFamily="50" charset="-128"/>
              </a:rPr>
              <a:t/>
            </a:r>
            <a:br>
              <a:rPr lang="en-US" altLang="ja-JP" sz="4000" b="0" smtClean="0">
                <a:ea typeface="HGP創英角ｺﾞｼｯｸUB" pitchFamily="50" charset="-128"/>
              </a:rPr>
            </a:br>
            <a:r>
              <a:rPr lang="en-US" altLang="ja-JP" sz="2800" b="0" smtClean="0">
                <a:ea typeface="HGP創英角ｺﾞｼｯｸUB" pitchFamily="50" charset="-128"/>
              </a:rPr>
              <a:t>(Validity: 1</a:t>
            </a:r>
            <a:r>
              <a:rPr lang="en-US" altLang="ja-JP" sz="2800" b="0" baseline="30000" smtClean="0">
                <a:ea typeface="HGP創英角ｺﾞｼｯｸUB" pitchFamily="50" charset="-128"/>
              </a:rPr>
              <a:t>st</a:t>
            </a:r>
            <a:r>
              <a:rPr lang="en-US" altLang="ja-JP" sz="2800" b="0" smtClean="0">
                <a:ea typeface="HGP創英角ｺﾞｼｯｸUB" pitchFamily="50" charset="-128"/>
              </a:rPr>
              <a:t> Apr 2015)</a:t>
            </a:r>
            <a:endParaRPr lang="ja-JP" altLang="en-US" sz="2800" b="0" smtClean="0">
              <a:ea typeface="HGP創英角ｺﾞｼｯｸUB" pitchFamily="50" charset="-12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51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8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ó</a:t>
            </a:r>
          </a:p>
        </p:txBody>
      </p:sp>
    </p:spTree>
    <p:extLst>
      <p:ext uri="{BB962C8B-B14F-4D97-AF65-F5344CB8AC3E}">
        <p14:creationId xmlns:p14="http://schemas.microsoft.com/office/powerpoint/2010/main" val="19129239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905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77" y="6467475"/>
            <a:ext cx="9163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066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send an email </a:t>
            </a:r>
            <a:r>
              <a:rPr lang="en-US" dirty="0"/>
              <a:t>to stakeholder :</a:t>
            </a:r>
            <a:endParaRPr lang="en-US" dirty="0" smtClean="0"/>
          </a:p>
          <a:p>
            <a:r>
              <a:rPr lang="en-US" dirty="0" smtClean="0"/>
              <a:t>1. If you stay at home, please use Web </a:t>
            </a:r>
            <a:r>
              <a:rPr lang="en-US" dirty="0"/>
              <a:t>Mail 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://owa.inte.co.jp/owa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2. Please ask your project leader, project manager</a:t>
            </a:r>
          </a:p>
          <a:p>
            <a:r>
              <a:rPr lang="en-US" dirty="0" smtClean="0"/>
              <a:t>3. Please CC to :your team members and </a:t>
            </a:r>
            <a:r>
              <a:rPr lang="en-US" dirty="0" err="1" smtClean="0"/>
              <a:t>IBSV_Attendance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FY160000003346@inte.co.jp</a:t>
            </a:r>
            <a:endParaRPr lang="en-US" dirty="0" smtClean="0"/>
          </a:p>
          <a:p>
            <a:r>
              <a:rPr lang="en-US" dirty="0" smtClean="0"/>
              <a:t>4. Please use absent format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7481"/>
            <a:ext cx="65532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" y="386195"/>
            <a:ext cx="913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88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RULES OF TAKING ANNUAL LEAVE DAYS (Validity: 1st Apr 2015)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TAKING ANNUAL LEAVE DAYS (Validity: 1st Apr 2015)</dc:title>
  <dc:creator>Huynh Thi Ngoc Thao</dc:creator>
  <cp:lastModifiedBy>Truong Le Quoc Vuong</cp:lastModifiedBy>
  <cp:revision>5</cp:revision>
  <dcterms:created xsi:type="dcterms:W3CDTF">2015-02-04T08:58:17Z</dcterms:created>
  <dcterms:modified xsi:type="dcterms:W3CDTF">2015-12-08T11:36:39Z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783656240</vt:i4>
  </property>
  <property fmtid="{D5CDD505-2E9C-101B-9397-08002B2CF9AE}" pid="3" name="_NewReviewCycle">
    <vt:lpwstr/>
  </property>
  <property fmtid="{D5CDD505-2E9C-101B-9397-08002B2CF9AE}" pid="4" name="_EmailSubject">
    <vt:lpwstr>Offer letter (Intelligence Business Solutions Vietnam)</vt:lpwstr>
  </property>
  <property fmtid="{D5CDD505-2E9C-101B-9397-08002B2CF9AE}" pid="5" name="_AuthorEmailDisplayName">
    <vt:lpwstr>Thao Huynh</vt:lpwstr>
  </property>
</Properties>
</file>