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9.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0.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1.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2.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13.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7.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8.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0.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86" r:id="rId2"/>
    <p:sldMasterId id="2147483679" r:id="rId3"/>
    <p:sldMasterId id="2147483699" r:id="rId4"/>
    <p:sldMasterId id="2147483750" r:id="rId5"/>
    <p:sldMasterId id="2147483757" r:id="rId6"/>
    <p:sldMasterId id="2147483764" r:id="rId7"/>
    <p:sldMasterId id="2147483773" r:id="rId8"/>
    <p:sldMasterId id="2147483780" r:id="rId9"/>
    <p:sldMasterId id="2147483787" r:id="rId10"/>
    <p:sldMasterId id="2147483794" r:id="rId11"/>
    <p:sldMasterId id="2147483801" r:id="rId12"/>
    <p:sldMasterId id="2147483805" r:id="rId13"/>
    <p:sldMasterId id="2147483812" r:id="rId14"/>
    <p:sldMasterId id="2147483838" r:id="rId15"/>
    <p:sldMasterId id="2147483845" r:id="rId16"/>
    <p:sldMasterId id="2147483868" r:id="rId17"/>
    <p:sldMasterId id="2147483885" r:id="rId18"/>
    <p:sldMasterId id="2147483906" r:id="rId19"/>
    <p:sldMasterId id="2147483910" r:id="rId20"/>
    <p:sldMasterId id="2147483916" r:id="rId21"/>
  </p:sldMasterIdLst>
  <p:notesMasterIdLst>
    <p:notesMasterId r:id="rId50"/>
  </p:notesMasterIdLst>
  <p:sldIdLst>
    <p:sldId id="731" r:id="rId22"/>
    <p:sldId id="717" r:id="rId23"/>
    <p:sldId id="755" r:id="rId24"/>
    <p:sldId id="726" r:id="rId25"/>
    <p:sldId id="732" r:id="rId26"/>
    <p:sldId id="733" r:id="rId27"/>
    <p:sldId id="734" r:id="rId28"/>
    <p:sldId id="735" r:id="rId29"/>
    <p:sldId id="736" r:id="rId30"/>
    <p:sldId id="746" r:id="rId31"/>
    <p:sldId id="737" r:id="rId32"/>
    <p:sldId id="738" r:id="rId33"/>
    <p:sldId id="747" r:id="rId34"/>
    <p:sldId id="739" r:id="rId35"/>
    <p:sldId id="740" r:id="rId36"/>
    <p:sldId id="741" r:id="rId37"/>
    <p:sldId id="742" r:id="rId38"/>
    <p:sldId id="743" r:id="rId39"/>
    <p:sldId id="744" r:id="rId40"/>
    <p:sldId id="745" r:id="rId41"/>
    <p:sldId id="748" r:id="rId42"/>
    <p:sldId id="749" r:id="rId43"/>
    <p:sldId id="750" r:id="rId44"/>
    <p:sldId id="751" r:id="rId45"/>
    <p:sldId id="752" r:id="rId46"/>
    <p:sldId id="753" r:id="rId47"/>
    <p:sldId id="754" r:id="rId48"/>
    <p:sldId id="634" r:id="rId49"/>
  </p:sldIdLst>
  <p:sldSz cx="9144000" cy="6858000" type="screen4x3"/>
  <p:notesSz cx="6735763" cy="9866313"/>
  <p:defaultTextStyle>
    <a:defPPr>
      <a:defRPr lang="ja-JP"/>
    </a:defPPr>
    <a:lvl1pPr algn="l" rtl="0" fontAlgn="base">
      <a:spcBef>
        <a:spcPct val="0"/>
      </a:spcBef>
      <a:spcAft>
        <a:spcPct val="0"/>
      </a:spcAft>
      <a:defRPr kumimoji="1" sz="2400" kern="1200">
        <a:solidFill>
          <a:schemeClr val="tx1"/>
        </a:solidFill>
        <a:latin typeface="Times" pitchFamily="18" charset="0"/>
        <a:ea typeface="ＭＳ ゴシック" pitchFamily="49" charset="-128"/>
        <a:cs typeface="+mn-cs"/>
      </a:defRPr>
    </a:lvl1pPr>
    <a:lvl2pPr marL="457200" algn="l" rtl="0" fontAlgn="base">
      <a:spcBef>
        <a:spcPct val="0"/>
      </a:spcBef>
      <a:spcAft>
        <a:spcPct val="0"/>
      </a:spcAft>
      <a:defRPr kumimoji="1" sz="2400" kern="1200">
        <a:solidFill>
          <a:schemeClr val="tx1"/>
        </a:solidFill>
        <a:latin typeface="Times" pitchFamily="18" charset="0"/>
        <a:ea typeface="ＭＳ ゴシック" pitchFamily="49" charset="-128"/>
        <a:cs typeface="+mn-cs"/>
      </a:defRPr>
    </a:lvl2pPr>
    <a:lvl3pPr marL="914400" algn="l" rtl="0" fontAlgn="base">
      <a:spcBef>
        <a:spcPct val="0"/>
      </a:spcBef>
      <a:spcAft>
        <a:spcPct val="0"/>
      </a:spcAft>
      <a:defRPr kumimoji="1" sz="2400" kern="1200">
        <a:solidFill>
          <a:schemeClr val="tx1"/>
        </a:solidFill>
        <a:latin typeface="Times" pitchFamily="18" charset="0"/>
        <a:ea typeface="ＭＳ ゴシック" pitchFamily="49" charset="-128"/>
        <a:cs typeface="+mn-cs"/>
      </a:defRPr>
    </a:lvl3pPr>
    <a:lvl4pPr marL="1371600" algn="l" rtl="0" fontAlgn="base">
      <a:spcBef>
        <a:spcPct val="0"/>
      </a:spcBef>
      <a:spcAft>
        <a:spcPct val="0"/>
      </a:spcAft>
      <a:defRPr kumimoji="1" sz="2400" kern="1200">
        <a:solidFill>
          <a:schemeClr val="tx1"/>
        </a:solidFill>
        <a:latin typeface="Times" pitchFamily="18" charset="0"/>
        <a:ea typeface="ＭＳ ゴシック" pitchFamily="49" charset="-128"/>
        <a:cs typeface="+mn-cs"/>
      </a:defRPr>
    </a:lvl4pPr>
    <a:lvl5pPr marL="1828800" algn="l" rtl="0" fontAlgn="base">
      <a:spcBef>
        <a:spcPct val="0"/>
      </a:spcBef>
      <a:spcAft>
        <a:spcPct val="0"/>
      </a:spcAft>
      <a:defRPr kumimoji="1" sz="2400" kern="1200">
        <a:solidFill>
          <a:schemeClr val="tx1"/>
        </a:solidFill>
        <a:latin typeface="Times" pitchFamily="18" charset="0"/>
        <a:ea typeface="ＭＳ ゴシック" pitchFamily="49" charset="-128"/>
        <a:cs typeface="+mn-cs"/>
      </a:defRPr>
    </a:lvl5pPr>
    <a:lvl6pPr marL="2286000" algn="l" defTabSz="914400" rtl="0" eaLnBrk="1" latinLnBrk="0" hangingPunct="1">
      <a:defRPr kumimoji="1" sz="2400" kern="1200">
        <a:solidFill>
          <a:schemeClr val="tx1"/>
        </a:solidFill>
        <a:latin typeface="Times" pitchFamily="18" charset="0"/>
        <a:ea typeface="ＭＳ ゴシック" pitchFamily="49" charset="-128"/>
        <a:cs typeface="+mn-cs"/>
      </a:defRPr>
    </a:lvl6pPr>
    <a:lvl7pPr marL="2743200" algn="l" defTabSz="914400" rtl="0" eaLnBrk="1" latinLnBrk="0" hangingPunct="1">
      <a:defRPr kumimoji="1" sz="2400" kern="1200">
        <a:solidFill>
          <a:schemeClr val="tx1"/>
        </a:solidFill>
        <a:latin typeface="Times" pitchFamily="18" charset="0"/>
        <a:ea typeface="ＭＳ ゴシック" pitchFamily="49" charset="-128"/>
        <a:cs typeface="+mn-cs"/>
      </a:defRPr>
    </a:lvl7pPr>
    <a:lvl8pPr marL="3200400" algn="l" defTabSz="914400" rtl="0" eaLnBrk="1" latinLnBrk="0" hangingPunct="1">
      <a:defRPr kumimoji="1" sz="2400" kern="1200">
        <a:solidFill>
          <a:schemeClr val="tx1"/>
        </a:solidFill>
        <a:latin typeface="Times" pitchFamily="18" charset="0"/>
        <a:ea typeface="ＭＳ ゴシック" pitchFamily="49" charset="-128"/>
        <a:cs typeface="+mn-cs"/>
      </a:defRPr>
    </a:lvl8pPr>
    <a:lvl9pPr marL="3657600" algn="l" defTabSz="914400" rtl="0" eaLnBrk="1" latinLnBrk="0" hangingPunct="1">
      <a:defRPr kumimoji="1" sz="2400" kern="1200">
        <a:solidFill>
          <a:schemeClr val="tx1"/>
        </a:solidFill>
        <a:latin typeface="Times" pitchFamily="18" charset="0"/>
        <a:ea typeface="ＭＳ ゴシック" pitchFamily="49"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Keet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3F"/>
    <a:srgbClr val="FFCC00"/>
    <a:srgbClr val="FF5B5B"/>
    <a:srgbClr val="14032B"/>
    <a:srgbClr val="101177"/>
    <a:srgbClr val="FFDE75"/>
    <a:srgbClr val="FFFF79"/>
    <a:srgbClr val="102994"/>
    <a:srgbClr val="0A4FA1"/>
    <a:srgbClr val="0F11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528" autoAdjust="0"/>
    <p:restoredTop sz="93783" autoAdjust="0"/>
  </p:normalViewPr>
  <p:slideViewPr>
    <p:cSldViewPr>
      <p:cViewPr>
        <p:scale>
          <a:sx n="80" d="100"/>
          <a:sy n="80" d="100"/>
        </p:scale>
        <p:origin x="-768" y="270"/>
      </p:cViewPr>
      <p:guideLst>
        <p:guide orient="horz" pos="754"/>
        <p:guide pos="103"/>
        <p:guide pos="57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8" Type="http://schemas.openxmlformats.org/officeDocument/2006/relationships/slideMaster" Target="slideMasters/slideMaster8.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dirty="0">
                <a:ea typeface="Osaka" charset="-128"/>
              </a:defRPr>
            </a:lvl1pPr>
          </a:lstStyle>
          <a:p>
            <a:pPr>
              <a:defRPr/>
            </a:pPr>
            <a:endParaRPr lang="en-US" altLang="ja-JP" dirty="0"/>
          </a:p>
        </p:txBody>
      </p:sp>
      <p:sp>
        <p:nvSpPr>
          <p:cNvPr id="99331"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dirty="0">
                <a:ea typeface="Osaka" charset="-128"/>
              </a:defRPr>
            </a:lvl1pPr>
          </a:lstStyle>
          <a:p>
            <a:pPr>
              <a:defRPr/>
            </a:pPr>
            <a:endParaRPr lang="en-US" altLang="ja-JP" dirty="0"/>
          </a:p>
        </p:txBody>
      </p:sp>
      <p:sp>
        <p:nvSpPr>
          <p:cNvPr id="40964" name="Rectangle 4"/>
          <p:cNvSpPr>
            <a:spLocks noGrp="1" noRot="1" noChangeAspect="1" noChangeArrowheads="1" noTextEdit="1"/>
          </p:cNvSpPr>
          <p:nvPr>
            <p:ph type="sldImg" idx="2"/>
          </p:nvPr>
        </p:nvSpPr>
        <p:spPr bwMode="auto">
          <a:xfrm>
            <a:off x="900113" y="739775"/>
            <a:ext cx="4935537" cy="3700463"/>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9334"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dirty="0">
                <a:ea typeface="Osaka" charset="-128"/>
              </a:defRPr>
            </a:lvl1pPr>
          </a:lstStyle>
          <a:p>
            <a:pPr>
              <a:defRPr/>
            </a:pPr>
            <a:endParaRPr lang="en-US" altLang="ja-JP" dirty="0"/>
          </a:p>
        </p:txBody>
      </p:sp>
      <p:sp>
        <p:nvSpPr>
          <p:cNvPr id="99335"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Osaka" charset="-128"/>
              </a:defRPr>
            </a:lvl1pPr>
          </a:lstStyle>
          <a:p>
            <a:pPr>
              <a:defRPr/>
            </a:pPr>
            <a:fld id="{B91FBCE7-B319-4C0B-BE2F-19101419AF31}" type="slidenum">
              <a:rPr lang="en-US" altLang="ja-JP"/>
              <a:pPr>
                <a:defRPr/>
              </a:pPr>
              <a:t>‹#›</a:t>
            </a:fld>
            <a:endParaRPr lang="en-US" altLang="ja-JP" dirty="0"/>
          </a:p>
        </p:txBody>
      </p:sp>
    </p:spTree>
    <p:extLst>
      <p:ext uri="{BB962C8B-B14F-4D97-AF65-F5344CB8AC3E}">
        <p14:creationId xmlns:p14="http://schemas.microsoft.com/office/powerpoint/2010/main" val="1712777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4</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13</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14</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15</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16</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17</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18</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19</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20</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21</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22</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5</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23</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24</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25</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26</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27</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6</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7</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8</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9</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10</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11</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B91FBCE7-B319-4C0B-BE2F-19101419AF31}" type="slidenum">
              <a:rPr lang="en-US" altLang="ja-JP" smtClean="0"/>
              <a:pPr>
                <a:defRPr/>
              </a:pPr>
              <a:t>12</a:t>
            </a:fld>
            <a:endParaRPr lang="en-US" altLang="ja-JP" dirty="0"/>
          </a:p>
        </p:txBody>
      </p:sp>
    </p:spTree>
    <p:extLst>
      <p:ext uri="{BB962C8B-B14F-4D97-AF65-F5344CB8AC3E}">
        <p14:creationId xmlns:p14="http://schemas.microsoft.com/office/powerpoint/2010/main" val="904158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schemeClr val="bg1"/>
                </a:solidFill>
                <a:latin typeface="+mn-lt"/>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46" y="6592988"/>
            <a:ext cx="1935145"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schemeClr val="bg1"/>
                </a:solidFill>
                <a:latin typeface="+mn-lt"/>
              </a:rPr>
              <a:t>©INTELLIGENCE,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57150" y="0"/>
            <a:ext cx="8229600" cy="736600"/>
          </a:xfrm>
        </p:spPr>
        <p:txBody>
          <a:bodyPr/>
          <a:lstStyle/>
          <a:p>
            <a:r>
              <a:rPr lang="ja-JP" altLang="en-US" smtClean="0"/>
              <a:t>マスター タイトルの書式設定</a:t>
            </a:r>
            <a:endParaRPr lang="ja-JP" altLang="en-US"/>
          </a:p>
        </p:txBody>
      </p:sp>
      <p:sp>
        <p:nvSpPr>
          <p:cNvPr id="8" name="コンテンツ プレースホルダー 2"/>
          <p:cNvSpPr>
            <a:spLocks noGrp="1"/>
          </p:cNvSpPr>
          <p:nvPr>
            <p:ph idx="1"/>
          </p:nvPr>
        </p:nvSpPr>
        <p:spPr>
          <a:xfrm>
            <a:off x="44450" y="809625"/>
            <a:ext cx="8978900" cy="55165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
        <p:nvSpPr>
          <p:cNvPr id="4" name="フッター プレースホルダー 3"/>
          <p:cNvSpPr>
            <a:spLocks noGrp="1"/>
          </p:cNvSpPr>
          <p:nvPr>
            <p:ph type="ftr" sz="quarter" idx="11"/>
          </p:nvPr>
        </p:nvSpPr>
        <p:spPr/>
        <p:txBody>
          <a:body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183507049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697"/>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2954076710"/>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sldNum" sz="quarter" idx="4"/>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10"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226824142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11" name="フッター プレースホルダー 3"/>
          <p:cNvSpPr>
            <a:spLocks noGrp="1"/>
          </p:cNvSpPr>
          <p:nvPr>
            <p:ph type="ftr" sz="quarter" idx="11"/>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183385838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922731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4562389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p:nvPicPr>
        <p:blipFill>
          <a:blip r:embed="rId2">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p:nvPicPr>
        <p:blipFill>
          <a:blip r:embed="rId2">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15" name="Rectangle 7"/>
          <p:cNvSpPr>
            <a:spLocks noChangeArrowheads="1"/>
          </p:cNvSpPr>
          <p:nvPr/>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defTabSz="457200" fontAlgn="auto">
              <a:lnSpc>
                <a:spcPct val="98000"/>
              </a:lnSpc>
              <a:spcBef>
                <a:spcPct val="20000"/>
              </a:spcBef>
              <a:spcAft>
                <a:spcPts val="0"/>
              </a:spcAft>
            </a:pPr>
            <a:r>
              <a:rPr lang="en-US" altLang="ja-JP" sz="1700" dirty="0" smtClean="0">
                <a:solidFill>
                  <a:prstClr val="white"/>
                </a:solidFill>
                <a:latin typeface="Arial"/>
                <a:ea typeface="ＭＳ Ｐゴシック"/>
              </a:rPr>
              <a:t>INTELLIGENCE, Ltd</a:t>
            </a:r>
            <a:endParaRPr lang="en-US" altLang="ja-JP" sz="1700" dirty="0">
              <a:solidFill>
                <a:prstClr val="white"/>
              </a:solidFill>
              <a:latin typeface="Arial"/>
              <a:ea typeface="ＭＳ Ｐゴシック"/>
            </a:endParaRPr>
          </a:p>
        </p:txBody>
      </p:sp>
      <p:sp>
        <p:nvSpPr>
          <p:cNvPr id="16" name="Line 10"/>
          <p:cNvSpPr>
            <a:spLocks noChangeShapeType="1"/>
          </p:cNvSpPr>
          <p:nvPr/>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17" name="Line 11"/>
          <p:cNvSpPr>
            <a:spLocks noChangeShapeType="1"/>
          </p:cNvSpPr>
          <p:nvPr/>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18" name="Line 12"/>
          <p:cNvSpPr>
            <a:spLocks noChangeShapeType="1"/>
          </p:cNvSpPr>
          <p:nvPr/>
        </p:nvSpPr>
        <p:spPr bwMode="auto">
          <a:xfrm flipH="1">
            <a:off x="1835150" y="4292674"/>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pic>
        <p:nvPicPr>
          <p:cNvPr id="19" name="Picture 52" descr="A02ブランドロゴ基本形反転"/>
          <p:cNvPicPr>
            <a:picLocks noChangeAspect="1" noChangeArrowheads="1"/>
          </p:cNvPicPr>
          <p:nvPr/>
        </p:nvPicPr>
        <p:blipFill>
          <a:blip r:embed="rId3">
            <a:extLst>
              <a:ext uri="{28A0092B-C50C-407E-A947-70E740481C1C}">
                <a14:useLocalDpi xmlns:a14="http://schemas.microsoft.com/office/drawing/2010/main" val="0"/>
              </a:ext>
            </a:extLst>
          </a:blip>
          <a:srcRect l="6956" t="16060" r="6956" b="16060"/>
          <a:stretch>
            <a:fillRect/>
          </a:stretch>
        </p:blipFill>
        <p:spPr bwMode="auto">
          <a:xfrm>
            <a:off x="6794537"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p:nvSpPr>
        <p:spPr bwMode="auto">
          <a:xfrm>
            <a:off x="6815139" y="6592962"/>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defTabSz="457200" eaLnBrk="1" fontAlgn="auto" hangingPunct="1">
              <a:spcBef>
                <a:spcPts val="0"/>
              </a:spcBef>
              <a:spcAft>
                <a:spcPts val="0"/>
              </a:spcAft>
              <a:defRPr/>
            </a:pPr>
            <a:r>
              <a:rPr lang="en-US" altLang="ja-JP" sz="700" dirty="0" smtClean="0">
                <a:solidFill>
                  <a:prstClr val="white"/>
                </a:solidFill>
                <a:latin typeface="Arial"/>
              </a:rPr>
              <a:t>©2013 INTELLIGENCE, Ltd. All Rights Reserved.</a:t>
            </a:r>
          </a:p>
        </p:txBody>
      </p:sp>
      <p:sp>
        <p:nvSpPr>
          <p:cNvPr id="21" name="Rectangle 13"/>
          <p:cNvSpPr>
            <a:spLocks noGrp="1" noChangeArrowheads="1"/>
          </p:cNvSpPr>
          <p:nvPr>
            <p:ph type="ctrTitle" sz="quarter"/>
          </p:nvPr>
        </p:nvSpPr>
        <p:spPr>
          <a:xfrm>
            <a:off x="827125"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60"/>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201883792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6" name="Rectangle 7"/>
          <p:cNvSpPr>
            <a:spLocks noGrp="1" noChangeArrowheads="1"/>
          </p:cNvSpPr>
          <p:nvPr>
            <p:ph type="sldNum" sz="quarter" idx="4"/>
          </p:nvPr>
        </p:nvSpPr>
        <p:spPr bwMode="auto">
          <a:xfrm>
            <a:off x="323851" y="652469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fld id="{49E0226E-8489-0F42-8FC7-B1661A57088F}" type="slidenum">
              <a:rPr lang="ja-JP" altLang="en-US" smtClean="0">
                <a:solidFill>
                  <a:prstClr val="white"/>
                </a:solidFill>
              </a:rPr>
              <a:pPr/>
              <a:t>‹#›</a:t>
            </a:fld>
            <a:endParaRPr lang="ja-JP" altLang="en-US" dirty="0">
              <a:solidFill>
                <a:prstClr val="white"/>
              </a:solidFill>
            </a:endParaRPr>
          </a:p>
        </p:txBody>
      </p:sp>
    </p:spTree>
    <p:extLst>
      <p:ext uri="{BB962C8B-B14F-4D97-AF65-F5344CB8AC3E}">
        <p14:creationId xmlns:p14="http://schemas.microsoft.com/office/powerpoint/2010/main" val="293397002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69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fld id="{49E0226E-8489-0F42-8FC7-B1661A57088F}" type="slidenum">
              <a:rPr lang="ja-JP" altLang="en-US" smtClean="0">
                <a:solidFill>
                  <a:prstClr val="white"/>
                </a:solidFill>
              </a:rPr>
              <a:pPr/>
              <a:t>‹#›</a:t>
            </a:fld>
            <a:endParaRPr lang="ja-JP" altLang="en-US" dirty="0">
              <a:solidFill>
                <a:prstClr val="white"/>
              </a:solidFill>
            </a:endParaRPr>
          </a:p>
        </p:txBody>
      </p:sp>
      <p:sp>
        <p:nvSpPr>
          <p:cNvPr id="6" name="Rectangle 17"/>
          <p:cNvSpPr>
            <a:spLocks noGrp="1" noChangeArrowheads="1"/>
          </p:cNvSpPr>
          <p:nvPr>
            <p:ph type="ftr" sz="quarter" idx="3"/>
          </p:nvPr>
        </p:nvSpPr>
        <p:spPr bwMode="auto">
          <a:xfrm>
            <a:off x="1676400" y="6524699"/>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defTabSz="457200" fontAlgn="auto">
              <a:spcBef>
                <a:spcPts val="0"/>
              </a:spcBef>
              <a:spcAft>
                <a:spcPts val="0"/>
              </a:spcAft>
            </a:pPr>
            <a:endParaRPr lang="ja-JP" altLang="en-US" dirty="0">
              <a:solidFill>
                <a:prstClr val="white"/>
              </a:solidFill>
              <a:latin typeface="Arial"/>
              <a:ea typeface="ＭＳ Ｐゴシック"/>
            </a:endParaRPr>
          </a:p>
        </p:txBody>
      </p:sp>
      <p:sp>
        <p:nvSpPr>
          <p:cNvPr id="5" name="正方形/長方形 4"/>
          <p:cNvSpPr/>
          <p:nvPr/>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smtClean="0"/>
              <a:t>マスター タイトルの書式設定</a:t>
            </a:r>
            <a:endParaRPr lang="ja-JP" altLang="en-US" dirty="0"/>
          </a:p>
        </p:txBody>
      </p:sp>
    </p:spTree>
    <p:extLst>
      <p:ext uri="{BB962C8B-B14F-4D97-AF65-F5344CB8AC3E}">
        <p14:creationId xmlns:p14="http://schemas.microsoft.com/office/powerpoint/2010/main" val="152288776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885"/>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672"/>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36"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39" y="6592960"/>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24"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58"/>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60189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70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408813460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697"/>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39555076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1164267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803959701"/>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66223990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718"/>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a:extLst>
              <a:ext uri="{28A0092B-C50C-407E-A947-70E740481C1C}">
                <a14:useLocalDpi xmlns:a14="http://schemas.microsoft.com/office/drawing/2010/main" val="0"/>
              </a:ext>
            </a:extLst>
          </a:blip>
          <a:srcRect l="6956" t="16060" r="6956" b="16060"/>
          <a:stretch>
            <a:fillRect/>
          </a:stretch>
        </p:blipFill>
        <p:spPr bwMode="auto">
          <a:xfrm>
            <a:off x="6794559" y="474742"/>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3006"/>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©2014 INTELLIGENCE, Ltd. All Rights Reserved.</a:t>
            </a:r>
          </a:p>
        </p:txBody>
      </p:sp>
      <p:sp>
        <p:nvSpPr>
          <p:cNvPr id="21" name="Rectangle 13"/>
          <p:cNvSpPr>
            <a:spLocks noGrp="1" noChangeArrowheads="1"/>
          </p:cNvSpPr>
          <p:nvPr>
            <p:ph type="ctrTitle" sz="quarter"/>
          </p:nvPr>
        </p:nvSpPr>
        <p:spPr>
          <a:xfrm>
            <a:off x="827147"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604"/>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16879435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92"/>
            <a:ext cx="8639175" cy="719137"/>
          </a:xfrm>
        </p:spPr>
        <p:txBody>
          <a:bodyPr/>
          <a:lstStyle>
            <a:lvl1pPr>
              <a:defRPr b="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6" name="Rectangle 7"/>
          <p:cNvSpPr>
            <a:spLocks noGrp="1" noChangeArrowheads="1"/>
          </p:cNvSpPr>
          <p:nvPr>
            <p:ph type="sldNum" sz="quarter" idx="4"/>
          </p:nvPr>
        </p:nvSpPr>
        <p:spPr bwMode="auto">
          <a:xfrm>
            <a:off x="323851" y="6524743"/>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Tree>
    <p:extLst>
      <p:ext uri="{BB962C8B-B14F-4D97-AF65-F5344CB8AC3E}">
        <p14:creationId xmlns:p14="http://schemas.microsoft.com/office/powerpoint/2010/main" val="394324050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43"/>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43"/>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966"/>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4099987127"/>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622"/>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6956" t="16060" r="6956" b="16060"/>
          <a:stretch>
            <a:fillRect/>
          </a:stretch>
        </p:blipFill>
        <p:spPr bwMode="auto">
          <a:xfrm>
            <a:off x="6794511"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1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©2013 INTELLIGENCE, Ltd. All Rights Reserved.</a:t>
            </a:r>
          </a:p>
        </p:txBody>
      </p:sp>
      <p:sp>
        <p:nvSpPr>
          <p:cNvPr id="21" name="Rectangle 13"/>
          <p:cNvSpPr>
            <a:spLocks noGrp="1" noChangeArrowheads="1"/>
          </p:cNvSpPr>
          <p:nvPr>
            <p:ph type="ctrTitle" sz="quarter"/>
          </p:nvPr>
        </p:nvSpPr>
        <p:spPr>
          <a:xfrm>
            <a:off x="827099"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08"/>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2253163964"/>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bwMode="auto">
          <a:xfrm>
            <a:off x="323851" y="652464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9"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Tree>
    <p:extLst>
      <p:ext uri="{BB962C8B-B14F-4D97-AF65-F5344CB8AC3E}">
        <p14:creationId xmlns:p14="http://schemas.microsoft.com/office/powerpoint/2010/main" val="10212033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8" name="タイトル 1"/>
          <p:cNvSpPr>
            <a:spLocks noGrp="1"/>
          </p:cNvSpPr>
          <p:nvPr>
            <p:ph type="title"/>
          </p:nvPr>
        </p:nvSpPr>
        <p:spPr>
          <a:xfrm>
            <a:off x="57150" y="0"/>
            <a:ext cx="8229600" cy="736600"/>
          </a:xfrm>
        </p:spPr>
        <p:txBody>
          <a:bodyPr/>
          <a:lstStyle/>
          <a:p>
            <a:r>
              <a:rPr lang="ja-JP" altLang="en-US" smtClean="0"/>
              <a:t>マスター タイトルの書式設定</a:t>
            </a:r>
            <a:endParaRPr lang="ja-JP" altLang="en-US"/>
          </a:p>
        </p:txBody>
      </p:sp>
      <p:sp>
        <p:nvSpPr>
          <p:cNvPr id="9" name="コンテンツ プレースホルダー 2"/>
          <p:cNvSpPr>
            <a:spLocks noGrp="1"/>
          </p:cNvSpPr>
          <p:nvPr>
            <p:ph sz="half" idx="1"/>
          </p:nvPr>
        </p:nvSpPr>
        <p:spPr>
          <a:xfrm>
            <a:off x="44450" y="809625"/>
            <a:ext cx="4413250" cy="5516563"/>
          </a:xfr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0" name="コンテンツ プレースホルダー 3"/>
          <p:cNvSpPr>
            <a:spLocks noGrp="1"/>
          </p:cNvSpPr>
          <p:nvPr>
            <p:ph sz="half" idx="2"/>
          </p:nvPr>
        </p:nvSpPr>
        <p:spPr>
          <a:xfrm>
            <a:off x="4610101" y="809625"/>
            <a:ext cx="4413250" cy="5516563"/>
          </a:xfr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64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647"/>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287946680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sldNum" sz="quarter" idx="4"/>
          </p:nvPr>
        </p:nvSpPr>
        <p:spPr bwMode="auto">
          <a:xfrm>
            <a:off x="323851" y="652464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8"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060233990"/>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323851" y="652464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Tree>
    <p:extLst>
      <p:ext uri="{BB962C8B-B14F-4D97-AF65-F5344CB8AC3E}">
        <p14:creationId xmlns:p14="http://schemas.microsoft.com/office/powerpoint/2010/main" val="343614848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16" y="213048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16"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094752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68378924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33" y="440696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3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705423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18"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93752415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17"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17"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8" name="フッター プレースホルダ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7565942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4" name="フッター プレースホルダ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427388343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3" name="フッター プレースホルダ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6504700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66" y="27308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54493380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85906403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77501276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6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17" y="27466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lang="ja-JP" altLang="en-US" smtClean="0">
                <a:solidFill>
                  <a:prstClr val="black">
                    <a:tint val="75000"/>
                  </a:prstClr>
                </a:solidFill>
              </a:rPr>
              <a:pPr/>
              <a:t>2015/7/23</a:t>
            </a:fld>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00032373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1_タイトル スライド">
    <p:bg>
      <p:bgPr>
        <a:solidFill>
          <a:schemeClr val="bg1">
            <a:alpha val="65000"/>
          </a:schemeClr>
        </a:solidFill>
        <a:effectLst/>
      </p:bgPr>
    </p:bg>
    <p:spTree>
      <p:nvGrpSpPr>
        <p:cNvPr id="1" name=""/>
        <p:cNvGrpSpPr/>
        <p:nvPr/>
      </p:nvGrpSpPr>
      <p:grpSpPr>
        <a:xfrm>
          <a:off x="0" y="0"/>
          <a:ext cx="0" cy="0"/>
          <a:chOff x="0" y="0"/>
          <a:chExt cx="0" cy="0"/>
        </a:xfrm>
      </p:grpSpPr>
      <p:pic>
        <p:nvPicPr>
          <p:cNvPr id="5" name="Picture 2" descr="\\stor1nas11\派遣OS\OSDiv募集企画G\笠井→中西さん\IBSロゴ・スローガン・ステートメント\JPG（資料等コピペ用）\IBS_ロゴ＋スローガン_1段組み.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602329" y="5901283"/>
            <a:ext cx="1898975" cy="9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1656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7_タイトル スライド">
    <p:bg>
      <p:bgPr>
        <a:solidFill>
          <a:schemeClr val="bg1">
            <a:alpha val="65000"/>
          </a:schemeClr>
        </a:solidFill>
        <a:effectLst/>
      </p:bgPr>
    </p:bg>
    <p:spTree>
      <p:nvGrpSpPr>
        <p:cNvPr id="1" name=""/>
        <p:cNvGrpSpPr/>
        <p:nvPr/>
      </p:nvGrpSpPr>
      <p:grpSpPr>
        <a:xfrm>
          <a:off x="0" y="0"/>
          <a:ext cx="0" cy="0"/>
          <a:chOff x="0" y="0"/>
          <a:chExt cx="0" cy="0"/>
        </a:xfrm>
      </p:grpSpPr>
      <p:sp>
        <p:nvSpPr>
          <p:cNvPr id="6" name="テキスト プレースホルダー 2"/>
          <p:cNvSpPr>
            <a:spLocks noGrp="1"/>
          </p:cNvSpPr>
          <p:nvPr>
            <p:ph idx="10" hasCustomPrompt="1"/>
          </p:nvPr>
        </p:nvSpPr>
        <p:spPr>
          <a:xfrm>
            <a:off x="13" y="0"/>
            <a:ext cx="9144000" cy="908720"/>
          </a:xfrm>
          <a:prstGeom prst="rect">
            <a:avLst/>
          </a:prstGeom>
        </p:spPr>
        <p:txBody>
          <a:bodyPr vert="horz" lIns="91440" tIns="45720" rIns="91440" bIns="45720" rtlCol="0">
            <a:normAutofit/>
          </a:bodyPr>
          <a:lstStyle>
            <a:lvl1pPr algn="l">
              <a:defRPr sz="4400">
                <a:latin typeface="HGS創英角ｺﾞｼｯｸUB" pitchFamily="50" charset="-128"/>
                <a:ea typeface="HGS創英角ｺﾞｼｯｸUB" pitchFamily="50" charset="-128"/>
              </a:defRPr>
            </a:lvl1pPr>
          </a:lstStyle>
          <a:p>
            <a:pPr lvl="0"/>
            <a:r>
              <a:rPr kumimoji="1" lang="ja-JP" altLang="en-US" dirty="0" err="1" smtClean="0"/>
              <a:t>たい</a:t>
            </a:r>
            <a:r>
              <a:rPr kumimoji="1" lang="ja-JP" altLang="en-US" dirty="0" smtClean="0"/>
              <a:t>とる</a:t>
            </a:r>
            <a:endParaRPr kumimoji="1" lang="en-US" altLang="ja-JP" dirty="0" smtClean="0"/>
          </a:p>
        </p:txBody>
      </p:sp>
      <p:pic>
        <p:nvPicPr>
          <p:cNvPr id="4" name="Picture 2" descr="\\stor1nas11\派遣OS\OSDiv募集企画G\笠井→中西さん\IBSロゴ・スローガン・ステートメント\JPG（資料等コピペ用）\IBS_ロゴ＋スローガン_1段組み.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11644" y="5920330"/>
            <a:ext cx="1898975" cy="9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015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1"/>
          <p:cNvSpPr>
            <a:spLocks noGrp="1"/>
          </p:cNvSpPr>
          <p:nvPr>
            <p:ph type="title"/>
          </p:nvPr>
        </p:nvSpPr>
        <p:spPr>
          <a:xfrm>
            <a:off x="57150" y="0"/>
            <a:ext cx="8229600" cy="736600"/>
          </a:xfrm>
        </p:spPr>
        <p:txBody>
          <a:bodyPr/>
          <a:lstStyle/>
          <a:p>
            <a:r>
              <a:rPr lang="ja-JP" altLang="en-US" smtClean="0"/>
              <a:t>マスター タイトルの書式設定</a:t>
            </a:r>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9"/>
            <a:ext cx="6019800" cy="58515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pPr>
                <a:defRPr/>
              </a:pPr>
              <a:t>‹#›</a:t>
            </a:fld>
            <a:endParaRPr lang="en-US" altLang="ja-JP" dirty="0"/>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t>  |  </a:t>
            </a:r>
            <a:fld id="{D84C4565-56BD-4054-B8E2-BDDAD0EC2B53}" type="datetime5">
              <a:rPr lang="en-US"/>
              <a:pPr>
                <a:defRPr/>
              </a:pPr>
              <a:t>23-Jul-15</a:t>
            </a:fld>
            <a:r>
              <a:rPr lang="en-US" dirty="0"/>
              <a:t>  | </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正方形/長方形 1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5" name="Line 68"/>
          <p:cNvSpPr>
            <a:spLocks noChangeShapeType="1"/>
          </p:cNvSpPr>
          <p:nvPr userDrawn="1"/>
        </p:nvSpPr>
        <p:spPr bwMode="auto">
          <a:xfrm>
            <a:off x="2514600" y="4899025"/>
            <a:ext cx="6553200" cy="1588"/>
          </a:xfrm>
          <a:prstGeom prst="line">
            <a:avLst/>
          </a:prstGeom>
          <a:noFill/>
          <a:ln w="25400">
            <a:solidFill>
              <a:srgbClr val="101177"/>
            </a:solidFill>
            <a:round/>
            <a:headEnd/>
            <a:tailEnd/>
          </a:ln>
          <a:effectLst/>
          <a:extLst/>
        </p:spPr>
        <p:txBody>
          <a:bodyPr/>
          <a:lstStyle/>
          <a:p>
            <a:pPr>
              <a:defRPr/>
            </a:pPr>
            <a:endParaRPr lang="ja-JP" altLang="en-US" dirty="0"/>
          </a:p>
        </p:txBody>
      </p:sp>
      <p:sp>
        <p:nvSpPr>
          <p:cNvPr id="6" name="Rectangle 69"/>
          <p:cNvSpPr>
            <a:spLocks noChangeArrowheads="1"/>
          </p:cNvSpPr>
          <p:nvPr userDrawn="1"/>
        </p:nvSpPr>
        <p:spPr bwMode="auto">
          <a:xfrm>
            <a:off x="2514600" y="3959225"/>
            <a:ext cx="6553200" cy="247650"/>
          </a:xfrm>
          <a:prstGeom prst="rect">
            <a:avLst/>
          </a:prstGeom>
          <a:solidFill>
            <a:srgbClr val="101177"/>
          </a:solidFill>
          <a:ln>
            <a:noFill/>
          </a:ln>
        </p:spPr>
        <p:txBody>
          <a:bodyPr wrap="none" anchor="ctr"/>
          <a:lstStyle/>
          <a:p>
            <a:pPr>
              <a:defRPr/>
            </a:pPr>
            <a:endParaRPr lang="ja-JP" altLang="en-US" dirty="0"/>
          </a:p>
        </p:txBody>
      </p:sp>
      <p:pic>
        <p:nvPicPr>
          <p:cNvPr id="7" name="Picture 2"/>
          <p:cNvPicPr>
            <a:picLocks noChangeAspect="1" noChangeArrowheads="1"/>
          </p:cNvPicPr>
          <p:nvPr userDrawn="1"/>
        </p:nvPicPr>
        <p:blipFill>
          <a:blip r:embed="rId2"/>
          <a:srcRect/>
          <a:stretch>
            <a:fillRect/>
          </a:stretch>
        </p:blipFill>
        <p:spPr bwMode="auto">
          <a:xfrm>
            <a:off x="7451725" y="222254"/>
            <a:ext cx="1439863" cy="415925"/>
          </a:xfrm>
          <a:prstGeom prst="rect">
            <a:avLst/>
          </a:prstGeom>
          <a:noFill/>
          <a:ln w="9525">
            <a:noFill/>
            <a:miter lim="800000"/>
            <a:headEnd/>
            <a:tailEnd/>
          </a:ln>
        </p:spPr>
      </p:pic>
      <p:sp>
        <p:nvSpPr>
          <p:cNvPr id="16" name="Rectangle 67"/>
          <p:cNvSpPr>
            <a:spLocks noGrp="1" noChangeArrowheads="1"/>
          </p:cNvSpPr>
          <p:nvPr>
            <p:ph type="ctrTitle" sz="quarter"/>
          </p:nvPr>
        </p:nvSpPr>
        <p:spPr>
          <a:xfrm>
            <a:off x="2514600" y="4216400"/>
            <a:ext cx="6553200" cy="609600"/>
          </a:xfrm>
          <a:extLst/>
        </p:spPr>
        <p:txBody>
          <a:bodyPr/>
          <a:lstStyle>
            <a:lvl1pPr>
              <a:defRPr/>
            </a:lvl1pPr>
          </a:lstStyle>
          <a:p>
            <a:pPr lvl="0"/>
            <a:r>
              <a:rPr lang="en-US" altLang="ja-JP" noProof="0" smtClean="0"/>
              <a:t>Click to edit Master title style</a:t>
            </a:r>
          </a:p>
        </p:txBody>
      </p:sp>
      <p:sp>
        <p:nvSpPr>
          <p:cNvPr id="17" name="Rectangle 70"/>
          <p:cNvSpPr>
            <a:spLocks noGrp="1" noChangeArrowheads="1"/>
          </p:cNvSpPr>
          <p:nvPr>
            <p:ph type="subTitle" sz="quarter" idx="1"/>
          </p:nvPr>
        </p:nvSpPr>
        <p:spPr>
          <a:xfrm>
            <a:off x="2514600" y="3959225"/>
            <a:ext cx="3276600" cy="254000"/>
          </a:xfrm>
        </p:spPr>
        <p:txBody>
          <a:bodyPr rIns="91440"/>
          <a:lstStyle>
            <a:lvl1pPr marL="0" indent="0">
              <a:buFont typeface="Wingdings" pitchFamily="2" charset="2"/>
              <a:buNone/>
              <a:defRPr sz="1100" b="1">
                <a:solidFill>
                  <a:schemeClr val="bg1"/>
                </a:solidFill>
              </a:defRPr>
            </a:lvl1pPr>
          </a:lstStyle>
          <a:p>
            <a:pPr lvl="0"/>
            <a:r>
              <a:rPr lang="en-US" altLang="ja-JP" noProof="0" smtClean="0"/>
              <a:t>Click to edit Master subtitle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2514600" y="636588"/>
            <a:ext cx="6553200" cy="609600"/>
          </a:xfrm>
        </p:spPr>
        <p:txBody>
          <a:bodyPr/>
          <a:lstStyle>
            <a:lvl1pPr>
              <a:defRPr b="1"/>
            </a:lvl1pPr>
          </a:lstStyle>
          <a:p>
            <a:r>
              <a:rPr lang="ja-JP" altLang="en-US" dirty="0" smtClean="0"/>
              <a:t>マスター タイトルの書式設定</a:t>
            </a:r>
            <a:endParaRPr lang="ja-JP" altLang="en-US" dirty="0"/>
          </a:p>
        </p:txBody>
      </p:sp>
      <p:sp>
        <p:nvSpPr>
          <p:cNvPr id="8" name="コンテンツ プレースホルダー 2"/>
          <p:cNvSpPr>
            <a:spLocks noGrp="1"/>
          </p:cNvSpPr>
          <p:nvPr>
            <p:ph idx="1"/>
          </p:nvPr>
        </p:nvSpPr>
        <p:spPr>
          <a:xfrm>
            <a:off x="2506029" y="1386488"/>
            <a:ext cx="6566472" cy="5314950"/>
          </a:xfrm>
        </p:spPr>
        <p:txBody>
          <a:bodyPr/>
          <a:lstStyle>
            <a:lvl1pPr marL="182563" indent="-182563">
              <a:tabLst>
                <a:tab pos="92075" algn="l"/>
              </a:tabLst>
              <a:defRPr/>
            </a:lvl1pPr>
            <a:lvl2pPr marL="446088" indent="-182563">
              <a:defRPr/>
            </a:lvl2pPr>
            <a:lvl3pPr marL="720725" indent="-184150">
              <a:defRPr/>
            </a:lvl3pPr>
            <a:lvl4pPr marL="982663" indent="-171450">
              <a:defRPr/>
            </a:lvl4pPr>
            <a:lvl5pPr marL="1257300" indent="-182563">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19"/>
          <p:cNvSpPr>
            <a:spLocks noGrp="1" noChangeArrowheads="1"/>
          </p:cNvSpPr>
          <p:nvPr>
            <p:ph type="sldNum" sz="quarter" idx="10"/>
          </p:nvPr>
        </p:nvSpPr>
        <p:spPr>
          <a:ln/>
        </p:spPr>
        <p:txBody>
          <a:bodyPr/>
          <a:lstStyle>
            <a:lvl1pPr>
              <a:defRPr/>
            </a:lvl1pPr>
          </a:lstStyle>
          <a:p>
            <a:pPr>
              <a:defRPr/>
            </a:pPr>
            <a:fld id="{A0AA3073-25C1-459F-874A-0126FECA21E0}" type="slidenum">
              <a:rPr lang="en-GB"/>
              <a:pPr>
                <a:defRPr/>
              </a:pPr>
              <a:t>‹#›</a:t>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70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Rectangle 19"/>
          <p:cNvSpPr>
            <a:spLocks noGrp="1" noChangeArrowheads="1"/>
          </p:cNvSpPr>
          <p:nvPr>
            <p:ph type="sldNum" sz="quarter" idx="10"/>
          </p:nvPr>
        </p:nvSpPr>
        <p:spPr/>
        <p:txBody>
          <a:bodyPr/>
          <a:lstStyle>
            <a:lvl1pPr algn="r">
              <a:spcBef>
                <a:spcPct val="0"/>
              </a:spcBef>
              <a:defRPr sz="900">
                <a:latin typeface="Arial" charset="0"/>
              </a:defRPr>
            </a:lvl1pPr>
          </a:lstStyle>
          <a:p>
            <a:pPr>
              <a:defRPr/>
            </a:pPr>
            <a:fld id="{B8C6DBE1-B7E4-4387-9A8D-86D8F046C905}" type="slidenum">
              <a:rPr lang="en-GB"/>
              <a:pPr>
                <a:defRPr/>
              </a:pPr>
              <a:t>‹#›</a:t>
            </a:fld>
            <a:endParaRPr lang="en-GB"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8" name="タイトル 1"/>
          <p:cNvSpPr>
            <a:spLocks noGrp="1"/>
          </p:cNvSpPr>
          <p:nvPr>
            <p:ph type="title"/>
          </p:nvPr>
        </p:nvSpPr>
        <p:spPr>
          <a:xfrm>
            <a:off x="2514600" y="636588"/>
            <a:ext cx="6553200" cy="609600"/>
          </a:xfrm>
        </p:spPr>
        <p:txBody>
          <a:bodyPr/>
          <a:lstStyle/>
          <a:p>
            <a:r>
              <a:rPr lang="ja-JP" altLang="en-US" smtClean="0"/>
              <a:t>マスター タイトルの書式設定</a:t>
            </a:r>
            <a:endParaRPr lang="ja-JP" altLang="en-US"/>
          </a:p>
        </p:txBody>
      </p:sp>
      <p:sp>
        <p:nvSpPr>
          <p:cNvPr id="9" name="コンテンツ プレースホルダー 2"/>
          <p:cNvSpPr>
            <a:spLocks noGrp="1"/>
          </p:cNvSpPr>
          <p:nvPr>
            <p:ph sz="half" idx="1"/>
          </p:nvPr>
        </p:nvSpPr>
        <p:spPr>
          <a:xfrm>
            <a:off x="107506" y="1387032"/>
            <a:ext cx="2269936" cy="5314950"/>
          </a:xfrm>
        </p:spPr>
        <p:txBody>
          <a:bodyPr/>
          <a:lstStyle>
            <a:lvl1pPr marL="182563" indent="-182563">
              <a:tabLst>
                <a:tab pos="182563" algn="l"/>
              </a:tabLst>
              <a:defRPr sz="1200"/>
            </a:lvl1pPr>
            <a:lvl2pPr marL="446088" indent="-182563">
              <a:defRPr sz="1200"/>
            </a:lvl2pPr>
            <a:lvl3pPr marL="720725" indent="-184150">
              <a:defRPr sz="1200"/>
            </a:lvl3pPr>
            <a:lvl4pPr marL="982663" indent="-171450">
              <a:defRPr sz="1200"/>
            </a:lvl4pPr>
            <a:lvl5pPr marL="1257300" indent="-182563">
              <a:defRPr sz="12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0" name="コンテンツ プレースホルダー 3"/>
          <p:cNvSpPr>
            <a:spLocks noGrp="1"/>
          </p:cNvSpPr>
          <p:nvPr>
            <p:ph sz="half" idx="2"/>
          </p:nvPr>
        </p:nvSpPr>
        <p:spPr>
          <a:xfrm>
            <a:off x="2519774" y="1386442"/>
            <a:ext cx="6552728" cy="5314950"/>
          </a:xfrm>
        </p:spPr>
        <p:txBody>
          <a:bodyPr/>
          <a:lstStyle>
            <a:lvl1pPr marL="182563" indent="-182563">
              <a:tabLst>
                <a:tab pos="92075" algn="l"/>
              </a:tabLst>
              <a:defRPr sz="1400"/>
            </a:lvl1pPr>
            <a:lvl2pPr marL="446088" indent="-182563">
              <a:defRPr sz="1400"/>
            </a:lvl2pPr>
            <a:lvl3pPr marL="720725" indent="-184150">
              <a:defRPr sz="1400"/>
            </a:lvl3pPr>
            <a:lvl4pPr marL="982663" indent="-171450">
              <a:defRPr sz="1400"/>
            </a:lvl4pPr>
            <a:lvl5pPr marL="1257300" indent="-182563">
              <a:defRPr sz="14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19"/>
          <p:cNvSpPr>
            <a:spLocks noGrp="1" noChangeArrowheads="1"/>
          </p:cNvSpPr>
          <p:nvPr>
            <p:ph type="sldNum" sz="quarter" idx="10"/>
          </p:nvPr>
        </p:nvSpPr>
        <p:spPr>
          <a:ln/>
        </p:spPr>
        <p:txBody>
          <a:bodyPr/>
          <a:lstStyle>
            <a:lvl1pPr>
              <a:defRPr/>
            </a:lvl1pPr>
          </a:lstStyle>
          <a:p>
            <a:pPr>
              <a:defRPr/>
            </a:pPr>
            <a:fld id="{3669767F-0309-4A40-B944-BBFE7FE9C3BF}" type="slidenum">
              <a:rPr lang="en-GB"/>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12" name="タイトル 1"/>
          <p:cNvSpPr>
            <a:spLocks noGrp="1"/>
          </p:cNvSpPr>
          <p:nvPr>
            <p:ph type="title"/>
          </p:nvPr>
        </p:nvSpPr>
        <p:spPr>
          <a:xfrm>
            <a:off x="2514600" y="636588"/>
            <a:ext cx="6553200" cy="609600"/>
          </a:xfrm>
        </p:spPr>
        <p:txBody>
          <a:bodyPr/>
          <a:lstStyle/>
          <a:p>
            <a:r>
              <a:rPr lang="ja-JP" altLang="en-US" smtClean="0"/>
              <a:t>マスター タイトルの書式設定</a:t>
            </a:r>
            <a:endParaRPr lang="ja-JP" altLang="en-US"/>
          </a:p>
        </p:txBody>
      </p:sp>
      <p:sp>
        <p:nvSpPr>
          <p:cNvPr id="7" name="Rectangle 19"/>
          <p:cNvSpPr>
            <a:spLocks noGrp="1" noChangeArrowheads="1"/>
          </p:cNvSpPr>
          <p:nvPr>
            <p:ph type="sldNum" sz="quarter" idx="10"/>
          </p:nvPr>
        </p:nvSpPr>
        <p:spPr/>
        <p:txBody>
          <a:bodyPr/>
          <a:lstStyle>
            <a:lvl1pPr algn="r">
              <a:spcBef>
                <a:spcPct val="0"/>
              </a:spcBef>
              <a:defRPr sz="900">
                <a:latin typeface="Arial" charset="0"/>
              </a:defRPr>
            </a:lvl1pPr>
          </a:lstStyle>
          <a:p>
            <a:pPr>
              <a:defRPr/>
            </a:pPr>
            <a:fld id="{A6F15C4E-8697-4877-95F8-B371BB4D76F2}" type="slidenum">
              <a:rPr lang="en-GB"/>
              <a:pPr>
                <a:defRPr/>
              </a:pPr>
              <a:t>‹#›</a:t>
            </a:fld>
            <a:endParaRPr lang="en-GB"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タイトル 1"/>
          <p:cNvSpPr>
            <a:spLocks noGrp="1"/>
          </p:cNvSpPr>
          <p:nvPr>
            <p:ph type="title"/>
          </p:nvPr>
        </p:nvSpPr>
        <p:spPr>
          <a:xfrm>
            <a:off x="2514600" y="636588"/>
            <a:ext cx="6553200" cy="609600"/>
          </a:xfrm>
        </p:spPr>
        <p:txBody>
          <a:bodyPr/>
          <a:lstStyle/>
          <a:p>
            <a:r>
              <a:rPr lang="ja-JP" altLang="en-US" smtClean="0"/>
              <a:t>マスター タイトルの書式設定</a:t>
            </a:r>
            <a:endParaRPr lang="ja-JP" altLang="en-US"/>
          </a:p>
        </p:txBody>
      </p:sp>
      <p:sp>
        <p:nvSpPr>
          <p:cNvPr id="3" name="Rectangle 19"/>
          <p:cNvSpPr>
            <a:spLocks noGrp="1" noChangeArrowheads="1"/>
          </p:cNvSpPr>
          <p:nvPr>
            <p:ph type="sldNum" sz="quarter" idx="10"/>
          </p:nvPr>
        </p:nvSpPr>
        <p:spPr/>
        <p:txBody>
          <a:bodyPr/>
          <a:lstStyle>
            <a:lvl1pPr algn="r">
              <a:spcBef>
                <a:spcPct val="0"/>
              </a:spcBef>
              <a:defRPr sz="900">
                <a:latin typeface="Arial" charset="0"/>
              </a:defRPr>
            </a:lvl1pPr>
          </a:lstStyle>
          <a:p>
            <a:pPr>
              <a:defRPr/>
            </a:pPr>
            <a:fld id="{28E897E2-4530-400B-B21D-402D05BC30CA}" type="slidenum">
              <a:rPr lang="en-GB"/>
              <a:pPr>
                <a:defRPr/>
              </a:pPr>
              <a:t>‹#›</a:t>
            </a:fld>
            <a:endParaRPr lang="en-GB"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正方形/長方形 6"/>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schemeClr val="tx1"/>
              </a:solidFill>
            </a:endParaRPr>
          </a:p>
        </p:txBody>
      </p:sp>
      <p:pic>
        <p:nvPicPr>
          <p:cNvPr id="4" name="Picture 4"/>
          <p:cNvPicPr>
            <a:picLocks noChangeAspect="1" noChangeArrowheads="1"/>
          </p:cNvPicPr>
          <p:nvPr userDrawn="1"/>
        </p:nvPicPr>
        <p:blipFill>
          <a:blip r:embed="rId2"/>
          <a:srcRect/>
          <a:stretch>
            <a:fillRect/>
          </a:stretch>
        </p:blipFill>
        <p:spPr bwMode="auto">
          <a:xfrm>
            <a:off x="7456488" y="2809875"/>
            <a:ext cx="1511300" cy="438150"/>
          </a:xfrm>
          <a:prstGeom prst="rect">
            <a:avLst/>
          </a:prstGeom>
          <a:noFill/>
          <a:ln w="9525">
            <a:noFill/>
            <a:miter lim="800000"/>
            <a:headEnd/>
            <a:tailEnd/>
          </a:ln>
        </p:spPr>
      </p:pic>
      <p:sp>
        <p:nvSpPr>
          <p:cNvPr id="5" name="Line 6"/>
          <p:cNvSpPr>
            <a:spLocks noChangeShapeType="1"/>
          </p:cNvSpPr>
          <p:nvPr userDrawn="1"/>
        </p:nvSpPr>
        <p:spPr bwMode="auto">
          <a:xfrm>
            <a:off x="165129" y="3425825"/>
            <a:ext cx="8797925" cy="0"/>
          </a:xfrm>
          <a:prstGeom prst="line">
            <a:avLst/>
          </a:prstGeom>
          <a:noFill/>
          <a:ln w="50800">
            <a:solidFill>
              <a:srgbClr val="0F1176"/>
            </a:solidFill>
            <a:round/>
            <a:headEnd/>
            <a:tailEnd/>
          </a:ln>
          <a:effectLst/>
          <a:extLst/>
        </p:spPr>
        <p:txBody>
          <a:bodyPr wrap="none" anchor="ctr"/>
          <a:lstStyle/>
          <a:p>
            <a:pPr>
              <a:defRPr/>
            </a:pPr>
            <a:endParaRPr lang="ja-JP" altLang="en-US" dirty="0"/>
          </a:p>
        </p:txBody>
      </p:sp>
      <p:pic>
        <p:nvPicPr>
          <p:cNvPr id="6" name="Picture 12"/>
          <p:cNvPicPr>
            <a:picLocks noChangeAspect="1" noChangeArrowheads="1"/>
          </p:cNvPicPr>
          <p:nvPr userDrawn="1"/>
        </p:nvPicPr>
        <p:blipFill>
          <a:blip r:embed="rId3"/>
          <a:srcRect/>
          <a:stretch>
            <a:fillRect/>
          </a:stretch>
        </p:blipFill>
        <p:spPr bwMode="auto">
          <a:xfrm>
            <a:off x="7562854" y="6403975"/>
            <a:ext cx="1411288" cy="133350"/>
          </a:xfrm>
          <a:prstGeom prst="rect">
            <a:avLst/>
          </a:prstGeom>
          <a:noFill/>
          <a:ln w="9525">
            <a:noFill/>
            <a:miter lim="800000"/>
            <a:headEnd/>
            <a:tailEnd/>
          </a:ln>
        </p:spPr>
      </p:pic>
      <p:sp>
        <p:nvSpPr>
          <p:cNvPr id="7" name="Text Box 13"/>
          <p:cNvSpPr txBox="1">
            <a:spLocks noChangeArrowheads="1"/>
          </p:cNvSpPr>
          <p:nvPr userDrawn="1"/>
        </p:nvSpPr>
        <p:spPr bwMode="auto">
          <a:xfrm>
            <a:off x="7156450" y="6554788"/>
            <a:ext cx="1935145" cy="184666"/>
          </a:xfrm>
          <a:prstGeom prst="rect">
            <a:avLst/>
          </a:prstGeom>
          <a:noFill/>
          <a:ln>
            <a:noFill/>
          </a:ln>
          <a:effectLst/>
          <a:extLst/>
        </p:spPr>
        <p:txBody>
          <a:bodyPr wrap="none">
            <a:spAutoFit/>
          </a:bodyPr>
          <a:lstStyle/>
          <a:p>
            <a:pPr>
              <a:defRPr/>
            </a:pPr>
            <a:r>
              <a:rPr lang="en-US" altLang="ja-JP" sz="600" dirty="0">
                <a:latin typeface="Times"/>
              </a:rPr>
              <a:t>©</a:t>
            </a:r>
            <a:r>
              <a:rPr lang="en-US" altLang="ja-JP" sz="600" dirty="0">
                <a:latin typeface="ＭＳ ゴシック" pitchFamily="49" charset="-128"/>
              </a:rPr>
              <a:t>2009 INTELLIGENCE, Ltd. All Rights Reserved.</a:t>
            </a:r>
          </a:p>
        </p:txBody>
      </p:sp>
      <p:sp>
        <p:nvSpPr>
          <p:cNvPr id="9" name="Line 5"/>
          <p:cNvSpPr>
            <a:spLocks noChangeShapeType="1"/>
          </p:cNvSpPr>
          <p:nvPr userDrawn="1"/>
        </p:nvSpPr>
        <p:spPr bwMode="auto">
          <a:xfrm>
            <a:off x="165129" y="3478213"/>
            <a:ext cx="8797925" cy="0"/>
          </a:xfrm>
          <a:prstGeom prst="line">
            <a:avLst/>
          </a:prstGeom>
          <a:noFill/>
          <a:ln w="25400">
            <a:solidFill>
              <a:srgbClr val="0A4FA1"/>
            </a:solidFill>
            <a:round/>
            <a:headEnd/>
            <a:tailEnd/>
          </a:ln>
          <a:effectLst/>
          <a:extLst/>
        </p:spPr>
        <p:txBody>
          <a:bodyPr wrap="none" anchor="ctr"/>
          <a:lstStyle/>
          <a:p>
            <a:pPr>
              <a:defRPr/>
            </a:pPr>
            <a:endParaRPr lang="ja-JP" altLang="en-US" dirty="0"/>
          </a:p>
        </p:txBody>
      </p:sp>
      <p:sp>
        <p:nvSpPr>
          <p:cNvPr id="8" name="Rectangle 2"/>
          <p:cNvSpPr>
            <a:spLocks noGrp="1" noChangeArrowheads="1"/>
          </p:cNvSpPr>
          <p:nvPr>
            <p:ph type="ctrTitle"/>
          </p:nvPr>
        </p:nvSpPr>
        <p:spPr bwMode="auto">
          <a:xfrm>
            <a:off x="73025" y="2754413"/>
            <a:ext cx="7772400" cy="674687"/>
          </a:xfrm>
          <a:prstGeom prst="rect">
            <a:avLst/>
          </a:prstGeom>
          <a:noFill/>
          <a:extLst/>
        </p:spPr>
        <p:txBody>
          <a:bodyPr lIns="91440"/>
          <a:lstStyle>
            <a:lvl1pPr algn="l">
              <a:defRPr sz="2800">
                <a:solidFill>
                  <a:schemeClr val="tx1"/>
                </a:solidFill>
                <a:latin typeface="Arial" pitchFamily="34" charset="0"/>
                <a:ea typeface="+mj-ea"/>
                <a:cs typeface="Arial" pitchFamily="34" charset="0"/>
              </a:defRPr>
            </a:lvl1pPr>
          </a:lstStyle>
          <a:p>
            <a:pPr lvl="0"/>
            <a:r>
              <a:rPr lang="ja-JP" altLang="en-US" noProof="0" dirty="0" smtClean="0"/>
              <a:t>マスタ タイトルの書式設定</a:t>
            </a:r>
          </a:p>
        </p:txBody>
      </p:sp>
      <p:sp>
        <p:nvSpPr>
          <p:cNvPr id="10" name="Rectangle 8"/>
          <p:cNvSpPr>
            <a:spLocks noGrp="1" noChangeArrowheads="1"/>
          </p:cNvSpPr>
          <p:nvPr>
            <p:ph type="dt" sz="half" idx="10"/>
          </p:nvPr>
        </p:nvSpPr>
        <p:spPr bwMode="auto">
          <a:xfrm>
            <a:off x="85725" y="3640138"/>
            <a:ext cx="2133600" cy="476250"/>
          </a:xfrm>
          <a:prstGeom prst="rect">
            <a:avLst/>
          </a:prstGeom>
          <a:extLst/>
        </p:spPr>
        <p:txBody>
          <a:bodyPr vert="horz" wrap="square" lIns="91440" tIns="45720" rIns="91440" bIns="45720" numCol="1" anchor="t" anchorCtr="0" compatLnSpc="1">
            <a:prstTxWarp prst="textNoShape">
              <a:avLst/>
            </a:prstTxWarp>
          </a:bodyPr>
          <a:lstStyle>
            <a:lvl1pPr algn="l">
              <a:defRPr sz="1400" dirty="0">
                <a:latin typeface="Arial" pitchFamily="34" charset="0"/>
                <a:ea typeface="+mn-ea"/>
                <a:cs typeface="Arial" pitchFamily="34" charset="0"/>
              </a:defRPr>
            </a:lvl1pPr>
          </a:lstStyle>
          <a:p>
            <a:pPr>
              <a:defRPr/>
            </a:pPr>
            <a:endParaRPr lang="en-US" altLang="ja-JP"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3" y="7938"/>
            <a:ext cx="7677150" cy="458787"/>
          </a:xfrm>
        </p:spPr>
        <p:txBody>
          <a:bodyPr/>
          <a:lstStyle/>
          <a:p>
            <a:r>
              <a:rPr lang="ja-JP" altLang="en-US" dirty="0" smtClean="0"/>
              <a:t>マスター タイトルの書式設定</a:t>
            </a:r>
            <a:endParaRPr lang="ja-JP" altLang="en-US" dirty="0"/>
          </a:p>
        </p:txBody>
      </p:sp>
      <p:sp>
        <p:nvSpPr>
          <p:cNvPr id="8" name="コンテンツ プレースホルダー 2"/>
          <p:cNvSpPr>
            <a:spLocks noGrp="1"/>
          </p:cNvSpPr>
          <p:nvPr>
            <p:ph idx="1"/>
          </p:nvPr>
        </p:nvSpPr>
        <p:spPr>
          <a:xfrm>
            <a:off x="71446" y="593825"/>
            <a:ext cx="8982075" cy="31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5"/>
          <p:cNvSpPr>
            <a:spLocks noGrp="1" noChangeArrowheads="1"/>
          </p:cNvSpPr>
          <p:nvPr>
            <p:ph type="sldNum" sz="quarter" idx="10"/>
          </p:nvPr>
        </p:nvSpPr>
        <p:spPr>
          <a:ln/>
        </p:spPr>
        <p:txBody>
          <a:bodyPr/>
          <a:lstStyle>
            <a:lvl1pPr>
              <a:defRPr/>
            </a:lvl1pPr>
          </a:lstStyle>
          <a:p>
            <a:pPr>
              <a:defRPr/>
            </a:pPr>
            <a:fld id="{383BD247-157F-49B8-9258-CA696C5989AE}" type="slidenum">
              <a:rPr lang="en-US" altLang="ja-JP"/>
              <a:pPr>
                <a:defRPr/>
              </a:pPr>
              <a:t>‹#›</a:t>
            </a:fld>
            <a:endParaRPr lang="en-US" altLang="ja-JP"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70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Rectangle 45"/>
          <p:cNvSpPr>
            <a:spLocks noGrp="1" noChangeArrowheads="1"/>
          </p:cNvSpPr>
          <p:nvPr>
            <p:ph type="sldNum" sz="quarter" idx="10"/>
          </p:nvPr>
        </p:nvSpPr>
        <p:spPr>
          <a:ln/>
        </p:spPr>
        <p:txBody>
          <a:bodyPr/>
          <a:lstStyle>
            <a:lvl1pPr>
              <a:defRPr/>
            </a:lvl1pPr>
          </a:lstStyle>
          <a:p>
            <a:pPr>
              <a:defRPr/>
            </a:pPr>
            <a:fld id="{C1122D8E-8C90-42A9-88EC-AC24AC7A21A6}" type="slidenum">
              <a:rPr lang="en-US" altLang="ja-JP"/>
              <a:pPr>
                <a:defRPr/>
              </a:pPr>
              <a:t>‹#›</a:t>
            </a:fld>
            <a:endParaRPr lang="en-US" altLang="ja-JP"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692699"/>
            <a:ext cx="4038600" cy="452596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692699"/>
            <a:ext cx="4038600" cy="452596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9" name="タイトル 1"/>
          <p:cNvSpPr>
            <a:spLocks noGrp="1"/>
          </p:cNvSpPr>
          <p:nvPr>
            <p:ph type="title"/>
          </p:nvPr>
        </p:nvSpPr>
        <p:spPr>
          <a:xfrm>
            <a:off x="3" y="7938"/>
            <a:ext cx="7677150" cy="458787"/>
          </a:xfrm>
        </p:spPr>
        <p:txBody>
          <a:bodyPr/>
          <a:lstStyle/>
          <a:p>
            <a:r>
              <a:rPr lang="ja-JP" altLang="en-US" dirty="0" smtClean="0"/>
              <a:t>マスター タイトルの書式設定</a:t>
            </a:r>
            <a:endParaRPr lang="ja-JP" altLang="en-US" dirty="0"/>
          </a:p>
        </p:txBody>
      </p:sp>
      <p:sp>
        <p:nvSpPr>
          <p:cNvPr id="5" name="Rectangle 45"/>
          <p:cNvSpPr>
            <a:spLocks noGrp="1" noChangeArrowheads="1"/>
          </p:cNvSpPr>
          <p:nvPr>
            <p:ph type="sldNum" sz="quarter" idx="10"/>
          </p:nvPr>
        </p:nvSpPr>
        <p:spPr>
          <a:ln/>
        </p:spPr>
        <p:txBody>
          <a:bodyPr/>
          <a:lstStyle>
            <a:lvl1pPr>
              <a:defRPr/>
            </a:lvl1pPr>
          </a:lstStyle>
          <a:p>
            <a:pPr>
              <a:defRPr/>
            </a:pPr>
            <a:fld id="{F7BC2C1B-C9B8-46DB-BC26-EC17DC0D7AB1}" type="slidenum">
              <a:rPr lang="en-US" altLang="ja-JP"/>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schemeClr val="tx1"/>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pPr>
                <a:defRPr/>
              </a:pPr>
              <a:t>‹#›</a:t>
            </a:fld>
            <a:endParaRPr lang="en-US" altLang="ja-JP" dirty="0"/>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12" name="タイトル 1"/>
          <p:cNvSpPr>
            <a:spLocks noGrp="1"/>
          </p:cNvSpPr>
          <p:nvPr>
            <p:ph type="title"/>
          </p:nvPr>
        </p:nvSpPr>
        <p:spPr>
          <a:xfrm>
            <a:off x="3" y="7938"/>
            <a:ext cx="7677150" cy="458787"/>
          </a:xfrm>
        </p:spPr>
        <p:txBody>
          <a:bodyPr/>
          <a:lstStyle/>
          <a:p>
            <a:r>
              <a:rPr lang="ja-JP" altLang="en-US" dirty="0" smtClean="0"/>
              <a:t>マスター タイトルの書式設定</a:t>
            </a:r>
            <a:endParaRPr lang="ja-JP" altLang="en-US" dirty="0"/>
          </a:p>
        </p:txBody>
      </p:sp>
      <p:sp>
        <p:nvSpPr>
          <p:cNvPr id="7" name="Rectangle 45"/>
          <p:cNvSpPr>
            <a:spLocks noGrp="1" noChangeArrowheads="1"/>
          </p:cNvSpPr>
          <p:nvPr>
            <p:ph type="sldNum" sz="quarter" idx="10"/>
          </p:nvPr>
        </p:nvSpPr>
        <p:spPr>
          <a:ln/>
        </p:spPr>
        <p:txBody>
          <a:bodyPr/>
          <a:lstStyle>
            <a:lvl1pPr>
              <a:defRPr/>
            </a:lvl1pPr>
          </a:lstStyle>
          <a:p>
            <a:pPr>
              <a:defRPr/>
            </a:pPr>
            <a:fld id="{2D3ECB77-B220-43FD-9064-60EA90885957}" type="slidenum">
              <a:rPr lang="en-US" altLang="ja-JP"/>
              <a:pPr>
                <a:defRPr/>
              </a:pPr>
              <a:t>‹#›</a:t>
            </a:fld>
            <a:endParaRPr lang="en-US" altLang="ja-JP"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タイトル 1"/>
          <p:cNvSpPr>
            <a:spLocks noGrp="1"/>
          </p:cNvSpPr>
          <p:nvPr>
            <p:ph type="title"/>
          </p:nvPr>
        </p:nvSpPr>
        <p:spPr>
          <a:xfrm>
            <a:off x="3" y="7938"/>
            <a:ext cx="7677150" cy="458787"/>
          </a:xfrm>
        </p:spPr>
        <p:txBody>
          <a:bodyPr/>
          <a:lstStyle/>
          <a:p>
            <a:r>
              <a:rPr lang="ja-JP" altLang="en-US" dirty="0" smtClean="0"/>
              <a:t>マスター タイトルの書式設定</a:t>
            </a:r>
            <a:endParaRPr lang="ja-JP" altLang="en-US" dirty="0"/>
          </a:p>
        </p:txBody>
      </p:sp>
      <p:sp>
        <p:nvSpPr>
          <p:cNvPr id="3" name="Rectangle 45"/>
          <p:cNvSpPr>
            <a:spLocks noGrp="1" noChangeArrowheads="1"/>
          </p:cNvSpPr>
          <p:nvPr>
            <p:ph type="sldNum" sz="quarter" idx="10"/>
          </p:nvPr>
        </p:nvSpPr>
        <p:spPr>
          <a:ln/>
        </p:spPr>
        <p:txBody>
          <a:bodyPr/>
          <a:lstStyle>
            <a:lvl1pPr>
              <a:defRPr/>
            </a:lvl1pPr>
          </a:lstStyle>
          <a:p>
            <a:pPr>
              <a:defRPr/>
            </a:pPr>
            <a:fld id="{55A72FC3-1931-401C-9F4D-C2D2A7186000}" type="slidenum">
              <a:rPr lang="en-US" altLang="ja-JP"/>
              <a:pPr>
                <a:defRPr/>
              </a:pPr>
              <a:t>‹#›</a:t>
            </a:fld>
            <a:endParaRPr lang="en-US" altLang="ja-JP"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6" name="タイトル 1"/>
          <p:cNvSpPr>
            <a:spLocks noGrp="1"/>
          </p:cNvSpPr>
          <p:nvPr>
            <p:ph type="title"/>
          </p:nvPr>
        </p:nvSpPr>
        <p:spPr>
          <a:xfrm>
            <a:off x="3" y="7938"/>
            <a:ext cx="7677150" cy="458787"/>
          </a:xfrm>
        </p:spPr>
        <p:txBody>
          <a:bodyPr/>
          <a:lstStyle/>
          <a:p>
            <a:r>
              <a:rPr lang="ja-JP" altLang="en-US" dirty="0" smtClean="0"/>
              <a:t>マスター タイトルの書式設定</a:t>
            </a:r>
            <a:endParaRPr lang="ja-JP" altLang="en-US" dirty="0"/>
          </a:p>
        </p:txBody>
      </p:sp>
      <p:sp>
        <p:nvSpPr>
          <p:cNvPr id="3" name="Rectangle 45"/>
          <p:cNvSpPr>
            <a:spLocks noGrp="1" noChangeArrowheads="1"/>
          </p:cNvSpPr>
          <p:nvPr>
            <p:ph type="sldNum" sz="quarter" idx="10"/>
          </p:nvPr>
        </p:nvSpPr>
        <p:spPr>
          <a:ln/>
        </p:spPr>
        <p:txBody>
          <a:bodyPr/>
          <a:lstStyle>
            <a:lvl1pPr>
              <a:defRPr/>
            </a:lvl1pPr>
          </a:lstStyle>
          <a:p>
            <a:pPr>
              <a:defRPr/>
            </a:pPr>
            <a:fld id="{417CAACE-8FD3-4A13-9AC9-F5BAD7F57E71}" type="slidenum">
              <a:rPr lang="en-US" altLang="ja-JP"/>
              <a:pPr>
                <a:defRPr/>
              </a:pPr>
              <a:t>‹#›</a:t>
            </a:fld>
            <a:endParaRPr lang="en-US" altLang="ja-JP"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5"/>
          <p:cNvSpPr>
            <a:spLocks noGrp="1" noChangeArrowheads="1"/>
          </p:cNvSpPr>
          <p:nvPr>
            <p:ph type="sldNum" sz="quarter" idx="10"/>
          </p:nvPr>
        </p:nvSpPr>
        <p:spPr>
          <a:ln/>
        </p:spPr>
        <p:txBody>
          <a:bodyPr/>
          <a:lstStyle>
            <a:lvl1pPr>
              <a:defRPr/>
            </a:lvl1pPr>
          </a:lstStyle>
          <a:p>
            <a:pPr>
              <a:defRPr/>
            </a:pPr>
            <a:fld id="{22294E71-D1B2-4D16-A6CC-C77520856DD4}" type="slidenum">
              <a:rPr lang="en-US" altLang="ja-JP"/>
              <a:pPr>
                <a:defRPr/>
              </a:pPr>
              <a:t>‹#›</a:t>
            </a:fld>
            <a:endParaRPr lang="en-US" altLang="ja-JP"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9"/>
            <a:ext cx="6019800" cy="58515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5"/>
          <p:cNvSpPr>
            <a:spLocks noGrp="1" noChangeArrowheads="1"/>
          </p:cNvSpPr>
          <p:nvPr>
            <p:ph type="sldNum" sz="quarter" idx="10"/>
          </p:nvPr>
        </p:nvSpPr>
        <p:spPr>
          <a:ln/>
        </p:spPr>
        <p:txBody>
          <a:bodyPr/>
          <a:lstStyle>
            <a:lvl1pPr>
              <a:defRPr/>
            </a:lvl1pPr>
          </a:lstStyle>
          <a:p>
            <a:pPr>
              <a:defRPr/>
            </a:pPr>
            <a:fld id="{51DD7152-BBA3-4C31-87BC-37C977AE2ABA}" type="slidenum">
              <a:rPr lang="en-US" altLang="ja-JP"/>
              <a:pPr>
                <a:defRPr/>
              </a:pPr>
              <a:t>‹#›</a:t>
            </a:fld>
            <a:endParaRPr lang="en-US" altLang="ja-JP"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a:extLst>
              <a:ext uri="{28A0092B-C50C-407E-A947-70E740481C1C}">
                <a14:useLocalDpi xmlns:a14="http://schemas.microsoft.com/office/drawing/2010/main" val="0"/>
              </a:ext>
            </a:extLst>
          </a:blip>
          <a:srcRect l="6956" t="16060" r="6956" b="16060"/>
          <a:stretch>
            <a:fillRect/>
          </a:stretch>
        </p:blipFill>
        <p:spPr bwMode="auto">
          <a:xfrm>
            <a:off x="6794550"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88"/>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8"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86"/>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196109228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399262733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25"/>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2256135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pPr>
                <a:defRPr/>
              </a:pPr>
              <a:t>‹#›</a:t>
            </a:fld>
            <a:endParaRPr lang="en-US" altLang="ja-JP" dirty="0"/>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t>  |  </a:t>
            </a:r>
            <a:fld id="{D84C4565-56BD-4054-B8E2-BDDAD0EC2B53}" type="datetime5">
              <a:rPr lang="en-US"/>
              <a:pPr>
                <a:defRPr/>
              </a:pPr>
              <a:t>23-Jul-15</a:t>
            </a:fld>
            <a:r>
              <a:rPr lang="en-US" dirty="0"/>
              <a:t>  | </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10"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346022003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11" name="フッター プレースホルダー 3"/>
          <p:cNvSpPr>
            <a:spLocks noGrp="1"/>
          </p:cNvSpPr>
          <p:nvPr>
            <p:ph type="ftr" sz="quarter" idx="11"/>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16116077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74969675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26820303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55705316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20534786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89991147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419906789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7823619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6956" t="16060" r="6956" b="16060"/>
          <a:stretch>
            <a:fillRect/>
          </a:stretch>
        </p:blipFill>
        <p:spPr bwMode="auto">
          <a:xfrm>
            <a:off x="6794550"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88"/>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8"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86"/>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9120259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pPr>
                <a:defRPr/>
              </a:pPr>
              <a:t>‹#›</a:t>
            </a:fld>
            <a:endParaRPr lang="en-US" altLang="ja-JP" dirty="0"/>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t>  |  </a:t>
            </a:r>
            <a:fld id="{D84C4565-56BD-4054-B8E2-BDDAD0EC2B53}" type="datetime5">
              <a:rPr lang="en-US"/>
              <a:pPr>
                <a:defRPr/>
              </a:pPr>
              <a:t>23-Jul-15</a:t>
            </a:fld>
            <a:r>
              <a:rPr lang="en-US" dirty="0"/>
              <a:t>  | </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298576509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
        <p:nvSpPr>
          <p:cNvPr id="4" name="フッター プレースホルダー 3"/>
          <p:cNvSpPr>
            <a:spLocks noGrp="1"/>
          </p:cNvSpPr>
          <p:nvPr>
            <p:ph type="ftr" sz="quarter" idx="11"/>
          </p:nvPr>
        </p:nvSpPr>
        <p:spPr/>
        <p:txBody>
          <a:body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42443383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25"/>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197121820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10"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205315339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11" name="フッター プレースホルダー 3"/>
          <p:cNvSpPr>
            <a:spLocks noGrp="1"/>
          </p:cNvSpPr>
          <p:nvPr>
            <p:ph type="ftr" sz="quarter" idx="11"/>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251982526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365471719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1543729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46" y="6592988"/>
            <a:ext cx="1935145"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338958631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60839988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3834229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pPr>
                <a:defRPr/>
              </a:pPr>
              <a:t>‹#›</a:t>
            </a:fld>
            <a:endParaRPr lang="en-US" altLang="ja-JP" dirty="0"/>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t>  |  </a:t>
            </a:r>
            <a:fld id="{D84C4565-56BD-4054-B8E2-BDDAD0EC2B53}" type="datetime5">
              <a:rPr lang="en-US"/>
              <a:pPr>
                <a:defRPr/>
              </a:pPr>
              <a:t>23-Jul-15</a:t>
            </a:fld>
            <a:r>
              <a:rPr lang="en-US" dirty="0"/>
              <a:t>  | </a:t>
            </a: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691242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74442031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44227469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46" y="6592988"/>
            <a:ext cx="1935145"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255150473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8604184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184739450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14869461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67957842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00938111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279457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4610100" y="6545264"/>
            <a:ext cx="9777677" cy="461665"/>
          </a:xfrm>
          <a:prstGeom prst="rect">
            <a:avLst/>
          </a:prstGeom>
          <a:noFill/>
          <a:ln w="9525" algn="ctr">
            <a:noFill/>
            <a:miter lim="800000"/>
            <a:headEnd/>
            <a:tailEnd/>
          </a:ln>
          <a:effectLst/>
        </p:spPr>
        <p:txBody>
          <a:bodyPr wrap="none">
            <a:spAutoFit/>
          </a:bodyPr>
          <a:lstStyle/>
          <a:p>
            <a:pPr eaLnBrk="0" hangingPunct="0">
              <a:defRPr/>
            </a:pPr>
            <a:r>
              <a:rPr kumimoji="0" lang="en-US" altLang="ja-JP">
                <a:solidFill>
                  <a:schemeClr val="bg1"/>
                </a:solidFill>
                <a:latin typeface="Arial" pitchFamily="34" charset="0"/>
                <a:ea typeface="HG創英角ｺﾞｼｯｸUB" pitchFamily="49" charset="-128"/>
              </a:rPr>
              <a:t>Copyright © 2012 Intelligence Business Solutions All Rights Reserved.</a:t>
            </a:r>
            <a:endParaRPr kumimoji="0" lang="en-US" altLang="ja-JP">
              <a:solidFill>
                <a:schemeClr val="bg1"/>
              </a:solidFill>
              <a:effectLst>
                <a:outerShdw blurRad="38100" dist="38100" dir="2700000" algn="tl">
                  <a:srgbClr val="C0C0C0"/>
                </a:outerShdw>
              </a:effectLst>
              <a:latin typeface="Arial" pitchFamily="34" charset="0"/>
              <a:ea typeface="HG創英角ｺﾞｼｯｸUB" pitchFamily="49" charset="-128"/>
            </a:endParaRPr>
          </a:p>
        </p:txBody>
      </p:sp>
      <p:sp>
        <p:nvSpPr>
          <p:cNvPr id="5" name="Rectangle 6"/>
          <p:cNvSpPr>
            <a:spLocks noChangeArrowheads="1"/>
          </p:cNvSpPr>
          <p:nvPr userDrawn="1"/>
        </p:nvSpPr>
        <p:spPr bwMode="auto">
          <a:xfrm>
            <a:off x="52754" y="6635751"/>
            <a:ext cx="4626220" cy="200025"/>
          </a:xfrm>
          <a:prstGeom prst="rect">
            <a:avLst/>
          </a:prstGeom>
          <a:noFill/>
          <a:ln>
            <a:noFill/>
          </a:ln>
          <a:extLst/>
        </p:spPr>
        <p:txBody>
          <a:bodyPr wrap="none" lIns="0" tIns="0" rIns="0" bIns="0"/>
          <a:lstStyle/>
          <a:p>
            <a:pPr algn="l" eaLnBrk="0" hangingPunct="0">
              <a:spcBef>
                <a:spcPct val="50000"/>
              </a:spcBef>
              <a:defRPr/>
            </a:pPr>
            <a:r>
              <a:rPr kumimoji="0" lang="en-US" altLang="ja-JP">
                <a:latin typeface="Arial" pitchFamily="34" charset="0"/>
                <a:ea typeface="HG創英角ｺﾞｼｯｸUB" pitchFamily="49" charset="-128"/>
                <a:cs typeface="Arial" pitchFamily="34" charset="0"/>
              </a:rPr>
              <a:t>Copyright © 2013</a:t>
            </a:r>
            <a:r>
              <a:rPr kumimoji="0" lang="ja-JP" altLang="en-US">
                <a:latin typeface="Arial" pitchFamily="34" charset="0"/>
                <a:ea typeface="HG創英角ｺﾞｼｯｸUB" pitchFamily="49" charset="-128"/>
                <a:cs typeface="Arial" pitchFamily="34" charset="0"/>
              </a:rPr>
              <a:t> </a:t>
            </a:r>
            <a:r>
              <a:rPr kumimoji="0" lang="en-US" altLang="ja-JP">
                <a:latin typeface="Arial" pitchFamily="34" charset="0"/>
                <a:ea typeface="HG創英角ｺﾞｼｯｸUB" pitchFamily="49" charset="-128"/>
                <a:cs typeface="Arial" pitchFamily="34" charset="0"/>
              </a:rPr>
              <a:t>Intelligence Business Solutions Vietnam All Rights Reserved.</a:t>
            </a:r>
            <a:r>
              <a:rPr kumimoji="0" lang="en-US" altLang="ja-JP">
                <a:effectLst>
                  <a:outerShdw blurRad="38100" dist="38100" dir="2700000" algn="tl">
                    <a:srgbClr val="C0C0C0"/>
                  </a:outerShdw>
                </a:effectLst>
                <a:latin typeface="Arial" pitchFamily="34" charset="0"/>
                <a:ea typeface="HG創英角ｺﾞｼｯｸUB" pitchFamily="49" charset="-128"/>
                <a:cs typeface="Arial" pitchFamily="34" charset="0"/>
              </a:rPr>
              <a:t> </a:t>
            </a:r>
          </a:p>
        </p:txBody>
      </p:sp>
      <p:pic>
        <p:nvPicPr>
          <p:cNvPr id="6" name="Picture 39" descr="夕方"/>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Rectangle 5"/>
          <p:cNvSpPr>
            <a:spLocks noGrp="1" noChangeArrowheads="1"/>
          </p:cNvSpPr>
          <p:nvPr>
            <p:ph type="ctrTitle"/>
          </p:nvPr>
        </p:nvSpPr>
        <p:spPr>
          <a:xfrm>
            <a:off x="200759" y="4025900"/>
            <a:ext cx="8771792" cy="113665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1" hangingPunct="1">
              <a:lnSpc>
                <a:spcPct val="110000"/>
              </a:lnSpc>
              <a:spcBef>
                <a:spcPct val="50000"/>
              </a:spcBef>
              <a:defRPr sz="3200" smtClean="0">
                <a:solidFill>
                  <a:srgbClr val="333333"/>
                </a:solidFill>
              </a:defRPr>
            </a:lvl1pPr>
          </a:lstStyle>
          <a:p>
            <a:pPr lvl="0"/>
            <a:r>
              <a:rPr lang="ja-JP" altLang="en-US" noProof="0" smtClean="0"/>
              <a:t>マスタ タイトルの書式設定</a:t>
            </a:r>
          </a:p>
        </p:txBody>
      </p:sp>
      <p:sp>
        <p:nvSpPr>
          <p:cNvPr id="77839" name="Rectangle 3"/>
          <p:cNvSpPr>
            <a:spLocks noGrp="1" noChangeArrowheads="1"/>
          </p:cNvSpPr>
          <p:nvPr>
            <p:ph type="subTitle" idx="1"/>
          </p:nvPr>
        </p:nvSpPr>
        <p:spPr>
          <a:xfrm>
            <a:off x="200758" y="5435699"/>
            <a:ext cx="8768862" cy="307777"/>
          </a:xfrm>
        </p:spPr>
        <p:txBody>
          <a:bodyPr lIns="0" tIns="0" rIns="0" bIns="0" anchor="ctr"/>
          <a:lstStyle>
            <a:lvl1pPr marL="0" indent="0">
              <a:spcBef>
                <a:spcPct val="0"/>
              </a:spcBef>
              <a:buFontTx/>
              <a:buNone/>
              <a:defRPr sz="2000" smtClean="0">
                <a:solidFill>
                  <a:srgbClr val="333333"/>
                </a:solidFill>
              </a:defRPr>
            </a:lvl1pPr>
          </a:lstStyle>
          <a:p>
            <a:pPr lvl="0"/>
            <a:endParaRPr lang="en-US" altLang="ja-JP" noProof="0" smtClean="0"/>
          </a:p>
        </p:txBody>
      </p:sp>
    </p:spTree>
    <p:extLst>
      <p:ext uri="{BB962C8B-B14F-4D97-AF65-F5344CB8AC3E}">
        <p14:creationId xmlns:p14="http://schemas.microsoft.com/office/powerpoint/2010/main" val="25582678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87410014-F3D6-4F76-979D-5500DAABA3BF}"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9425823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773D6DD2-1356-4654-A3EA-3B3B7FD2644C}"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19079975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a:ln/>
        </p:spPr>
        <p:txBody>
          <a:bodyPr/>
          <a:lstStyle>
            <a:lvl1pPr>
              <a:defRPr/>
            </a:lvl1pPr>
          </a:lstStyle>
          <a:p>
            <a:pPr>
              <a:defRPr/>
            </a:pPr>
            <a:fld id="{551B86D0-2AB7-4BB0-937A-531253FB2587}"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5993187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a:ln/>
        </p:spPr>
        <p:txBody>
          <a:bodyPr/>
          <a:lstStyle>
            <a:lvl1pPr>
              <a:defRPr/>
            </a:lvl1pPr>
          </a:lstStyle>
          <a:p>
            <a:pPr>
              <a:defRPr/>
            </a:pPr>
            <a:fld id="{EBCE9942-0BD4-49C5-80C5-6C3C3575C9FE}"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1349617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1EFE7F8-10E6-4BAA-9238-B8C37F33A236}"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4525141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27945745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87410014-F3D6-4F76-979D-5500DAABA3BF}"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9425823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773D6DD2-1356-4654-A3EA-3B3B7FD2644C}"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19079975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a:ln/>
        </p:spPr>
        <p:txBody>
          <a:bodyPr/>
          <a:lstStyle>
            <a:lvl1pPr>
              <a:defRPr/>
            </a:lvl1pPr>
          </a:lstStyle>
          <a:p>
            <a:pPr>
              <a:defRPr/>
            </a:pPr>
            <a:fld id="{551B86D0-2AB7-4BB0-937A-531253FB2587}"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5993187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a:ln/>
        </p:spPr>
        <p:txBody>
          <a:bodyPr/>
          <a:lstStyle>
            <a:lvl1pPr>
              <a:defRPr/>
            </a:lvl1pPr>
          </a:lstStyle>
          <a:p>
            <a:pPr>
              <a:defRPr/>
            </a:pPr>
            <a:fld id="{EBCE9942-0BD4-49C5-80C5-6C3C3575C9FE}"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13496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正方形/長方形 7"/>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schemeClr val="tx1"/>
              </a:solidFill>
            </a:endParaRPr>
          </a:p>
        </p:txBody>
      </p:sp>
      <p:pic>
        <p:nvPicPr>
          <p:cNvPr id="4" name="Picture 13"/>
          <p:cNvPicPr>
            <a:picLocks noChangeAspect="1" noChangeArrowheads="1"/>
          </p:cNvPicPr>
          <p:nvPr userDrawn="1"/>
        </p:nvPicPr>
        <p:blipFill>
          <a:blip r:embed="rId2"/>
          <a:srcRect/>
          <a:stretch>
            <a:fillRect/>
          </a:stretch>
        </p:blipFill>
        <p:spPr bwMode="auto">
          <a:xfrm>
            <a:off x="7431088" y="358775"/>
            <a:ext cx="1511300" cy="438150"/>
          </a:xfrm>
          <a:prstGeom prst="rect">
            <a:avLst/>
          </a:prstGeom>
          <a:noFill/>
          <a:ln w="9525">
            <a:noFill/>
            <a:miter lim="800000"/>
            <a:headEnd/>
            <a:tailEnd/>
          </a:ln>
        </p:spPr>
      </p:pic>
      <p:sp>
        <p:nvSpPr>
          <p:cNvPr id="5" name="Line 15"/>
          <p:cNvSpPr>
            <a:spLocks noChangeShapeType="1"/>
          </p:cNvSpPr>
          <p:nvPr userDrawn="1"/>
        </p:nvSpPr>
        <p:spPr bwMode="auto">
          <a:xfrm>
            <a:off x="165129" y="3227388"/>
            <a:ext cx="8797925" cy="0"/>
          </a:xfrm>
          <a:prstGeom prst="line">
            <a:avLst/>
          </a:prstGeom>
          <a:noFill/>
          <a:ln w="25400">
            <a:solidFill>
              <a:schemeClr val="accent1"/>
            </a:solidFill>
            <a:round/>
            <a:headEnd/>
            <a:tailEnd/>
          </a:ln>
          <a:effectLst/>
          <a:extLst/>
        </p:spPr>
        <p:txBody>
          <a:bodyPr wrap="none" anchor="ctr"/>
          <a:lstStyle/>
          <a:p>
            <a:pPr>
              <a:defRPr/>
            </a:pPr>
            <a:endParaRPr lang="ja-JP" altLang="en-US" dirty="0"/>
          </a:p>
        </p:txBody>
      </p:sp>
      <p:sp>
        <p:nvSpPr>
          <p:cNvPr id="6" name="Line 16"/>
          <p:cNvSpPr>
            <a:spLocks noChangeShapeType="1"/>
          </p:cNvSpPr>
          <p:nvPr userDrawn="1"/>
        </p:nvSpPr>
        <p:spPr bwMode="auto">
          <a:xfrm>
            <a:off x="165129" y="3175000"/>
            <a:ext cx="8797925" cy="0"/>
          </a:xfrm>
          <a:prstGeom prst="line">
            <a:avLst/>
          </a:prstGeom>
          <a:noFill/>
          <a:ln w="50800">
            <a:solidFill>
              <a:srgbClr val="0F1175"/>
            </a:solidFill>
            <a:round/>
            <a:headEnd/>
            <a:tailEnd/>
          </a:ln>
          <a:effectLst/>
          <a:extLst/>
        </p:spPr>
        <p:txBody>
          <a:bodyPr wrap="none" anchor="ctr"/>
          <a:lstStyle/>
          <a:p>
            <a:pPr>
              <a:defRPr/>
            </a:pPr>
            <a:endParaRPr lang="ja-JP" altLang="en-US" dirty="0"/>
          </a:p>
        </p:txBody>
      </p:sp>
      <p:sp>
        <p:nvSpPr>
          <p:cNvPr id="7" name="Text Box 17"/>
          <p:cNvSpPr txBox="1">
            <a:spLocks noChangeArrowheads="1"/>
          </p:cNvSpPr>
          <p:nvPr userDrawn="1"/>
        </p:nvSpPr>
        <p:spPr bwMode="auto">
          <a:xfrm>
            <a:off x="4692650" y="6530975"/>
            <a:ext cx="2705100" cy="184150"/>
          </a:xfrm>
          <a:prstGeom prst="rect">
            <a:avLst/>
          </a:prstGeom>
          <a:noFill/>
          <a:ln>
            <a:noFill/>
          </a:ln>
          <a:effectLst/>
          <a:extLst/>
        </p:spPr>
        <p:txBody>
          <a:bodyPr lIns="0" tIns="0" rIns="0" bIns="0" anchor="ctr">
            <a:spAutoFit/>
          </a:bodyPr>
          <a:lstStyle/>
          <a:p>
            <a:pPr>
              <a:defRPr/>
            </a:pPr>
            <a:r>
              <a:rPr lang="ja-JP" altLang="en-US" sz="600" dirty="0">
                <a:latin typeface="ＭＳ Ｐゴシック" pitchFamily="50" charset="-128"/>
                <a:ea typeface="ＭＳ Ｐゴシック" pitchFamily="50" charset="-128"/>
              </a:rPr>
              <a:t>インテリジェンスは人材紹介、人材派遣・アウトソーシング、求人情報メディアを通じて</a:t>
            </a:r>
          </a:p>
          <a:p>
            <a:pPr>
              <a:defRPr/>
            </a:pPr>
            <a:r>
              <a:rPr lang="ja-JP" altLang="en-US" sz="600" dirty="0">
                <a:latin typeface="ＭＳ Ｐゴシック" pitchFamily="50" charset="-128"/>
                <a:ea typeface="ＭＳ Ｐゴシック" pitchFamily="50" charset="-128"/>
              </a:rPr>
              <a:t>人材採用・活用に関するあらゆるご要望にお応えします。</a:t>
            </a:r>
          </a:p>
        </p:txBody>
      </p:sp>
      <p:pic>
        <p:nvPicPr>
          <p:cNvPr id="8" name="Picture 19" descr="JLogoBlue"/>
          <p:cNvPicPr>
            <a:picLocks noChangeAspect="1" noChangeArrowheads="1"/>
          </p:cNvPicPr>
          <p:nvPr userDrawn="1"/>
        </p:nvPicPr>
        <p:blipFill>
          <a:blip r:embed="rId3"/>
          <a:srcRect/>
          <a:stretch>
            <a:fillRect/>
          </a:stretch>
        </p:blipFill>
        <p:spPr bwMode="auto">
          <a:xfrm>
            <a:off x="188919" y="6546850"/>
            <a:ext cx="1439862" cy="127000"/>
          </a:xfrm>
          <a:prstGeom prst="rect">
            <a:avLst/>
          </a:prstGeom>
          <a:noFill/>
          <a:ln w="9525">
            <a:noFill/>
            <a:miter lim="800000"/>
            <a:headEnd/>
            <a:tailEnd/>
          </a:ln>
        </p:spPr>
      </p:pic>
      <p:grpSp>
        <p:nvGrpSpPr>
          <p:cNvPr id="10" name="Group 20"/>
          <p:cNvGrpSpPr>
            <a:grpSpLocks/>
          </p:cNvGrpSpPr>
          <p:nvPr userDrawn="1"/>
        </p:nvGrpSpPr>
        <p:grpSpPr bwMode="auto">
          <a:xfrm>
            <a:off x="7453313" y="6430963"/>
            <a:ext cx="1630362" cy="309562"/>
            <a:chOff x="4695" y="4051"/>
            <a:chExt cx="1027" cy="195"/>
          </a:xfrm>
        </p:grpSpPr>
        <p:pic>
          <p:nvPicPr>
            <p:cNvPr id="11" name="Picture 29" descr="lineup_yoko3"/>
            <p:cNvPicPr>
              <a:picLocks noChangeAspect="1" noChangeArrowheads="1"/>
            </p:cNvPicPr>
            <p:nvPr userDrawn="1"/>
          </p:nvPicPr>
          <p:blipFill>
            <a:blip r:embed="rId4"/>
            <a:srcRect l="46289" t="-22641"/>
            <a:stretch>
              <a:fillRect/>
            </a:stretch>
          </p:blipFill>
          <p:spPr bwMode="auto">
            <a:xfrm>
              <a:off x="5324" y="4051"/>
              <a:ext cx="398" cy="195"/>
            </a:xfrm>
            <a:prstGeom prst="rect">
              <a:avLst/>
            </a:prstGeom>
            <a:noFill/>
            <a:ln w="9525">
              <a:noFill/>
              <a:miter lim="800000"/>
              <a:headEnd/>
              <a:tailEnd/>
            </a:ln>
          </p:spPr>
        </p:pic>
        <p:pic>
          <p:nvPicPr>
            <p:cNvPr id="12" name="Picture 22"/>
            <p:cNvPicPr>
              <a:picLocks noChangeAspect="1" noChangeArrowheads="1"/>
            </p:cNvPicPr>
            <p:nvPr userDrawn="1"/>
          </p:nvPicPr>
          <p:blipFill>
            <a:blip r:embed="rId5"/>
            <a:srcRect/>
            <a:stretch>
              <a:fillRect/>
            </a:stretch>
          </p:blipFill>
          <p:spPr bwMode="auto">
            <a:xfrm>
              <a:off x="4695" y="4092"/>
              <a:ext cx="635" cy="152"/>
            </a:xfrm>
            <a:prstGeom prst="rect">
              <a:avLst/>
            </a:prstGeom>
            <a:noFill/>
            <a:ln w="9525">
              <a:noFill/>
              <a:miter lim="800000"/>
              <a:headEnd/>
              <a:tailEnd/>
            </a:ln>
          </p:spPr>
        </p:pic>
      </p:grpSp>
      <p:sp>
        <p:nvSpPr>
          <p:cNvPr id="9" name="Rectangle 2"/>
          <p:cNvSpPr>
            <a:spLocks noGrp="1" noChangeArrowheads="1"/>
          </p:cNvSpPr>
          <p:nvPr>
            <p:ph type="ctrTitle"/>
          </p:nvPr>
        </p:nvSpPr>
        <p:spPr bwMode="auto">
          <a:xfrm>
            <a:off x="57150" y="2074863"/>
            <a:ext cx="7772400" cy="1470025"/>
          </a:xfrm>
          <a:prstGeom prst="rect">
            <a:avLst/>
          </a:prstGeom>
          <a:noFill/>
          <a:extLst/>
        </p:spPr>
        <p:txBody>
          <a:bodyPr lIns="91440"/>
          <a:lstStyle>
            <a:lvl1pPr>
              <a:defRPr sz="2500"/>
            </a:lvl1pPr>
          </a:lstStyle>
          <a:p>
            <a:pPr lvl="0"/>
            <a:r>
              <a:rPr lang="ja-JP" altLang="en-US" noProof="0" dirty="0" smtClean="0"/>
              <a:t>マスタ タイトルの書式設定</a:t>
            </a:r>
          </a:p>
        </p:txBody>
      </p:sp>
      <p:sp>
        <p:nvSpPr>
          <p:cNvPr id="13" name="Date Placeholder 12"/>
          <p:cNvSpPr>
            <a:spLocks noGrp="1" noChangeArrowheads="1"/>
          </p:cNvSpPr>
          <p:nvPr>
            <p:ph type="dt" sz="half" idx="10"/>
          </p:nvPr>
        </p:nvSpPr>
        <p:spPr bwMode="auto">
          <a:xfrm>
            <a:off x="85725" y="3368675"/>
            <a:ext cx="2133600" cy="476250"/>
          </a:xfrm>
          <a:prstGeom prst="rect">
            <a:avLst/>
          </a:prstGeom>
          <a:extLst/>
        </p:spPr>
        <p:txBody>
          <a:bodyPr vert="horz" wrap="square" lIns="91440" tIns="45720" rIns="91440" bIns="45720" numCol="1" anchor="t" anchorCtr="0" compatLnSpc="1">
            <a:prstTxWarp prst="textNoShape">
              <a:avLst/>
            </a:prstTxWarp>
          </a:bodyPr>
          <a:lstStyle>
            <a:lvl1pPr>
              <a:defRPr sz="1400" dirty="0">
                <a:latin typeface="+mn-lt"/>
              </a:defRPr>
            </a:lvl1pPr>
          </a:lstStyle>
          <a:p>
            <a:pPr>
              <a:defRPr/>
            </a:pPr>
            <a:endParaRPr lang="en-US" altLang="ja-JP"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1EFE7F8-10E6-4BAA-9238-B8C37F33A236}"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45251415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702"/>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a:extLst>
              <a:ext uri="{28A0092B-C50C-407E-A947-70E740481C1C}">
                <a14:useLocalDpi xmlns:a14="http://schemas.microsoft.com/office/drawing/2010/main" val="0"/>
              </a:ext>
            </a:extLst>
          </a:blip>
          <a:srcRect l="6956" t="16060" r="6956" b="16060"/>
          <a:stretch>
            <a:fillRect/>
          </a:stretch>
        </p:blipFill>
        <p:spPr bwMode="auto">
          <a:xfrm>
            <a:off x="6794551"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9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©2014 INTELLIGENCE, Ltd. All Rights Reserved.</a:t>
            </a:r>
          </a:p>
        </p:txBody>
      </p:sp>
      <p:sp>
        <p:nvSpPr>
          <p:cNvPr id="21" name="Rectangle 13"/>
          <p:cNvSpPr>
            <a:spLocks noGrp="1" noChangeArrowheads="1"/>
          </p:cNvSpPr>
          <p:nvPr>
            <p:ph type="ctrTitle" sz="quarter"/>
          </p:nvPr>
        </p:nvSpPr>
        <p:spPr>
          <a:xfrm>
            <a:off x="827139"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88"/>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325502254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6"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Tree>
    <p:extLst>
      <p:ext uri="{BB962C8B-B14F-4D97-AF65-F5344CB8AC3E}">
        <p14:creationId xmlns:p14="http://schemas.microsoft.com/office/powerpoint/2010/main" val="344494531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27"/>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119544200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Picture 53"/>
          <p:cNvPicPr preferRelativeResize="0">
            <a:picLocks noChangeArrowheads="1"/>
          </p:cNvPicPr>
          <p:nvPr userDrawn="1"/>
        </p:nvPicPr>
        <p:blipFill>
          <a:blip r:embed="rId2"/>
          <a:srcRect r="-914" b="82805"/>
          <a:stretch>
            <a:fillRect/>
          </a:stretch>
        </p:blipFill>
        <p:spPr bwMode="auto">
          <a:xfrm>
            <a:off x="-3175" y="5230913"/>
            <a:ext cx="9144000" cy="1627187"/>
          </a:xfrm>
          <a:prstGeom prst="rect">
            <a:avLst/>
          </a:prstGeom>
          <a:solidFill>
            <a:srgbClr val="101177"/>
          </a:solidFill>
          <a:ln w="9525">
            <a:solidFill>
              <a:srgbClr val="101177"/>
            </a:solidFill>
            <a:miter lim="800000"/>
            <a:headEnd/>
            <a:tailEnd/>
          </a:ln>
        </p:spPr>
      </p:pic>
      <p:pic>
        <p:nvPicPr>
          <p:cNvPr id="5" name="Picture 53"/>
          <p:cNvPicPr preferRelativeResize="0">
            <a:picLocks noChangeArrowheads="1"/>
          </p:cNvPicPr>
          <p:nvPr userDrawn="1"/>
        </p:nvPicPr>
        <p:blipFill>
          <a:blip r:embed="rId2"/>
          <a:srcRect r="-914" b="82805"/>
          <a:stretch>
            <a:fillRect/>
          </a:stretch>
        </p:blipFill>
        <p:spPr bwMode="auto">
          <a:xfrm>
            <a:off x="0" y="6350"/>
            <a:ext cx="9144000" cy="1627188"/>
          </a:xfrm>
          <a:prstGeom prst="rect">
            <a:avLst/>
          </a:prstGeom>
          <a:solidFill>
            <a:srgbClr val="101177"/>
          </a:solidFill>
          <a:ln w="9525">
            <a:solidFill>
              <a:srgbClr val="101177"/>
            </a:solidFill>
            <a:miter lim="800000"/>
            <a:headEnd/>
            <a:tailEnd/>
          </a:ln>
        </p:spPr>
      </p:pic>
      <p:sp>
        <p:nvSpPr>
          <p:cNvPr id="6"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7" name="Rectangle 7"/>
          <p:cNvSpPr>
            <a:spLocks noChangeArrowheads="1"/>
          </p:cNvSpPr>
          <p:nvPr userDrawn="1"/>
        </p:nvSpPr>
        <p:spPr bwMode="auto">
          <a:xfrm>
            <a:off x="1905000" y="1250950"/>
            <a:ext cx="5138738" cy="306388"/>
          </a:xfrm>
          <a:prstGeom prst="rect">
            <a:avLst/>
          </a:prstGeom>
          <a:noFill/>
          <a:ln>
            <a:noFill/>
          </a:ln>
          <a:effectLst/>
          <a:extLst/>
        </p:spPr>
        <p:txBody>
          <a:bodyPr lIns="18288" tIns="18288" rIns="18288" bIns="18288" anchor="ctr"/>
          <a:lstStyle/>
          <a:p>
            <a:pPr marL="342900" indent="-342900">
              <a:lnSpc>
                <a:spcPct val="98000"/>
              </a:lnSpc>
              <a:spcBef>
                <a:spcPct val="20000"/>
              </a:spcBef>
              <a:defRPr/>
            </a:pPr>
            <a:r>
              <a:rPr lang="en-US" altLang="ja-JP" sz="1700" dirty="0">
                <a:solidFill>
                  <a:prstClr val="white"/>
                </a:solidFill>
                <a:latin typeface="Arial"/>
              </a:rPr>
              <a:t>INTELLIGENCE, Ltd</a:t>
            </a:r>
          </a:p>
        </p:txBody>
      </p:sp>
      <p:sp>
        <p:nvSpPr>
          <p:cNvPr id="8"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9"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10" name="Line 12"/>
          <p:cNvSpPr>
            <a:spLocks noChangeShapeType="1"/>
          </p:cNvSpPr>
          <p:nvPr userDrawn="1"/>
        </p:nvSpPr>
        <p:spPr bwMode="auto">
          <a:xfrm flipH="1">
            <a:off x="1835150" y="4292700"/>
            <a:ext cx="0" cy="936625"/>
          </a:xfrm>
          <a:prstGeom prst="line">
            <a:avLst/>
          </a:prstGeom>
          <a:noFill/>
          <a:ln w="9525">
            <a:solidFill>
              <a:schemeClr val="tx1"/>
            </a:solidFill>
            <a:miter lim="800000"/>
            <a:headEnd/>
            <a:tailEnd/>
          </a:ln>
          <a:effectLst/>
          <a:extLst/>
        </p:spPr>
        <p:txBody>
          <a:bodyPr/>
          <a:lstStyle/>
          <a:p>
            <a:pPr>
              <a:defRPr/>
            </a:pPr>
            <a:endParaRPr lang="ja-JP" altLang="en-US" dirty="0">
              <a:solidFill>
                <a:prstClr val="black"/>
              </a:solidFill>
            </a:endParaRPr>
          </a:p>
        </p:txBody>
      </p:sp>
      <p:pic>
        <p:nvPicPr>
          <p:cNvPr id="11" name="Picture 52" descr="A02ブランドロゴ基本形反転"/>
          <p:cNvPicPr>
            <a:picLocks noChangeAspect="1" noChangeArrowheads="1"/>
          </p:cNvPicPr>
          <p:nvPr userDrawn="1"/>
        </p:nvPicPr>
        <p:blipFill>
          <a:blip r:embed="rId3"/>
          <a:srcRect l="6956" t="16060" r="6956" b="16060"/>
          <a:stretch>
            <a:fillRect/>
          </a:stretch>
        </p:blipFill>
        <p:spPr bwMode="auto">
          <a:xfrm>
            <a:off x="6794550" y="474667"/>
            <a:ext cx="1903413" cy="649287"/>
          </a:xfrm>
          <a:prstGeom prst="rect">
            <a:avLst/>
          </a:prstGeom>
          <a:noFill/>
          <a:ln w="9525">
            <a:noFill/>
            <a:miter lim="800000"/>
            <a:headEnd/>
            <a:tailEnd/>
          </a:ln>
        </p:spPr>
      </p:pic>
      <p:sp>
        <p:nvSpPr>
          <p:cNvPr id="12" name="Text Box 57"/>
          <p:cNvSpPr txBox="1">
            <a:spLocks noChangeArrowheads="1"/>
          </p:cNvSpPr>
          <p:nvPr userDrawn="1"/>
        </p:nvSpPr>
        <p:spPr bwMode="auto">
          <a:xfrm>
            <a:off x="6815146" y="6592988"/>
            <a:ext cx="1935145"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©INTELLIGENCE, Ltd. All Rights Reserved.</a:t>
            </a:r>
          </a:p>
        </p:txBody>
      </p:sp>
      <p:sp>
        <p:nvSpPr>
          <p:cNvPr id="21" name="Rectangle 13"/>
          <p:cNvSpPr>
            <a:spLocks noGrp="1" noChangeArrowheads="1"/>
          </p:cNvSpPr>
          <p:nvPr>
            <p:ph type="ctrTitle" sz="quarter"/>
          </p:nvPr>
        </p:nvSpPr>
        <p:spPr>
          <a:xfrm>
            <a:off x="827138" y="2708275"/>
            <a:ext cx="7489825" cy="1441450"/>
          </a:xfrm>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p:nvPr>
        </p:nvSpPr>
        <p:spPr>
          <a:xfrm>
            <a:off x="1883228" y="4303586"/>
            <a:ext cx="4889500" cy="307777"/>
          </a:xfrm>
        </p:spPr>
        <p:txBody>
          <a:bodyPr/>
          <a:lstStyle>
            <a:lvl1pPr marL="0" indent="0">
              <a:buNone/>
              <a:defRPr/>
            </a:lvl1pPr>
          </a:lstStyle>
          <a:p>
            <a:pPr lvl="0"/>
            <a:r>
              <a:rPr lang="ja-JP" altLang="en-US" dirty="0" smtClean="0"/>
              <a:t>マスタ テキストの書式設定</a:t>
            </a:r>
          </a:p>
        </p:txBody>
      </p:sp>
    </p:spTree>
    <p:extLst>
      <p:ext uri="{BB962C8B-B14F-4D97-AF65-F5344CB8AC3E}">
        <p14:creationId xmlns:p14="http://schemas.microsoft.com/office/powerpoint/2010/main" val="402025553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98DC2853-1129-4F63-8CBC-7AABC73E68B3}" type="slidenum">
              <a:rPr lang="ja-JP" altLang="en-US">
                <a:solidFill>
                  <a:prstClr val="white"/>
                </a:solidFill>
              </a:rPr>
              <a:pPr>
                <a:defRPr/>
              </a:pPr>
              <a:t>‹#›</a:t>
            </a:fld>
            <a:endParaRPr lang="en-US" altLang="ja-JP" dirty="0">
              <a:solidFill>
                <a:prstClr val="white"/>
              </a:solidFill>
            </a:endParaRPr>
          </a:p>
        </p:txBody>
      </p:sp>
      <p:sp>
        <p:nvSpPr>
          <p:cNvPr id="5"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66433574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1" i="1" cap="none" baseline="0"/>
            </a:lvl1pPr>
          </a:lstStyle>
          <a:p>
            <a:r>
              <a:rPr lang="ja-JP" altLang="en-US" dirty="0" smtClean="0"/>
              <a:t>マスター タイトルの書式設定</a:t>
            </a:r>
            <a:endParaRPr lang="ja-JP" altLang="en-US" dirty="0"/>
          </a:p>
        </p:txBody>
      </p:sp>
      <p:sp>
        <p:nvSpPr>
          <p:cNvPr id="4"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8927E350-5310-41EC-BDDD-C6763A6DDDF7}" type="slidenum">
              <a:rPr lang="ja-JP" altLang="en-US">
                <a:solidFill>
                  <a:prstClr val="white"/>
                </a:solidFill>
              </a:rPr>
              <a:pPr>
                <a:defRPr/>
              </a:pPr>
              <a:t>‹#›</a:t>
            </a:fld>
            <a:endParaRPr lang="en-US" altLang="ja-JP" dirty="0">
              <a:solidFill>
                <a:prstClr val="white"/>
              </a:solidFill>
            </a:endParaRPr>
          </a:p>
        </p:txBody>
      </p:sp>
      <p:sp>
        <p:nvSpPr>
          <p:cNvPr id="5" name="Rectangle 17"/>
          <p:cNvSpPr>
            <a:spLocks noGrp="1" noChangeArrowheads="1"/>
          </p:cNvSpPr>
          <p:nvPr>
            <p:ph type="ftr" sz="quarter" idx="11"/>
          </p:nvPr>
        </p:nvSpPr>
        <p:spPr bwMode="auto">
          <a:xfrm>
            <a:off x="1676400" y="6524725"/>
            <a:ext cx="5486400" cy="288925"/>
          </a:xfrm>
          <a:extLst/>
        </p:spPr>
        <p:txBody>
          <a:bodyPr vert="horz" wrap="square" lIns="91440" tIns="46800" rIns="91440" bIns="45720" numCol="1" anchor="ctr" anchorCtr="0" compatLnSpc="1">
            <a:prstTxWarp prst="textNoShape">
              <a:avLst/>
            </a:prstTxWarp>
          </a:bodyPr>
          <a:lstStyle>
            <a:lvl1pPr algn="l">
              <a:buFontTx/>
              <a:buNone/>
              <a:defRPr sz="800" dirty="0">
                <a:solidFill>
                  <a:schemeClr val="bg1"/>
                </a:solidFill>
              </a:defRPr>
            </a:lvl1pPr>
          </a:lstStyle>
          <a:p>
            <a:pPr>
              <a:defRPr/>
            </a:pPr>
            <a:endParaRPr lang="en-US" altLang="ja-JP" dirty="0">
              <a:solidFill>
                <a:prstClr val="white"/>
              </a:solidFill>
            </a:endParaRPr>
          </a:p>
        </p:txBody>
      </p:sp>
    </p:spTree>
    <p:extLst>
      <p:ext uri="{BB962C8B-B14F-4D97-AF65-F5344CB8AC3E}">
        <p14:creationId xmlns:p14="http://schemas.microsoft.com/office/powerpoint/2010/main" val="360506360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54000" y="404817"/>
            <a:ext cx="8639175" cy="719137"/>
          </a:xfrm>
        </p:spPr>
        <p:txBody>
          <a:bodyPr/>
          <a:lstStyle/>
          <a:p>
            <a:r>
              <a:rPr lang="ja-JP" altLang="en-US" smtClean="0"/>
              <a:t>マスター タイトルの書式設定</a:t>
            </a:r>
            <a:endParaRPr lang="ja-JP" altLang="en-US"/>
          </a:p>
        </p:txBody>
      </p:sp>
      <p:sp>
        <p:nvSpPr>
          <p:cNvPr id="5"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06C10BBD-64E3-4C24-B3A4-263B279C342D}" type="slidenum">
              <a:rPr lang="ja-JP" altLang="en-US">
                <a:solidFill>
                  <a:prstClr val="white"/>
                </a:solidFill>
              </a:rPr>
              <a:pPr>
                <a:defRPr/>
              </a:pPr>
              <a:t>‹#›</a:t>
            </a:fld>
            <a:endParaRPr lang="en-US" altLang="ja-JP" dirty="0">
              <a:solidFill>
                <a:prstClr val="white"/>
              </a:solidFill>
            </a:endParaRPr>
          </a:p>
        </p:txBody>
      </p:sp>
      <p:sp>
        <p:nvSpPr>
          <p:cNvPr id="6"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86311057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713213"/>
            <a:ext cx="4040188"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9" y="1713213"/>
            <a:ext cx="4041775" cy="4616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9" y="2174875"/>
            <a:ext cx="4041775" cy="175432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E71D166A-06ED-4E81-9BC2-77879E32AC7C}" type="slidenum">
              <a:rPr lang="ja-JP" altLang="en-US">
                <a:solidFill>
                  <a:prstClr val="white"/>
                </a:solidFill>
              </a:rPr>
              <a:pPr>
                <a:defRPr/>
              </a:pPr>
              <a:t>‹#›</a:t>
            </a:fld>
            <a:endParaRPr lang="en-US" altLang="ja-JP" dirty="0">
              <a:solidFill>
                <a:prstClr val="white"/>
              </a:solidFill>
            </a:endParaRPr>
          </a:p>
        </p:txBody>
      </p:sp>
      <p:sp>
        <p:nvSpPr>
          <p:cNvPr id="8"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34265167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lgn="l">
              <a:buFontTx/>
              <a:buNone/>
              <a:defRPr sz="1000">
                <a:solidFill>
                  <a:schemeClr val="bg1"/>
                </a:solidFill>
              </a:defRPr>
            </a:lvl1pPr>
          </a:lstStyle>
          <a:p>
            <a:pPr>
              <a:defRPr/>
            </a:pPr>
            <a:fld id="{4E0EC269-FEF5-447A-80D2-5DCF1739E058}" type="slidenum">
              <a:rPr lang="ja-JP" altLang="en-US">
                <a:solidFill>
                  <a:prstClr val="white"/>
                </a:solidFill>
              </a:rPr>
              <a:pPr>
                <a:defRPr/>
              </a:pPr>
              <a:t>‹#›</a:t>
            </a:fld>
            <a:endParaRPr lang="en-US" altLang="ja-JP" dirty="0">
              <a:solidFill>
                <a:prstClr val="white"/>
              </a:solidFill>
            </a:endParaRPr>
          </a:p>
        </p:txBody>
      </p:sp>
      <p:sp>
        <p:nvSpPr>
          <p:cNvPr id="3" name="フッター プレースホルダー 3"/>
          <p:cNvSpPr>
            <a:spLocks noGrp="1"/>
          </p:cNvSpPr>
          <p:nvPr>
            <p:ph type="ftr" sz="quarter" idx="11"/>
          </p:nvPr>
        </p:nvSpPr>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588245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3" name="正方形/長方形 7"/>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solidFill>
                <a:schemeClr val="tx1"/>
              </a:solidFill>
            </a:endParaRPr>
          </a:p>
        </p:txBody>
      </p:sp>
      <p:pic>
        <p:nvPicPr>
          <p:cNvPr id="4" name="Picture 23"/>
          <p:cNvPicPr>
            <a:picLocks noChangeAspect="1" noChangeArrowheads="1"/>
          </p:cNvPicPr>
          <p:nvPr userDrawn="1"/>
        </p:nvPicPr>
        <p:blipFill>
          <a:blip r:embed="rId2"/>
          <a:srcRect/>
          <a:stretch>
            <a:fillRect/>
          </a:stretch>
        </p:blipFill>
        <p:spPr bwMode="auto">
          <a:xfrm>
            <a:off x="7443788" y="2809875"/>
            <a:ext cx="1511300" cy="438150"/>
          </a:xfrm>
          <a:prstGeom prst="rect">
            <a:avLst/>
          </a:prstGeom>
          <a:noFill/>
          <a:ln w="9525">
            <a:noFill/>
            <a:miter lim="800000"/>
            <a:headEnd/>
            <a:tailEnd/>
          </a:ln>
        </p:spPr>
      </p:pic>
      <p:sp>
        <p:nvSpPr>
          <p:cNvPr id="5" name="Line 24"/>
          <p:cNvSpPr>
            <a:spLocks noChangeShapeType="1"/>
          </p:cNvSpPr>
          <p:nvPr userDrawn="1"/>
        </p:nvSpPr>
        <p:spPr bwMode="auto">
          <a:xfrm>
            <a:off x="165129" y="3478213"/>
            <a:ext cx="8797925" cy="0"/>
          </a:xfrm>
          <a:prstGeom prst="line">
            <a:avLst/>
          </a:prstGeom>
          <a:noFill/>
          <a:ln w="25400">
            <a:solidFill>
              <a:srgbClr val="000080"/>
            </a:solidFill>
            <a:round/>
            <a:headEnd/>
            <a:tailEnd/>
          </a:ln>
          <a:effectLst/>
          <a:extLst/>
        </p:spPr>
        <p:txBody>
          <a:bodyPr wrap="none" anchor="ctr"/>
          <a:lstStyle/>
          <a:p>
            <a:pPr>
              <a:defRPr/>
            </a:pPr>
            <a:endParaRPr lang="ja-JP" altLang="en-US" dirty="0"/>
          </a:p>
        </p:txBody>
      </p:sp>
      <p:sp>
        <p:nvSpPr>
          <p:cNvPr id="6" name="Line 25"/>
          <p:cNvSpPr>
            <a:spLocks noChangeShapeType="1"/>
          </p:cNvSpPr>
          <p:nvPr userDrawn="1"/>
        </p:nvSpPr>
        <p:spPr bwMode="auto">
          <a:xfrm>
            <a:off x="165129" y="3425825"/>
            <a:ext cx="8797925" cy="0"/>
          </a:xfrm>
          <a:prstGeom prst="line">
            <a:avLst/>
          </a:prstGeom>
          <a:noFill/>
          <a:ln w="50800">
            <a:solidFill>
              <a:srgbClr val="0F1175"/>
            </a:solidFill>
            <a:round/>
            <a:headEnd/>
            <a:tailEnd/>
          </a:ln>
          <a:effectLst/>
          <a:extLst/>
        </p:spPr>
        <p:txBody>
          <a:bodyPr wrap="none" anchor="ctr"/>
          <a:lstStyle/>
          <a:p>
            <a:pPr>
              <a:defRPr/>
            </a:pPr>
            <a:endParaRPr lang="ja-JP" altLang="en-US" dirty="0"/>
          </a:p>
        </p:txBody>
      </p:sp>
      <p:sp>
        <p:nvSpPr>
          <p:cNvPr id="9" name="Rectangle 2"/>
          <p:cNvSpPr>
            <a:spLocks noGrp="1" noChangeArrowheads="1"/>
          </p:cNvSpPr>
          <p:nvPr>
            <p:ph type="ctrTitle"/>
          </p:nvPr>
        </p:nvSpPr>
        <p:spPr bwMode="auto">
          <a:xfrm>
            <a:off x="57150" y="2368821"/>
            <a:ext cx="7772400" cy="1470025"/>
          </a:xfrm>
          <a:prstGeom prst="rect">
            <a:avLst/>
          </a:prstGeom>
          <a:noFill/>
          <a:extLst/>
        </p:spPr>
        <p:txBody>
          <a:bodyPr lIns="91440"/>
          <a:lstStyle>
            <a:lvl1pPr>
              <a:defRPr sz="2500"/>
            </a:lvl1pPr>
          </a:lstStyle>
          <a:p>
            <a:pPr lvl="0"/>
            <a:r>
              <a:rPr lang="ja-JP" altLang="en-US" noProof="0" dirty="0" smtClean="0"/>
              <a:t>マスタ タイトルの書式設定</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702"/>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a:extLst>
              <a:ext uri="{28A0092B-C50C-407E-A947-70E740481C1C}">
                <a14:useLocalDpi xmlns:a14="http://schemas.microsoft.com/office/drawing/2010/main" val="0"/>
              </a:ext>
            </a:extLst>
          </a:blip>
          <a:srcRect l="6956" t="16060" r="6956" b="16060"/>
          <a:stretch>
            <a:fillRect/>
          </a:stretch>
        </p:blipFill>
        <p:spPr bwMode="auto">
          <a:xfrm>
            <a:off x="6794551"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9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39"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88"/>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412607342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6"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Tree>
    <p:extLst>
      <p:ext uri="{BB962C8B-B14F-4D97-AF65-F5344CB8AC3E}">
        <p14:creationId xmlns:p14="http://schemas.microsoft.com/office/powerpoint/2010/main" val="167106953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27"/>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313944461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694"/>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6956" t="16060" r="6956" b="16060"/>
          <a:stretch>
            <a:fillRect/>
          </a:stretch>
        </p:blipFill>
        <p:spPr bwMode="auto">
          <a:xfrm>
            <a:off x="6794547"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82"/>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©2013 INTELLIGENCE, Ltd. All Rights Reserved.</a:t>
            </a:r>
          </a:p>
        </p:txBody>
      </p:sp>
      <p:sp>
        <p:nvSpPr>
          <p:cNvPr id="21" name="Rectangle 13"/>
          <p:cNvSpPr>
            <a:spLocks noGrp="1" noChangeArrowheads="1"/>
          </p:cNvSpPr>
          <p:nvPr>
            <p:ph type="ctrTitle" sz="quarter"/>
          </p:nvPr>
        </p:nvSpPr>
        <p:spPr>
          <a:xfrm>
            <a:off x="827135"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b="0">
                <a:solidFill>
                  <a:srgbClr val="101177"/>
                </a:solidFill>
                <a:latin typeface="HGP創英角ｺﾞｼｯｸUB" pitchFamily="50" charset="-128"/>
                <a:ea typeface="HGP創英角ｺﾞｼｯｸUB" pitchFamily="50" charset="-128"/>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80"/>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223495127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bwMode="auto">
          <a:xfrm>
            <a:off x="323851" y="652471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9"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Tree>
    <p:extLst>
      <p:ext uri="{BB962C8B-B14F-4D97-AF65-F5344CB8AC3E}">
        <p14:creationId xmlns:p14="http://schemas.microsoft.com/office/powerpoint/2010/main" val="245493158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bwMode="auto">
          <a:xfrm>
            <a:off x="323851" y="652471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6" name="Rectangle 17"/>
          <p:cNvSpPr>
            <a:spLocks noGrp="1" noChangeArrowheads="1"/>
          </p:cNvSpPr>
          <p:nvPr>
            <p:ph type="ftr" sz="quarter" idx="3"/>
          </p:nvPr>
        </p:nvSpPr>
        <p:spPr bwMode="auto">
          <a:xfrm>
            <a:off x="1676400" y="6524719"/>
            <a:ext cx="5486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bodyPr>
          <a:lstStyle>
            <a:lvl1pPr algn="l">
              <a:buFontTx/>
              <a:buNone/>
              <a:defRPr sz="800">
                <a:solidFill>
                  <a:schemeClr val="bg1"/>
                </a:solidFill>
              </a:defRPr>
            </a:lvl1pPr>
          </a:lstStyle>
          <a:p>
            <a:pPr>
              <a:defRPr/>
            </a:pPr>
            <a:endParaRPr lang="en-US" altLang="ja-JP" dirty="0">
              <a:solidFill>
                <a:prstClr val="white"/>
              </a:solidFill>
            </a:endParaRPr>
          </a:p>
        </p:txBody>
      </p:sp>
      <p:sp>
        <p:nvSpPr>
          <p:cNvPr id="5" name="正方形/長方形 4"/>
          <p:cNvSpPr/>
          <p:nvPr userDrawn="1"/>
        </p:nvSpPr>
        <p:spPr>
          <a:xfrm>
            <a:off x="0" y="0"/>
            <a:ext cx="9144000" cy="685800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dirty="0" smtClean="0">
              <a:solidFill>
                <a:prstClr val="black"/>
              </a:solidFill>
            </a:endParaRPr>
          </a:p>
        </p:txBody>
      </p:sp>
      <p:sp>
        <p:nvSpPr>
          <p:cNvPr id="2" name="タイトル 1"/>
          <p:cNvSpPr>
            <a:spLocks noGrp="1"/>
          </p:cNvSpPr>
          <p:nvPr>
            <p:ph type="title"/>
          </p:nvPr>
        </p:nvSpPr>
        <p:spPr>
          <a:xfrm>
            <a:off x="656958" y="2022887"/>
            <a:ext cx="7772400" cy="1362075"/>
          </a:xfrm>
          <a:prstGeom prst="rect">
            <a:avLst/>
          </a:prstGeom>
        </p:spPr>
        <p:txBody>
          <a:bodyPr anchor="t"/>
          <a:lstStyle>
            <a:lvl1pPr algn="l">
              <a:lnSpc>
                <a:spcPct val="200000"/>
              </a:lnSpc>
              <a:defRPr sz="2000" b="0" i="1" cap="none" baseline="0">
                <a:latin typeface="HGP創英角ｺﾞｼｯｸUB" pitchFamily="50" charset="-128"/>
                <a:ea typeface="HGP創英角ｺﾞｼｯｸUB" pitchFamily="50" charset="-128"/>
              </a:defRPr>
            </a:lvl1pPr>
          </a:lstStyle>
          <a:p>
            <a:r>
              <a:rPr lang="ja-JP" altLang="en-US" dirty="0" smtClean="0"/>
              <a:t>マスター タイトルの書式設定</a:t>
            </a:r>
            <a:endParaRPr lang="ja-JP" altLang="en-US" dirty="0"/>
          </a:p>
        </p:txBody>
      </p:sp>
    </p:spTree>
    <p:extLst>
      <p:ext uri="{BB962C8B-B14F-4D97-AF65-F5344CB8AC3E}">
        <p14:creationId xmlns:p14="http://schemas.microsoft.com/office/powerpoint/2010/main" val="146937963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48200" y="1600203"/>
            <a:ext cx="4038600" cy="1138773"/>
          </a:xfrm>
          <a:prstGeom prst="rect">
            <a:avLst/>
          </a:prstGeo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sldNum" sz="quarter" idx="4"/>
          </p:nvPr>
        </p:nvSpPr>
        <p:spPr bwMode="auto">
          <a:xfrm>
            <a:off x="323851" y="652471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8" name="タイトル 1"/>
          <p:cNvSpPr>
            <a:spLocks noGrp="1"/>
          </p:cNvSpPr>
          <p:nvPr>
            <p:ph type="title"/>
          </p:nvPr>
        </p:nvSpPr>
        <p:spPr>
          <a:xfrm>
            <a:off x="254000" y="404817"/>
            <a:ext cx="8639175" cy="719137"/>
          </a:xfrm>
        </p:spPr>
        <p:txBody>
          <a:bodyPr/>
          <a:lstStyle>
            <a:lvl1pPr>
              <a:defRPr b="0">
                <a:latin typeface="HGP創英角ｺﾞｼｯｸUB" pitchFamily="50" charset="-128"/>
                <a:ea typeface="HGP創英角ｺﾞｼｯｸUB" pitchFamily="50" charset="-128"/>
              </a:defRPr>
            </a:lvl1p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024431087"/>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323851" y="652471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Tree>
    <p:extLst>
      <p:ext uri="{BB962C8B-B14F-4D97-AF65-F5344CB8AC3E}">
        <p14:creationId xmlns:p14="http://schemas.microsoft.com/office/powerpoint/2010/main" val="54105375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4"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3059" y="5230780"/>
            <a:ext cx="9144000" cy="1627200"/>
          </a:xfrm>
          <a:prstGeom prst="rect">
            <a:avLst/>
          </a:prstGeom>
          <a:solidFill>
            <a:srgbClr val="101177"/>
          </a:solidFill>
          <a:ln w="9525">
            <a:solidFill>
              <a:srgbClr val="101177"/>
            </a:solidFill>
            <a:miter lim="800000"/>
            <a:headEnd/>
            <a:tailEnd/>
          </a:ln>
        </p:spPr>
      </p:pic>
      <p:pic>
        <p:nvPicPr>
          <p:cNvPr id="23" name="Picture 53"/>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r="-914" b="82805"/>
          <a:stretch>
            <a:fillRect/>
          </a:stretch>
        </p:blipFill>
        <p:spPr bwMode="auto">
          <a:xfrm>
            <a:off x="0" y="6069"/>
            <a:ext cx="9144000" cy="1627200"/>
          </a:xfrm>
          <a:prstGeom prst="rect">
            <a:avLst/>
          </a:prstGeom>
          <a:solidFill>
            <a:srgbClr val="101177"/>
          </a:solidFill>
          <a:ln w="9525">
            <a:solidFill>
              <a:srgbClr val="101177"/>
            </a:solidFill>
            <a:miter lim="800000"/>
            <a:headEnd/>
            <a:tailEnd/>
          </a:ln>
        </p:spPr>
      </p:pic>
      <p:sp>
        <p:nvSpPr>
          <p:cNvPr id="14" name="Line 6"/>
          <p:cNvSpPr>
            <a:spLocks noChangeShapeType="1"/>
          </p:cNvSpPr>
          <p:nvPr userDrawn="1"/>
        </p:nvSpPr>
        <p:spPr bwMode="auto">
          <a:xfrm flipV="1">
            <a:off x="1828800" y="1247775"/>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15" name="Rectangle 7"/>
          <p:cNvSpPr>
            <a:spLocks noChangeArrowheads="1"/>
          </p:cNvSpPr>
          <p:nvPr userDrawn="1"/>
        </p:nvSpPr>
        <p:spPr bwMode="auto">
          <a:xfrm>
            <a:off x="1905000" y="1250950"/>
            <a:ext cx="5138738"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nchor="ctr"/>
          <a:lstStyle/>
          <a:p>
            <a:pPr marL="342900" indent="-342900">
              <a:lnSpc>
                <a:spcPct val="98000"/>
              </a:lnSpc>
              <a:spcBef>
                <a:spcPct val="20000"/>
              </a:spcBef>
            </a:pPr>
            <a:r>
              <a:rPr lang="en-US" altLang="ja-JP" sz="1700" dirty="0" smtClean="0">
                <a:solidFill>
                  <a:prstClr val="white"/>
                </a:solidFill>
                <a:latin typeface="Arial"/>
              </a:rPr>
              <a:t>INTELLIGENCE, Ltd</a:t>
            </a:r>
            <a:endParaRPr lang="en-US" altLang="ja-JP" sz="1700" dirty="0">
              <a:solidFill>
                <a:prstClr val="white"/>
              </a:solidFill>
              <a:latin typeface="Arial"/>
            </a:endParaRPr>
          </a:p>
        </p:txBody>
      </p:sp>
      <p:sp>
        <p:nvSpPr>
          <p:cNvPr id="16" name="Line 10"/>
          <p:cNvSpPr>
            <a:spLocks noChangeShapeType="1"/>
          </p:cNvSpPr>
          <p:nvPr userDrawn="1"/>
        </p:nvSpPr>
        <p:spPr bwMode="auto">
          <a:xfrm>
            <a:off x="0" y="1628775"/>
            <a:ext cx="9144000" cy="0"/>
          </a:xfrm>
          <a:prstGeom prst="line">
            <a:avLst/>
          </a:prstGeom>
          <a:noFill/>
          <a:ln w="9525">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7" name="Line 11"/>
          <p:cNvSpPr>
            <a:spLocks noChangeShapeType="1"/>
          </p:cNvSpPr>
          <p:nvPr userDrawn="1"/>
        </p:nvSpPr>
        <p:spPr bwMode="auto">
          <a:xfrm>
            <a:off x="0" y="5229225"/>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18" name="Line 12"/>
          <p:cNvSpPr>
            <a:spLocks noChangeShapeType="1"/>
          </p:cNvSpPr>
          <p:nvPr userDrawn="1"/>
        </p:nvSpPr>
        <p:spPr bwMode="auto">
          <a:xfrm flipH="1">
            <a:off x="1835150" y="4292672"/>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pic>
        <p:nvPicPr>
          <p:cNvPr id="19" name="Picture 52" descr="A02ブランドロゴ基本形反転"/>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6956" t="16060" r="6956" b="16060"/>
          <a:stretch>
            <a:fillRect/>
          </a:stretch>
        </p:blipFill>
        <p:spPr bwMode="auto">
          <a:xfrm>
            <a:off x="6794536" y="474667"/>
            <a:ext cx="190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7"/>
          <p:cNvSpPr txBox="1">
            <a:spLocks noChangeArrowheads="1"/>
          </p:cNvSpPr>
          <p:nvPr userDrawn="1"/>
        </p:nvSpPr>
        <p:spPr bwMode="auto">
          <a:xfrm>
            <a:off x="6815139" y="659296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21" name="Rectangle 13"/>
          <p:cNvSpPr>
            <a:spLocks noGrp="1" noChangeArrowheads="1"/>
          </p:cNvSpPr>
          <p:nvPr>
            <p:ph type="ctrTitle" sz="quarter"/>
          </p:nvPr>
        </p:nvSpPr>
        <p:spPr>
          <a:xfrm>
            <a:off x="827124" y="2708275"/>
            <a:ext cx="7489825" cy="1441450"/>
          </a:xfrm>
          <a:extLst>
            <a:ext uri="{91240B29-F687-4F45-9708-019B960494DF}">
              <a14:hiddenLine xmlns:a14="http://schemas.microsoft.com/office/drawing/2010/main" w="9525">
                <a:solidFill>
                  <a:schemeClr val="tx1"/>
                </a:solidFill>
                <a:miter lim="800000"/>
                <a:headEnd/>
                <a:tailEnd/>
              </a14:hiddenLine>
            </a:ext>
          </a:extLst>
        </p:spPr>
        <p:txBody>
          <a:bodyPr lIns="91440" rIns="91440" anchor="t"/>
          <a:lstStyle>
            <a:lvl1pPr>
              <a:defRPr sz="2800">
                <a:solidFill>
                  <a:srgbClr val="101177"/>
                </a:solidFill>
              </a:defRPr>
            </a:lvl1pPr>
          </a:lstStyle>
          <a:p>
            <a:pPr lvl="0"/>
            <a:r>
              <a:rPr lang="ja-JP" altLang="en-US" noProof="0" dirty="0" smtClean="0"/>
              <a:t>マスター タイトルの書式設定</a:t>
            </a:r>
            <a:endParaRPr lang="en-US" altLang="ja-JP" noProof="0" dirty="0" smtClean="0"/>
          </a:p>
        </p:txBody>
      </p:sp>
      <p:sp>
        <p:nvSpPr>
          <p:cNvPr id="22" name="テキスト プレースホルダー 12"/>
          <p:cNvSpPr>
            <a:spLocks noGrp="1"/>
          </p:cNvSpPr>
          <p:nvPr>
            <p:ph type="body" sz="quarter" idx="10" hasCustomPrompt="1"/>
          </p:nvPr>
        </p:nvSpPr>
        <p:spPr>
          <a:xfrm>
            <a:off x="1883228" y="4303558"/>
            <a:ext cx="4889500" cy="307777"/>
          </a:xfrm>
        </p:spPr>
        <p:txBody>
          <a:bodyPr/>
          <a:lstStyle>
            <a:lvl1pPr marL="0" indent="0">
              <a:buNone/>
              <a:defRPr/>
            </a:lvl1pPr>
          </a:lstStyle>
          <a:p>
            <a:pPr lvl="0"/>
            <a:r>
              <a:rPr kumimoji="1" lang="ja-JP" altLang="en-US" dirty="0" smtClean="0"/>
              <a:t>日付／所属／作成者等</a:t>
            </a:r>
            <a:endParaRPr kumimoji="1" lang="ja-JP" altLang="en-US" dirty="0"/>
          </a:p>
        </p:txBody>
      </p:sp>
    </p:spTree>
    <p:extLst>
      <p:ext uri="{BB962C8B-B14F-4D97-AF65-F5344CB8AC3E}">
        <p14:creationId xmlns:p14="http://schemas.microsoft.com/office/powerpoint/2010/main" val="96315680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9" name="タイトル 1"/>
          <p:cNvSpPr>
            <a:spLocks noGrp="1"/>
          </p:cNvSpPr>
          <p:nvPr>
            <p:ph type="title"/>
          </p:nvPr>
        </p:nvSpPr>
        <p:spPr>
          <a:xfrm>
            <a:off x="254000" y="404817"/>
            <a:ext cx="8639175" cy="719137"/>
          </a:xfrm>
        </p:spPr>
        <p:txBody>
          <a:bodyPr/>
          <a:lstStyle>
            <a:lvl1pPr>
              <a:defRPr b="1"/>
            </a:lvl1pPr>
          </a:lstStyle>
          <a:p>
            <a:r>
              <a:rPr lang="ja-JP" altLang="en-US" dirty="0" smtClean="0"/>
              <a:t>マスター タイトルの書式設定</a:t>
            </a:r>
            <a:endParaRPr lang="ja-JP" altLang="en-US" dirty="0"/>
          </a:p>
        </p:txBody>
      </p:sp>
      <p:sp>
        <p:nvSpPr>
          <p:cNvPr id="10" name="コンテンツ プレースホルダー 2"/>
          <p:cNvSpPr>
            <a:spLocks noGrp="1"/>
          </p:cNvSpPr>
          <p:nvPr>
            <p:ph idx="1"/>
          </p:nvPr>
        </p:nvSpPr>
        <p:spPr>
          <a:xfrm>
            <a:off x="251400" y="1200607"/>
            <a:ext cx="8641200" cy="1268039"/>
          </a:xfrm>
        </p:spPr>
        <p:txBody>
          <a:bodyPr/>
          <a:lstStyle>
            <a:lvl1pPr>
              <a:buClr>
                <a:srgbClr val="101177"/>
              </a:buClr>
              <a:defRPr/>
            </a:lvl1pPr>
            <a:lvl2pPr>
              <a:buClr>
                <a:srgbClr val="101177"/>
              </a:buClr>
              <a:defRPr/>
            </a:lvl2pPr>
            <a:lvl3pPr marL="768350" indent="-193675">
              <a:buClr>
                <a:srgbClr val="101177"/>
              </a:buClr>
              <a:buSzPct val="90000"/>
              <a:buFont typeface="Arial" pitchFamily="34" charset="0"/>
              <a:buChar char="–"/>
              <a:defRPr/>
            </a:lvl3pPr>
            <a:lvl4pPr>
              <a:buClr>
                <a:srgbClr val="101177"/>
              </a:buClr>
              <a:defRPr/>
            </a:lvl4pPr>
            <a:lvl5pPr marL="1439863" indent="-182563">
              <a:buClr>
                <a:srgbClr val="101177"/>
              </a:buClr>
              <a:buFont typeface="Arial" pitchFamily="34" charset="0"/>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26568609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71.xml"/><Relationship Id="rId7" Type="http://schemas.openxmlformats.org/officeDocument/2006/relationships/theme" Target="../theme/theme1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77.xml"/><Relationship Id="rId7" Type="http://schemas.openxmlformats.org/officeDocument/2006/relationships/theme" Target="../theme/theme1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9"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86.xml"/><Relationship Id="rId7" Type="http://schemas.openxmlformats.org/officeDocument/2006/relationships/theme" Target="../theme/theme13.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5" Type="http://schemas.openxmlformats.org/officeDocument/2006/relationships/slideLayout" Target="../slideLayouts/slideLayout88.xml"/><Relationship Id="rId4" Type="http://schemas.openxmlformats.org/officeDocument/2006/relationships/slideLayout" Target="../slideLayouts/slideLayout87.xml"/><Relationship Id="rId9" Type="http://schemas.openxmlformats.org/officeDocument/2006/relationships/image" Target="../media/image2.jpeg"/></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92.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95.xml"/><Relationship Id="rId7" Type="http://schemas.openxmlformats.org/officeDocument/2006/relationships/image" Target="../media/image1.jpe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5.xml"/><Relationship Id="rId5" Type="http://schemas.openxmlformats.org/officeDocument/2006/relationships/slideLayout" Target="../slideLayouts/slideLayout97.xml"/><Relationship Id="rId4" Type="http://schemas.openxmlformats.org/officeDocument/2006/relationships/slideLayout" Target="../slideLayouts/slideLayout9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image" Target="../media/image11.png"/><Relationship Id="rId5" Type="http://schemas.openxmlformats.org/officeDocument/2006/relationships/slideLayout" Target="../slideLayouts/slideLayout102.xml"/><Relationship Id="rId10" Type="http://schemas.openxmlformats.org/officeDocument/2006/relationships/image" Target="../media/image1.jpeg"/><Relationship Id="rId4" Type="http://schemas.openxmlformats.org/officeDocument/2006/relationships/slideLayout" Target="../slideLayouts/slideLayout101.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11.xml"/><Relationship Id="rId7" Type="http://schemas.openxmlformats.org/officeDocument/2006/relationships/theme" Target="../theme/theme18.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9" Type="http://schemas.openxmlformats.org/officeDocument/2006/relationships/image" Target="../media/image2.jpeg"/></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117.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5.jpeg"/></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120.xml"/><Relationship Id="rId7" Type="http://schemas.openxmlformats.org/officeDocument/2006/relationships/image" Target="../media/image1.jpeg"/><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theme" Target="../theme/theme20.xml"/><Relationship Id="rId5" Type="http://schemas.openxmlformats.org/officeDocument/2006/relationships/slideLayout" Target="../slideLayouts/slideLayout122.xml"/><Relationship Id="rId4" Type="http://schemas.openxmlformats.org/officeDocument/2006/relationships/slideLayout" Target="../slideLayouts/slideLayout121.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theme" Target="../theme/theme2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5.xml"/><Relationship Id="rId7" Type="http://schemas.openxmlformats.org/officeDocument/2006/relationships/theme" Target="../theme/theme6.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9"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image" Target="../media/image11.png"/><Relationship Id="rId5" Type="http://schemas.openxmlformats.org/officeDocument/2006/relationships/slideLayout" Target="../slideLayouts/slideLayout53.xml"/><Relationship Id="rId10" Type="http://schemas.openxmlformats.org/officeDocument/2006/relationships/image" Target="../media/image1.jpeg"/><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theme" Target="../theme/theme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9"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65.xml"/><Relationship Id="rId7" Type="http://schemas.openxmlformats.org/officeDocument/2006/relationships/theme" Target="../theme/theme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9"/>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9"/>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pPr>
                <a:defRPr/>
              </a:pPr>
              <a:t>‹#›</a:t>
            </a:fld>
            <a:endParaRPr lang="en-US" altLang="ja-JP" dirty="0"/>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schemeClr val="bg1"/>
                </a:solidFill>
                <a:latin typeface="+mn-lt"/>
              </a:rPr>
              <a:t>INTELLIGENCE, Ltd</a:t>
            </a:r>
            <a:endParaRPr lang="en-US" altLang="en-US" sz="1400" dirty="0">
              <a:solidFill>
                <a:schemeClr val="bg1"/>
              </a:solidFill>
              <a:latin typeface="+mn-lt"/>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p>
        </p:txBody>
      </p:sp>
      <p:pic>
        <p:nvPicPr>
          <p:cNvPr id="1037" name="Picture 52" descr="A02ブランドロゴ基本形反転"/>
          <p:cNvPicPr>
            <a:picLocks noChangeAspect="1" noChangeArrowheads="1"/>
          </p:cNvPicPr>
          <p:nvPr/>
        </p:nvPicPr>
        <p:blipFill>
          <a:blip r:embed="rId10"/>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92" y="6592988"/>
            <a:ext cx="1960793"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schemeClr val="bg1"/>
                </a:solidFill>
                <a:latin typeface="+mn-lt"/>
              </a:rPr>
              <a:t>©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t>  |  </a:t>
            </a:r>
            <a:fld id="{D84C4565-56BD-4054-B8E2-BDDAD0EC2B53}" type="datetime5">
              <a:rPr lang="en-US"/>
              <a:pPr>
                <a:defRPr/>
              </a:pPr>
              <a:t>23-Jul-15</a:t>
            </a:fld>
            <a:r>
              <a:rPr lang="en-US" dirty="0"/>
              <a:t>  | </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930" r:id="rId7"/>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24AF297C-4121-498A-9E97-8306ABF3F13A}"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169361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24AF297C-4121-498A-9E97-8306ABF3F13A}"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16936121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25446"/>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6">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384835" y="6592890"/>
            <a:ext cx="27254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900" dirty="0" smtClean="0">
                <a:solidFill>
                  <a:prstClr val="white"/>
                </a:solidFill>
                <a:latin typeface="Arial"/>
              </a:rPr>
              <a:t>©2014 INTELLIGENCE, Ltd. All Rights Reserved.</a:t>
            </a:r>
          </a:p>
        </p:txBody>
      </p:sp>
    </p:spTree>
    <p:extLst>
      <p:ext uri="{BB962C8B-B14F-4D97-AF65-F5344CB8AC3E}">
        <p14:creationId xmlns:p14="http://schemas.microsoft.com/office/powerpoint/2010/main" val="427363853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Lst>
  <p:timing>
    <p:tnLst>
      <p:par>
        <p:cTn id="1" dur="indefinite" restart="never" nodeType="tmRoot"/>
      </p:par>
    </p:tnLst>
  </p:timing>
  <p:hf hdr="0" ft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92" y="6592988"/>
            <a:ext cx="1960793"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327713695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2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25446"/>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6">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384835" y="6592890"/>
            <a:ext cx="27254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900" dirty="0" smtClean="0">
                <a:solidFill>
                  <a:prstClr val="white"/>
                </a:solidFill>
                <a:latin typeface="Arial"/>
              </a:rPr>
              <a:t>©2012 INTELLIGENCE, Ltd. All Rights Reserved.</a:t>
            </a:r>
          </a:p>
        </p:txBody>
      </p:sp>
    </p:spTree>
    <p:extLst>
      <p:ext uri="{BB962C8B-B14F-4D97-AF65-F5344CB8AC3E}">
        <p14:creationId xmlns:p14="http://schemas.microsoft.com/office/powerpoint/2010/main" val="391597098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Lst>
  <p:timing>
    <p:tnLst>
      <p:par>
        <p:cTn id="1" dur="indefinite" restart="never" nodeType="tmRoot"/>
      </p:par>
    </p:tnLst>
  </p:timing>
  <p:hf hdr="0" ft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7" cstate="print">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7" cstate="print">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1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25438"/>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8" cstate="print">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815139" y="6592982"/>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©2013 INTELLIGENCE, Ltd. All Rights Reserved.</a:t>
            </a:r>
          </a:p>
        </p:txBody>
      </p:sp>
    </p:spTree>
    <p:extLst>
      <p:ext uri="{BB962C8B-B14F-4D97-AF65-F5344CB8AC3E}">
        <p14:creationId xmlns:p14="http://schemas.microsoft.com/office/powerpoint/2010/main" val="19411539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Lst>
  <p:timing>
    <p:tnLst>
      <p:par>
        <p:cTn id="1" dur="indefinite" restart="never" nodeType="tmRoot"/>
      </p:par>
    </p:tnLst>
  </p:timing>
  <p:hf hdr="0" ft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69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9" name="Text Box 57"/>
          <p:cNvSpPr txBox="1">
            <a:spLocks noChangeArrowheads="1"/>
          </p:cNvSpPr>
          <p:nvPr/>
        </p:nvSpPr>
        <p:spPr bwMode="auto">
          <a:xfrm>
            <a:off x="6815139" y="659296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pic>
        <p:nvPicPr>
          <p:cNvPr id="17" name="Picture 16" descr="A02ブランドロゴ基本形反転"/>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028024" y="2"/>
            <a:ext cx="935037" cy="4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3465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Lst>
  <p:timing>
    <p:tnLst>
      <p:par>
        <p:cTn id="1" dur="indefinite" restart="never" nodeType="tmRoot"/>
      </p:par>
    </p:tnLst>
  </p:timing>
  <p:hf hd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p:nvPicPr>
        <p:blipFill>
          <a:blip r:embed="rId5">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p:nvPicPr>
        <p:blipFill>
          <a:blip r:embed="rId5">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699"/>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defTabSz="457200" fontAlgn="auto">
              <a:spcBef>
                <a:spcPts val="0"/>
              </a:spcBef>
              <a:spcAft>
                <a:spcPts val="0"/>
              </a:spcAft>
            </a:pPr>
            <a:fld id="{49E0226E-8489-0F42-8FC7-B1661A57088F}" type="slidenum">
              <a:rPr lang="ja-JP" altLang="en-US" smtClean="0">
                <a:solidFill>
                  <a:prstClr val="white"/>
                </a:solidFill>
                <a:latin typeface="Arial"/>
                <a:ea typeface="ＭＳ Ｐゴシック"/>
              </a:rPr>
              <a:pPr defTabSz="457200" fontAlgn="auto">
                <a:spcBef>
                  <a:spcPts val="0"/>
                </a:spcBef>
                <a:spcAft>
                  <a:spcPts val="0"/>
                </a:spcAft>
              </a:pPr>
              <a:t>‹#›</a:t>
            </a:fld>
            <a:endParaRPr lang="ja-JP" altLang="en-US" dirty="0">
              <a:solidFill>
                <a:prstClr val="white"/>
              </a:solidFill>
              <a:latin typeface="Arial"/>
              <a:ea typeface="ＭＳ Ｐゴシック"/>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defTabSz="457200" fontAlgn="auto">
              <a:spcBef>
                <a:spcPts val="0"/>
              </a:spcBef>
              <a:spcAft>
                <a:spcPts val="0"/>
              </a:spcAft>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23" name="Line 12"/>
          <p:cNvSpPr>
            <a:spLocks noChangeShapeType="1"/>
          </p:cNvSpPr>
          <p:nvPr/>
        </p:nvSpPr>
        <p:spPr bwMode="auto">
          <a:xfrm flipV="1">
            <a:off x="1547813" y="6525418"/>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457200" fontAlgn="auto">
              <a:spcBef>
                <a:spcPts val="0"/>
              </a:spcBef>
              <a:spcAft>
                <a:spcPts val="0"/>
              </a:spcAft>
            </a:pPr>
            <a:endParaRPr lang="ja-JP" altLang="en-US" sz="1800" dirty="0">
              <a:solidFill>
                <a:prstClr val="black"/>
              </a:solidFill>
              <a:latin typeface="Arial"/>
              <a:ea typeface="ＭＳ Ｐゴシック"/>
            </a:endParaRPr>
          </a:p>
        </p:txBody>
      </p:sp>
      <p:pic>
        <p:nvPicPr>
          <p:cNvPr id="28" name="Picture 52" descr="A02ブランドロゴ基本形反転"/>
          <p:cNvPicPr>
            <a:picLocks noChangeAspect="1" noChangeArrowheads="1"/>
          </p:cNvPicPr>
          <p:nvPr/>
        </p:nvPicPr>
        <p:blipFill>
          <a:blip r:embed="rId6">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384835" y="6592890"/>
            <a:ext cx="27254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defTabSz="457200" eaLnBrk="1" fontAlgn="auto" hangingPunct="1">
              <a:spcBef>
                <a:spcPts val="0"/>
              </a:spcBef>
              <a:spcAft>
                <a:spcPts val="0"/>
              </a:spcAft>
              <a:defRPr/>
            </a:pPr>
            <a:r>
              <a:rPr lang="en-US" altLang="ja-JP" sz="900" dirty="0" smtClean="0">
                <a:solidFill>
                  <a:prstClr val="white"/>
                </a:solidFill>
                <a:latin typeface="Arial"/>
              </a:rPr>
              <a:t>©2013 INTELLIGENCE, Ltd. All Rights Reserved.</a:t>
            </a:r>
          </a:p>
        </p:txBody>
      </p:sp>
    </p:spTree>
    <p:extLst>
      <p:ext uri="{BB962C8B-B14F-4D97-AF65-F5344CB8AC3E}">
        <p14:creationId xmlns:p14="http://schemas.microsoft.com/office/powerpoint/2010/main" val="83638524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Lst>
  <p:timing>
    <p:tnLst>
      <p:par>
        <p:cTn id="1" dur="indefinite" restart="never" nodeType="tmRoot"/>
      </p:par>
    </p:tnLst>
  </p:timing>
  <p:txStyles>
    <p:titleStyle>
      <a:lvl1pPr algn="l" rtl="0" eaLnBrk="1" fontAlgn="base" hangingPunct="1">
        <a:spcBef>
          <a:spcPct val="0"/>
        </a:spcBef>
        <a:spcAft>
          <a:spcPct val="0"/>
        </a:spcAft>
        <a:defRPr kumimoji="1" sz="2000" b="1">
          <a:solidFill>
            <a:srgbClr val="101177"/>
          </a:solidFill>
          <a:latin typeface="+mj-lt"/>
          <a:ea typeface="+mj-ea"/>
          <a:cs typeface="+mj-cs"/>
        </a:defRPr>
      </a:lvl1pPr>
      <a:lvl2pPr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2pPr>
      <a:lvl3pPr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3pPr>
      <a:lvl4pPr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4pPr>
      <a:lvl5pPr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eaLnBrk="1" fontAlgn="base" hangingPunct="1">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1" fontAlgn="base" hangingPunct="1">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1" fontAlgn="base" hangingPunct="1">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1" fontAlgn="base" hangingPunct="1">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eaLnBrk="1" fontAlgn="base" hangingPunct="1">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eaLnBrk="1" fontAlgn="base" hangingPunct="1">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eaLnBrk="1" fontAlgn="base" hangingPunct="1">
        <a:spcBef>
          <a:spcPct val="20000"/>
        </a:spcBef>
        <a:spcAft>
          <a:spcPct val="0"/>
        </a:spcAft>
        <a:buChar char="»"/>
        <a:defRPr kumimoji="1" sz="1200">
          <a:solidFill>
            <a:schemeClr val="tx1"/>
          </a:solidFill>
          <a:latin typeface="+mn-lt"/>
          <a:ea typeface="+mn-ea"/>
        </a:defRPr>
      </a:lvl6pPr>
      <a:lvl7pPr marL="2971800" indent="-228600" algn="l" rtl="0" eaLnBrk="1" fontAlgn="base" hangingPunct="1">
        <a:spcBef>
          <a:spcPct val="20000"/>
        </a:spcBef>
        <a:spcAft>
          <a:spcPct val="0"/>
        </a:spcAft>
        <a:buChar char="»"/>
        <a:defRPr kumimoji="1" sz="1200">
          <a:solidFill>
            <a:schemeClr val="tx1"/>
          </a:solidFill>
          <a:latin typeface="+mn-lt"/>
          <a:ea typeface="+mn-ea"/>
        </a:defRPr>
      </a:lvl7pPr>
      <a:lvl8pPr marL="3429000" indent="-228600" algn="l" rtl="0" eaLnBrk="1" fontAlgn="base" hangingPunct="1">
        <a:spcBef>
          <a:spcPct val="20000"/>
        </a:spcBef>
        <a:spcAft>
          <a:spcPct val="0"/>
        </a:spcAft>
        <a:buChar char="»"/>
        <a:defRPr kumimoji="1" sz="1200">
          <a:solidFill>
            <a:schemeClr val="tx1"/>
          </a:solidFill>
          <a:latin typeface="+mn-lt"/>
          <a:ea typeface="+mn-ea"/>
        </a:defRPr>
      </a:lvl8pPr>
      <a:lvl9pPr marL="3886200" indent="-228600" algn="l" rtl="0" eaLnBrk="1" fontAlgn="base" hangingPunct="1">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35"/>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697"/>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39" y="6592960"/>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147632643"/>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5">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92"/>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43"/>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400">
                <a:solidFill>
                  <a:schemeClr val="bg1"/>
                </a:solidFill>
              </a:defRPr>
            </a:lvl1pPr>
          </a:lstStyle>
          <a:p>
            <a:pPr>
              <a:defRPr/>
            </a:pPr>
            <a:fld id="{51A1C0BA-FEAB-4DED-8EEB-7DDA284E438D}" type="slidenum">
              <a:rPr lang="ja-JP" altLang="en-US" smtClean="0">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25462"/>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6">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384835" y="6592890"/>
            <a:ext cx="27254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900" dirty="0" smtClean="0">
                <a:solidFill>
                  <a:prstClr val="white"/>
                </a:solidFill>
                <a:latin typeface="Arial"/>
              </a:rPr>
              <a:t>©2014 INTELLIGENCE, Ltd. All Rights Reserved.</a:t>
            </a:r>
          </a:p>
        </p:txBody>
      </p:sp>
    </p:spTree>
    <p:extLst>
      <p:ext uri="{BB962C8B-B14F-4D97-AF65-F5344CB8AC3E}">
        <p14:creationId xmlns:p14="http://schemas.microsoft.com/office/powerpoint/2010/main" val="95351042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Lst>
  <p:timing>
    <p:tnLst>
      <p:par>
        <p:cTn id="1" dur="indefinite" restart="never" nodeType="tmRoot"/>
      </p:par>
    </p:tnLst>
  </p:timing>
  <p:hf hdr="0" ft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bwMode="auto">
          <a:xfrm>
            <a:off x="57150" y="0"/>
            <a:ext cx="8229600" cy="736600"/>
          </a:xfrm>
          <a:prstGeom prst="rect">
            <a:avLst/>
          </a:prstGeom>
          <a:noFill/>
          <a:ln w="9525">
            <a:noFill/>
            <a:miter lim="800000"/>
            <a:headEnd/>
            <a:tailEnd/>
          </a:ln>
        </p:spPr>
        <p:txBody>
          <a:bodyPr vert="horz" wrap="square" lIns="90000" tIns="45720" rIns="91440" bIns="45720" numCol="1" anchor="ctr" anchorCtr="0" compatLnSpc="1">
            <a:prstTxWarp prst="textNoShape">
              <a:avLst/>
            </a:prstTxWarp>
          </a:bodyPr>
          <a:lstStyle/>
          <a:p>
            <a:pPr lvl="0"/>
            <a:r>
              <a:rPr lang="ja-JP" altLang="en-US" smtClean="0"/>
              <a:t>マスタ タイトルの書式設定</a:t>
            </a:r>
          </a:p>
        </p:txBody>
      </p:sp>
      <p:sp>
        <p:nvSpPr>
          <p:cNvPr id="8195" name="Rectangle 18"/>
          <p:cNvSpPr>
            <a:spLocks noGrp="1" noChangeArrowheads="1"/>
          </p:cNvSpPr>
          <p:nvPr>
            <p:ph type="body" idx="1"/>
          </p:nvPr>
        </p:nvSpPr>
        <p:spPr bwMode="auto">
          <a:xfrm>
            <a:off x="44450" y="809625"/>
            <a:ext cx="8978900" cy="5516563"/>
          </a:xfrm>
          <a:prstGeom prst="rect">
            <a:avLst/>
          </a:prstGeom>
          <a:noFill/>
          <a:ln w="9525">
            <a:noFill/>
            <a:miter lim="800000"/>
            <a:headEnd/>
            <a:tailEnd/>
          </a:ln>
        </p:spPr>
        <p:txBody>
          <a:bodyPr vert="horz" wrap="square" lIns="90000" tIns="45720" rIns="9000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25"/>
          <p:cNvSpPr>
            <a:spLocks noChangeArrowheads="1"/>
          </p:cNvSpPr>
          <p:nvPr userDrawn="1"/>
        </p:nvSpPr>
        <p:spPr bwMode="auto">
          <a:xfrm>
            <a:off x="8693151" y="6572350"/>
            <a:ext cx="415498" cy="276999"/>
          </a:xfrm>
          <a:prstGeom prst="rect">
            <a:avLst/>
          </a:prstGeom>
          <a:noFill/>
          <a:ln>
            <a:noFill/>
          </a:ln>
          <a:effectLst/>
          <a:extLst/>
        </p:spPr>
        <p:txBody>
          <a:bodyPr wrap="none">
            <a:spAutoFit/>
          </a:bodyPr>
          <a:lstStyle/>
          <a:p>
            <a:pPr>
              <a:defRPr/>
            </a:pPr>
            <a:fld id="{735DB6BB-2DA4-4DC1-B150-9194481C738A}" type="slidenum">
              <a:rPr lang="en-US" altLang="ja-JP" sz="1200">
                <a:latin typeface="ＭＳ ゴシック" pitchFamily="49" charset="-128"/>
              </a:rPr>
              <a:pPr>
                <a:defRPr/>
              </a:pPr>
              <a:t>‹#›</a:t>
            </a:fld>
            <a:endParaRPr lang="en-US" altLang="ja-JP" sz="1200" dirty="0">
              <a:latin typeface="ＭＳ ゴシック" pitchFamily="49" charset="-128"/>
            </a:endParaRPr>
          </a:p>
        </p:txBody>
      </p:sp>
      <p:pic>
        <p:nvPicPr>
          <p:cNvPr id="8197" name="Picture 36"/>
          <p:cNvPicPr>
            <a:picLocks noChangeAspect="1" noChangeArrowheads="1"/>
          </p:cNvPicPr>
          <p:nvPr userDrawn="1"/>
        </p:nvPicPr>
        <p:blipFill>
          <a:blip r:embed="rId14"/>
          <a:srcRect/>
          <a:stretch>
            <a:fillRect/>
          </a:stretch>
        </p:blipFill>
        <p:spPr bwMode="auto">
          <a:xfrm>
            <a:off x="7431088" y="130175"/>
            <a:ext cx="1511300" cy="438150"/>
          </a:xfrm>
          <a:prstGeom prst="rect">
            <a:avLst/>
          </a:prstGeom>
          <a:noFill/>
          <a:ln w="9525">
            <a:noFill/>
            <a:miter lim="800000"/>
            <a:headEnd/>
            <a:tailEnd/>
          </a:ln>
        </p:spPr>
      </p:pic>
      <p:sp>
        <p:nvSpPr>
          <p:cNvPr id="11" name="Line 37"/>
          <p:cNvSpPr>
            <a:spLocks noChangeShapeType="1"/>
          </p:cNvSpPr>
          <p:nvPr userDrawn="1"/>
        </p:nvSpPr>
        <p:spPr bwMode="auto">
          <a:xfrm>
            <a:off x="139737" y="690563"/>
            <a:ext cx="8797925" cy="0"/>
          </a:xfrm>
          <a:prstGeom prst="line">
            <a:avLst/>
          </a:prstGeom>
          <a:noFill/>
          <a:ln w="25400">
            <a:solidFill>
              <a:srgbClr val="000080"/>
            </a:solidFill>
            <a:round/>
            <a:headEnd/>
            <a:tailEnd/>
          </a:ln>
          <a:effectLst/>
          <a:extLst/>
        </p:spPr>
        <p:txBody>
          <a:bodyPr wrap="none" anchor="ctr"/>
          <a:lstStyle/>
          <a:p>
            <a:pPr>
              <a:defRPr/>
            </a:pPr>
            <a:endParaRPr lang="ja-JP" altLang="en-US" dirty="0"/>
          </a:p>
        </p:txBody>
      </p:sp>
      <p:sp>
        <p:nvSpPr>
          <p:cNvPr id="12" name="Line 38"/>
          <p:cNvSpPr>
            <a:spLocks noChangeShapeType="1"/>
          </p:cNvSpPr>
          <p:nvPr userDrawn="1"/>
        </p:nvSpPr>
        <p:spPr bwMode="auto">
          <a:xfrm>
            <a:off x="139737" y="638175"/>
            <a:ext cx="8797925" cy="0"/>
          </a:xfrm>
          <a:prstGeom prst="line">
            <a:avLst/>
          </a:prstGeom>
          <a:noFill/>
          <a:ln w="50800">
            <a:solidFill>
              <a:srgbClr val="0F1175"/>
            </a:solidFill>
            <a:round/>
            <a:headEnd/>
            <a:tailEnd/>
          </a:ln>
          <a:effectLst/>
          <a:extLst/>
        </p:spPr>
        <p:txBody>
          <a:bodyPr wrap="none" anchor="ctr"/>
          <a:lstStyle/>
          <a:p>
            <a:pPr>
              <a:defRPr/>
            </a:pPr>
            <a:endParaRPr lang="ja-JP" altLang="en-US" dirty="0"/>
          </a:p>
        </p:txBody>
      </p:sp>
      <p:sp>
        <p:nvSpPr>
          <p:cNvPr id="13" name="Line 39"/>
          <p:cNvSpPr>
            <a:spLocks noChangeShapeType="1"/>
          </p:cNvSpPr>
          <p:nvPr userDrawn="1"/>
        </p:nvSpPr>
        <p:spPr bwMode="auto">
          <a:xfrm>
            <a:off x="165129" y="6551613"/>
            <a:ext cx="8797925" cy="0"/>
          </a:xfrm>
          <a:prstGeom prst="line">
            <a:avLst/>
          </a:prstGeom>
          <a:noFill/>
          <a:ln w="25400">
            <a:solidFill>
              <a:srgbClr val="0F1175"/>
            </a:solidFill>
            <a:round/>
            <a:headEnd/>
            <a:tailEnd/>
          </a:ln>
          <a:effectLst/>
          <a:extLst/>
        </p:spPr>
        <p:txBody>
          <a:bodyPr wrap="none" anchor="ctr"/>
          <a:lstStyle/>
          <a:p>
            <a:pPr>
              <a:defRPr/>
            </a:pPr>
            <a:endParaRPr lang="ja-JP" altLang="en-US" dirty="0"/>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24" r:id="rId3"/>
    <p:sldLayoutId id="2147483723" r:id="rId4"/>
    <p:sldLayoutId id="2147483722" r:id="rId5"/>
    <p:sldLayoutId id="2147483721" r:id="rId6"/>
    <p:sldLayoutId id="2147483720" r:id="rId7"/>
    <p:sldLayoutId id="2147483719" r:id="rId8"/>
    <p:sldLayoutId id="2147483718" r:id="rId9"/>
    <p:sldLayoutId id="2147483717" r:id="rId10"/>
    <p:sldLayoutId id="2147483716" r:id="rId11"/>
    <p:sldLayoutId id="2147483715" r:id="rId12"/>
  </p:sldLayoutIdLst>
  <p:timing>
    <p:tnLst>
      <p:par>
        <p:cTn id="1" dur="indefinite" restart="never" nodeType="tmRoot"/>
      </p:par>
    </p:tnLst>
  </p:timing>
  <p:hf hdr="0" dt="0"/>
  <p:txStyles>
    <p:titleStyle>
      <a:lvl1pPr algn="l" rtl="0" fontAlgn="base">
        <a:spcBef>
          <a:spcPct val="0"/>
        </a:spcBef>
        <a:spcAft>
          <a:spcPct val="0"/>
        </a:spcAft>
        <a:defRPr kumimoji="1" sz="2000" kern="1200">
          <a:solidFill>
            <a:schemeClr val="tx1"/>
          </a:solidFill>
          <a:latin typeface="+mj-lt"/>
          <a:ea typeface="+mj-ea"/>
          <a:cs typeface="+mj-cs"/>
        </a:defRPr>
      </a:lvl1pPr>
      <a:lvl2pPr algn="l" rtl="0" fontAlgn="base">
        <a:spcBef>
          <a:spcPct val="0"/>
        </a:spcBef>
        <a:spcAft>
          <a:spcPct val="0"/>
        </a:spcAft>
        <a:defRPr kumimoji="1" sz="2000">
          <a:solidFill>
            <a:schemeClr val="tx1"/>
          </a:solidFill>
          <a:latin typeface="Calibri" pitchFamily="34" charset="0"/>
          <a:ea typeface="ＭＳ Ｐゴシック" charset="-128"/>
        </a:defRPr>
      </a:lvl2pPr>
      <a:lvl3pPr algn="l" rtl="0" fontAlgn="base">
        <a:spcBef>
          <a:spcPct val="0"/>
        </a:spcBef>
        <a:spcAft>
          <a:spcPct val="0"/>
        </a:spcAft>
        <a:defRPr kumimoji="1" sz="2000">
          <a:solidFill>
            <a:schemeClr val="tx1"/>
          </a:solidFill>
          <a:latin typeface="Calibri" pitchFamily="34" charset="0"/>
          <a:ea typeface="ＭＳ Ｐゴシック" charset="-128"/>
        </a:defRPr>
      </a:lvl3pPr>
      <a:lvl4pPr algn="l" rtl="0" fontAlgn="base">
        <a:spcBef>
          <a:spcPct val="0"/>
        </a:spcBef>
        <a:spcAft>
          <a:spcPct val="0"/>
        </a:spcAft>
        <a:defRPr kumimoji="1" sz="2000">
          <a:solidFill>
            <a:schemeClr val="tx1"/>
          </a:solidFill>
          <a:latin typeface="Calibri" pitchFamily="34" charset="0"/>
          <a:ea typeface="ＭＳ Ｐゴシック" charset="-128"/>
        </a:defRPr>
      </a:lvl4pPr>
      <a:lvl5pPr algn="l" rtl="0" fontAlgn="base">
        <a:spcBef>
          <a:spcPct val="0"/>
        </a:spcBef>
        <a:spcAft>
          <a:spcPct val="0"/>
        </a:spcAft>
        <a:defRPr kumimoji="1" sz="2000">
          <a:solidFill>
            <a:schemeClr val="tx1"/>
          </a:solidFill>
          <a:latin typeface="Calibri" pitchFamily="34" charset="0"/>
          <a:ea typeface="ＭＳ Ｐゴシック" charset="-128"/>
        </a:defRPr>
      </a:lvl5pPr>
      <a:lvl6pPr marL="457200" algn="l" rtl="0" fontAlgn="base">
        <a:spcBef>
          <a:spcPct val="0"/>
        </a:spcBef>
        <a:spcAft>
          <a:spcPct val="0"/>
        </a:spcAft>
        <a:defRPr kumimoji="1" sz="2000">
          <a:solidFill>
            <a:schemeClr val="tx1"/>
          </a:solidFill>
          <a:latin typeface="Calibri" pitchFamily="34" charset="0"/>
          <a:ea typeface="ＭＳ Ｐゴシック" charset="-128"/>
        </a:defRPr>
      </a:lvl6pPr>
      <a:lvl7pPr marL="914400" algn="l" rtl="0" fontAlgn="base">
        <a:spcBef>
          <a:spcPct val="0"/>
        </a:spcBef>
        <a:spcAft>
          <a:spcPct val="0"/>
        </a:spcAft>
        <a:defRPr kumimoji="1" sz="2000">
          <a:solidFill>
            <a:schemeClr val="tx1"/>
          </a:solidFill>
          <a:latin typeface="Calibri" pitchFamily="34" charset="0"/>
          <a:ea typeface="ＭＳ Ｐゴシック" charset="-128"/>
        </a:defRPr>
      </a:lvl7pPr>
      <a:lvl8pPr marL="1371600" algn="l" rtl="0" fontAlgn="base">
        <a:spcBef>
          <a:spcPct val="0"/>
        </a:spcBef>
        <a:spcAft>
          <a:spcPct val="0"/>
        </a:spcAft>
        <a:defRPr kumimoji="1" sz="2000">
          <a:solidFill>
            <a:schemeClr val="tx1"/>
          </a:solidFill>
          <a:latin typeface="Calibri" pitchFamily="34" charset="0"/>
          <a:ea typeface="ＭＳ Ｐゴシック" charset="-128"/>
        </a:defRPr>
      </a:lvl8pPr>
      <a:lvl9pPr marL="1828800" algn="l" rtl="0" fontAlgn="base">
        <a:spcBef>
          <a:spcPct val="0"/>
        </a:spcBef>
        <a:spcAft>
          <a:spcPct val="0"/>
        </a:spcAft>
        <a:defRPr kumimoji="1" sz="2000">
          <a:solidFill>
            <a:schemeClr val="tx1"/>
          </a:solidFill>
          <a:latin typeface="Calibri" pitchFamily="34" charset="0"/>
          <a:ea typeface="ＭＳ Ｐゴシック" charset="-128"/>
        </a:defRPr>
      </a:lvl9pPr>
    </p:titleStyle>
    <p:bodyStyle>
      <a:lvl1pPr marL="342900" indent="-342900" algn="l" rtl="0" fontAlgn="base">
        <a:spcBef>
          <a:spcPct val="20000"/>
        </a:spcBef>
        <a:spcAft>
          <a:spcPct val="0"/>
        </a:spcAft>
        <a:buFont typeface="Arial" charset="0"/>
        <a:buChar char="•"/>
        <a:defRPr kumimoji="1" sz="16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1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12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11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7" cstate="print">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7" cstate="print">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647"/>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25366"/>
            <a:ext cx="0" cy="2998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8" cstate="print">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815139" y="6592910"/>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©2013 INTELLIGENCE, Ltd. All Rights Reserved.</a:t>
            </a:r>
          </a:p>
        </p:txBody>
      </p:sp>
    </p:spTree>
    <p:extLst>
      <p:ext uri="{BB962C8B-B14F-4D97-AF65-F5344CB8AC3E}">
        <p14:creationId xmlns:p14="http://schemas.microsoft.com/office/powerpoint/2010/main" val="311571153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Lst>
  <p:timing>
    <p:tnLst>
      <p:par>
        <p:cTn id="1" dur="indefinite" restart="never" nodeType="tmRoot"/>
      </p:par>
    </p:tnLst>
  </p:timing>
  <p:hf hdr="0" ft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41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90ED720-0104-4369-84BC-D37694168613}" type="datetimeFigureOut">
              <a:rPr lang="ja-JP" altLang="en-US" smtClean="0">
                <a:solidFill>
                  <a:prstClr val="black">
                    <a:tint val="75000"/>
                  </a:prstClr>
                </a:solidFill>
                <a:latin typeface="Calibri"/>
                <a:ea typeface="ＭＳ Ｐゴシック"/>
              </a:rPr>
              <a:pPr fontAlgn="auto">
                <a:spcBef>
                  <a:spcPts val="0"/>
                </a:spcBef>
                <a:spcAft>
                  <a:spcPts val="0"/>
                </a:spcAft>
              </a:pPr>
              <a:t>2015/7/23</a:t>
            </a:fld>
            <a:endParaRPr lang="ja-JP" altLang="en-US" dirty="0">
              <a:solidFill>
                <a:prstClr val="black">
                  <a:tint val="75000"/>
                </a:prstClr>
              </a:solidFill>
              <a:latin typeface="Calibri"/>
              <a:ea typeface="ＭＳ Ｐゴシック"/>
            </a:endParaRPr>
          </a:p>
        </p:txBody>
      </p:sp>
      <p:sp>
        <p:nvSpPr>
          <p:cNvPr id="5" name="フッター プレースホルダ 4"/>
          <p:cNvSpPr>
            <a:spLocks noGrp="1"/>
          </p:cNvSpPr>
          <p:nvPr>
            <p:ph type="ftr" sz="quarter" idx="3"/>
          </p:nvPr>
        </p:nvSpPr>
        <p:spPr>
          <a:xfrm>
            <a:off x="3124216" y="635641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dirty="0">
              <a:solidFill>
                <a:prstClr val="black">
                  <a:tint val="75000"/>
                </a:prstClr>
              </a:solidFill>
              <a:latin typeface="Calibri"/>
              <a:ea typeface="ＭＳ Ｐゴシック"/>
            </a:endParaRPr>
          </a:p>
        </p:txBody>
      </p:sp>
      <p:sp>
        <p:nvSpPr>
          <p:cNvPr id="6" name="スライド番号プレースホルダ 5"/>
          <p:cNvSpPr>
            <a:spLocks noGrp="1"/>
          </p:cNvSpPr>
          <p:nvPr>
            <p:ph type="sldNum" sz="quarter" idx="4"/>
          </p:nvPr>
        </p:nvSpPr>
        <p:spPr>
          <a:xfrm>
            <a:off x="6553200" y="635641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D2D8002D-B5B0-4BAC-B1F6-782DDCCE6D9C}" type="slidenum">
              <a:rPr lang="ja-JP" altLang="en-US" smtClean="0">
                <a:solidFill>
                  <a:prstClr val="black">
                    <a:tint val="75000"/>
                  </a:prstClr>
                </a:solidFill>
                <a:latin typeface="Calibri"/>
                <a:ea typeface="ＭＳ Ｐゴシック"/>
              </a:rPr>
              <a:pPr fontAlgn="auto">
                <a:spcBef>
                  <a:spcPts val="0"/>
                </a:spcBef>
                <a:spcAft>
                  <a:spcPts val="0"/>
                </a:spcAft>
              </a:pPr>
              <a:t>‹#›</a:t>
            </a:fld>
            <a:endParaRPr lang="ja-JP" altLang="en-US" dirty="0">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57849884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4"/>
          <p:cNvSpPr>
            <a:spLocks noChangeArrowheads="1"/>
          </p:cNvSpPr>
          <p:nvPr/>
        </p:nvSpPr>
        <p:spPr bwMode="auto">
          <a:xfrm>
            <a:off x="144463" y="6178550"/>
            <a:ext cx="2141537" cy="609600"/>
          </a:xfrm>
          <a:prstGeom prst="rect">
            <a:avLst/>
          </a:prstGeom>
          <a:noFill/>
          <a:ln>
            <a:noFill/>
          </a:ln>
          <a:effectLst/>
          <a:extLst/>
        </p:spPr>
        <p:txBody>
          <a:bodyPr wrap="none" anchor="ctr"/>
          <a:lstStyle/>
          <a:p>
            <a:pPr>
              <a:defRPr/>
            </a:pPr>
            <a:endParaRPr lang="ja-JP" altLang="en-US" dirty="0"/>
          </a:p>
        </p:txBody>
      </p:sp>
      <p:sp>
        <p:nvSpPr>
          <p:cNvPr id="21507" name="Rectangle 3"/>
          <p:cNvSpPr>
            <a:spLocks noGrp="1" noChangeArrowheads="1"/>
          </p:cNvSpPr>
          <p:nvPr>
            <p:ph type="body" idx="1"/>
          </p:nvPr>
        </p:nvSpPr>
        <p:spPr bwMode="auto">
          <a:xfrm>
            <a:off x="2514650" y="1347788"/>
            <a:ext cx="6551613" cy="531495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GB" altLang="ja-JP" smtClean="0"/>
              <a:t>Click to edit Master text styles</a:t>
            </a:r>
          </a:p>
          <a:p>
            <a:pPr lvl="1"/>
            <a:r>
              <a:rPr lang="en-GB" altLang="ja-JP" smtClean="0"/>
              <a:t>Second level</a:t>
            </a:r>
          </a:p>
          <a:p>
            <a:pPr lvl="2"/>
            <a:r>
              <a:rPr lang="en-GB" altLang="ja-JP" smtClean="0"/>
              <a:t>Third level</a:t>
            </a:r>
          </a:p>
          <a:p>
            <a:pPr lvl="3"/>
            <a:r>
              <a:rPr lang="en-GB" altLang="ja-JP" smtClean="0"/>
              <a:t>Fourth level</a:t>
            </a:r>
          </a:p>
          <a:p>
            <a:pPr lvl="4"/>
            <a:r>
              <a:rPr lang="en-GB" altLang="ja-JP" smtClean="0"/>
              <a:t>Fifth level</a:t>
            </a:r>
          </a:p>
          <a:p>
            <a:pPr lvl="4"/>
            <a:endParaRPr lang="en-GB" altLang="ja-JP" smtClean="0"/>
          </a:p>
        </p:txBody>
      </p:sp>
      <p:sp>
        <p:nvSpPr>
          <p:cNvPr id="9" name="Line 11"/>
          <p:cNvSpPr>
            <a:spLocks noChangeShapeType="1"/>
          </p:cNvSpPr>
          <p:nvPr/>
        </p:nvSpPr>
        <p:spPr bwMode="auto">
          <a:xfrm flipH="1">
            <a:off x="152400" y="1317625"/>
            <a:ext cx="2133600" cy="0"/>
          </a:xfrm>
          <a:prstGeom prst="line">
            <a:avLst/>
          </a:prstGeom>
          <a:noFill/>
          <a:ln w="25400">
            <a:solidFill>
              <a:srgbClr val="101177"/>
            </a:solidFill>
            <a:round/>
            <a:headEnd/>
            <a:tailEnd/>
          </a:ln>
          <a:effectLst/>
          <a:extLst/>
        </p:spPr>
        <p:txBody>
          <a:bodyPr/>
          <a:lstStyle/>
          <a:p>
            <a:pPr>
              <a:defRPr/>
            </a:pPr>
            <a:endParaRPr lang="ja-JP" altLang="en-US" dirty="0"/>
          </a:p>
        </p:txBody>
      </p:sp>
      <p:sp>
        <p:nvSpPr>
          <p:cNvPr id="10" name="Line 13"/>
          <p:cNvSpPr>
            <a:spLocks noChangeShapeType="1"/>
          </p:cNvSpPr>
          <p:nvPr/>
        </p:nvSpPr>
        <p:spPr bwMode="auto">
          <a:xfrm>
            <a:off x="2514600" y="1314450"/>
            <a:ext cx="6553200" cy="1588"/>
          </a:xfrm>
          <a:prstGeom prst="line">
            <a:avLst/>
          </a:prstGeom>
          <a:noFill/>
          <a:ln w="25400">
            <a:solidFill>
              <a:srgbClr val="101177"/>
            </a:solidFill>
            <a:round/>
            <a:headEnd/>
            <a:tailEnd/>
          </a:ln>
          <a:effectLst/>
          <a:extLst/>
        </p:spPr>
        <p:txBody>
          <a:bodyPr/>
          <a:lstStyle/>
          <a:p>
            <a:pPr>
              <a:defRPr/>
            </a:pPr>
            <a:endParaRPr lang="ja-JP" altLang="en-US" dirty="0"/>
          </a:p>
        </p:txBody>
      </p:sp>
      <p:sp>
        <p:nvSpPr>
          <p:cNvPr id="11" name="Rectangle 19"/>
          <p:cNvSpPr>
            <a:spLocks noGrp="1" noChangeArrowheads="1"/>
          </p:cNvSpPr>
          <p:nvPr>
            <p:ph type="sldNum" sz="quarter" idx="4"/>
          </p:nvPr>
        </p:nvSpPr>
        <p:spPr bwMode="auto">
          <a:xfrm>
            <a:off x="7137400" y="6616700"/>
            <a:ext cx="1905000" cy="1524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900">
                <a:latin typeface="Arial" charset="0"/>
              </a:defRPr>
            </a:lvl1pPr>
          </a:lstStyle>
          <a:p>
            <a:pPr>
              <a:defRPr/>
            </a:pPr>
            <a:fld id="{F5E0C311-3338-4E06-8C41-E0781ECAB3E2}" type="slidenum">
              <a:rPr lang="en-GB"/>
              <a:pPr>
                <a:defRPr/>
              </a:pPr>
              <a:t>‹#›</a:t>
            </a:fld>
            <a:endParaRPr lang="en-GB" dirty="0"/>
          </a:p>
        </p:txBody>
      </p:sp>
      <p:sp>
        <p:nvSpPr>
          <p:cNvPr id="12" name="Rectangle 23"/>
          <p:cNvSpPr>
            <a:spLocks noChangeArrowheads="1"/>
          </p:cNvSpPr>
          <p:nvPr/>
        </p:nvSpPr>
        <p:spPr bwMode="auto">
          <a:xfrm>
            <a:off x="2514600" y="381000"/>
            <a:ext cx="6553200" cy="247650"/>
          </a:xfrm>
          <a:prstGeom prst="rect">
            <a:avLst/>
          </a:prstGeom>
          <a:solidFill>
            <a:srgbClr val="101177"/>
          </a:solidFill>
          <a:ln>
            <a:noFill/>
          </a:ln>
        </p:spPr>
        <p:txBody>
          <a:bodyPr wrap="none" anchor="ctr"/>
          <a:lstStyle/>
          <a:p>
            <a:pPr>
              <a:defRPr/>
            </a:pPr>
            <a:endParaRPr lang="ja-JP" altLang="en-US" dirty="0"/>
          </a:p>
        </p:txBody>
      </p:sp>
      <p:sp>
        <p:nvSpPr>
          <p:cNvPr id="13" name="Rectangle 25"/>
          <p:cNvSpPr>
            <a:spLocks noChangeArrowheads="1"/>
          </p:cNvSpPr>
          <p:nvPr/>
        </p:nvSpPr>
        <p:spPr bwMode="auto">
          <a:xfrm>
            <a:off x="144463" y="660400"/>
            <a:ext cx="2141537" cy="609600"/>
          </a:xfrm>
          <a:prstGeom prst="rect">
            <a:avLst/>
          </a:prstGeom>
          <a:noFill/>
          <a:ln>
            <a:noFill/>
          </a:ln>
          <a:effectLst/>
          <a:extLst/>
        </p:spPr>
        <p:txBody>
          <a:bodyPr wrap="none" anchor="ctr"/>
          <a:lstStyle/>
          <a:p>
            <a:pPr>
              <a:defRPr/>
            </a:pPr>
            <a:endParaRPr lang="ja-JP" altLang="en-US" dirty="0"/>
          </a:p>
        </p:txBody>
      </p:sp>
      <p:sp>
        <p:nvSpPr>
          <p:cNvPr id="14" name="Line 36"/>
          <p:cNvSpPr>
            <a:spLocks noChangeShapeType="1"/>
          </p:cNvSpPr>
          <p:nvPr/>
        </p:nvSpPr>
        <p:spPr bwMode="auto">
          <a:xfrm flipH="1">
            <a:off x="8761413" y="6619975"/>
            <a:ext cx="0" cy="200025"/>
          </a:xfrm>
          <a:prstGeom prst="line">
            <a:avLst/>
          </a:prstGeom>
          <a:noFill/>
          <a:ln w="15875">
            <a:solidFill>
              <a:srgbClr val="0E5C51"/>
            </a:solidFill>
            <a:round/>
            <a:headEnd/>
            <a:tailEnd/>
          </a:ln>
          <a:effectLst/>
          <a:extLst/>
        </p:spPr>
        <p:txBody>
          <a:bodyPr/>
          <a:lstStyle/>
          <a:p>
            <a:pPr>
              <a:defRPr/>
            </a:pPr>
            <a:endParaRPr lang="ja-JP" altLang="en-US" dirty="0"/>
          </a:p>
        </p:txBody>
      </p:sp>
      <p:sp>
        <p:nvSpPr>
          <p:cNvPr id="15" name="Text Box 37"/>
          <p:cNvSpPr txBox="1">
            <a:spLocks noChangeArrowheads="1"/>
          </p:cNvSpPr>
          <p:nvPr/>
        </p:nvSpPr>
        <p:spPr bwMode="auto">
          <a:xfrm>
            <a:off x="2532063" y="381000"/>
            <a:ext cx="3276600" cy="228600"/>
          </a:xfrm>
          <a:prstGeom prst="rect">
            <a:avLst/>
          </a:prstGeom>
          <a:solidFill>
            <a:srgbClr val="101177"/>
          </a:solidFill>
          <a:ln>
            <a:noFill/>
          </a:ln>
          <a:extLst/>
        </p:spPr>
        <p:txBody>
          <a:bodyPr>
            <a:spAutoFit/>
          </a:bodyPr>
          <a:lstStyle>
            <a:lvl1pPr eaLnBrk="0" hangingPunct="0">
              <a:defRPr sz="1200">
                <a:solidFill>
                  <a:schemeClr val="tx1"/>
                </a:solidFill>
                <a:latin typeface="Arial" charset="0"/>
                <a:ea typeface="ＭＳ Ｐゴシック" pitchFamily="50" charset="-128"/>
              </a:defRPr>
            </a:lvl1pPr>
            <a:lvl2pPr marL="742950" indent="-285750" eaLnBrk="0" hangingPunct="0">
              <a:defRPr sz="1200">
                <a:solidFill>
                  <a:schemeClr val="tx1"/>
                </a:solidFill>
                <a:latin typeface="Arial" charset="0"/>
                <a:ea typeface="ＭＳ Ｐゴシック" pitchFamily="50" charset="-128"/>
              </a:defRPr>
            </a:lvl2pPr>
            <a:lvl3pPr marL="1143000" indent="-228600" eaLnBrk="0" hangingPunct="0">
              <a:defRPr sz="1200">
                <a:solidFill>
                  <a:schemeClr val="tx1"/>
                </a:solidFill>
                <a:latin typeface="Arial" charset="0"/>
                <a:ea typeface="ＭＳ Ｐゴシック" pitchFamily="50" charset="-128"/>
              </a:defRPr>
            </a:lvl3pPr>
            <a:lvl4pPr marL="1600200" indent="-228600" eaLnBrk="0" hangingPunct="0">
              <a:defRPr sz="1200">
                <a:solidFill>
                  <a:schemeClr val="tx1"/>
                </a:solidFill>
                <a:latin typeface="Arial" charset="0"/>
                <a:ea typeface="ＭＳ Ｐゴシック" pitchFamily="50" charset="-128"/>
              </a:defRPr>
            </a:lvl4pPr>
            <a:lvl5pPr marL="2057400" indent="-228600" eaLnBrk="0" hangingPunct="0">
              <a:defRPr sz="1200">
                <a:solidFill>
                  <a:schemeClr val="tx1"/>
                </a:solidFill>
                <a:latin typeface="Arial" charset="0"/>
                <a:ea typeface="ＭＳ Ｐゴシック" pitchFamily="50" charset="-128"/>
              </a:defRPr>
            </a:lvl5pPr>
            <a:lvl6pPr marL="2514600" indent="-228600" algn="ctr" eaLnBrk="0" fontAlgn="base" hangingPunct="0">
              <a:spcBef>
                <a:spcPct val="50000"/>
              </a:spcBef>
              <a:spcAft>
                <a:spcPct val="0"/>
              </a:spcAft>
              <a:defRPr sz="1200">
                <a:solidFill>
                  <a:schemeClr val="tx1"/>
                </a:solidFill>
                <a:latin typeface="Arial" charset="0"/>
                <a:ea typeface="ＭＳ Ｐゴシック" pitchFamily="50" charset="-128"/>
              </a:defRPr>
            </a:lvl6pPr>
            <a:lvl7pPr marL="2971800" indent="-228600" algn="ctr" eaLnBrk="0" fontAlgn="base" hangingPunct="0">
              <a:spcBef>
                <a:spcPct val="50000"/>
              </a:spcBef>
              <a:spcAft>
                <a:spcPct val="0"/>
              </a:spcAft>
              <a:defRPr sz="1200">
                <a:solidFill>
                  <a:schemeClr val="tx1"/>
                </a:solidFill>
                <a:latin typeface="Arial" charset="0"/>
                <a:ea typeface="ＭＳ Ｐゴシック" pitchFamily="50" charset="-128"/>
              </a:defRPr>
            </a:lvl7pPr>
            <a:lvl8pPr marL="3429000" indent="-228600" algn="ctr" eaLnBrk="0" fontAlgn="base" hangingPunct="0">
              <a:spcBef>
                <a:spcPct val="50000"/>
              </a:spcBef>
              <a:spcAft>
                <a:spcPct val="0"/>
              </a:spcAft>
              <a:defRPr sz="1200">
                <a:solidFill>
                  <a:schemeClr val="tx1"/>
                </a:solidFill>
                <a:latin typeface="Arial" charset="0"/>
                <a:ea typeface="ＭＳ Ｐゴシック" pitchFamily="50" charset="-128"/>
              </a:defRPr>
            </a:lvl8pPr>
            <a:lvl9pPr marL="3886200" indent="-228600" algn="ctr" eaLnBrk="0" fontAlgn="base" hangingPunct="0">
              <a:spcBef>
                <a:spcPct val="50000"/>
              </a:spcBef>
              <a:spcAft>
                <a:spcPct val="0"/>
              </a:spcAft>
              <a:defRPr sz="1200">
                <a:solidFill>
                  <a:schemeClr val="tx1"/>
                </a:solidFill>
                <a:latin typeface="Arial" charset="0"/>
                <a:ea typeface="ＭＳ Ｐゴシック" pitchFamily="50" charset="-128"/>
              </a:defRPr>
            </a:lvl9pPr>
          </a:lstStyle>
          <a:p>
            <a:pPr eaLnBrk="1" hangingPunct="1">
              <a:defRPr/>
            </a:pPr>
            <a:endParaRPr lang="en-GB" altLang="ja-JP" sz="900" dirty="0" smtClean="0"/>
          </a:p>
        </p:txBody>
      </p:sp>
      <p:sp>
        <p:nvSpPr>
          <p:cNvPr id="21515" name="Rectangle 42"/>
          <p:cNvSpPr>
            <a:spLocks noGrp="1" noChangeArrowheads="1"/>
          </p:cNvSpPr>
          <p:nvPr>
            <p:ph type="title"/>
          </p:nvPr>
        </p:nvSpPr>
        <p:spPr bwMode="auto">
          <a:xfrm>
            <a:off x="2514600" y="636588"/>
            <a:ext cx="6553200" cy="6096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GB" altLang="ja-JP" smtClean="0"/>
              <a:t>Company Overview</a:t>
            </a:r>
          </a:p>
        </p:txBody>
      </p:sp>
      <p:pic>
        <p:nvPicPr>
          <p:cNvPr id="21516" name="Picture 4"/>
          <p:cNvPicPr>
            <a:picLocks noChangeAspect="1" noChangeArrowheads="1"/>
          </p:cNvPicPr>
          <p:nvPr/>
        </p:nvPicPr>
        <p:blipFill>
          <a:blip r:embed="rId8"/>
          <a:srcRect/>
          <a:stretch>
            <a:fillRect/>
          </a:stretch>
        </p:blipFill>
        <p:spPr bwMode="auto">
          <a:xfrm>
            <a:off x="463550" y="381000"/>
            <a:ext cx="1511300" cy="438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3" r:id="rId1"/>
    <p:sldLayoutId id="2147483726" r:id="rId2"/>
    <p:sldLayoutId id="2147483744" r:id="rId3"/>
    <p:sldLayoutId id="2147483725" r:id="rId4"/>
    <p:sldLayoutId id="2147483745" r:id="rId5"/>
    <p:sldLayoutId id="2147483746" r:id="rId6"/>
  </p:sldLayoutIdLst>
  <p:timing>
    <p:tnLst>
      <p:par>
        <p:cTn id="1" dur="indefinite" restart="never" nodeType="tmRoot"/>
      </p:par>
    </p:tnLst>
  </p:timing>
  <p:hf hdr="0" dt="0"/>
  <p:txStyles>
    <p:titleStyle>
      <a:lvl1pPr algn="l" rtl="0" fontAlgn="base">
        <a:spcBef>
          <a:spcPct val="0"/>
        </a:spcBef>
        <a:spcAft>
          <a:spcPct val="0"/>
        </a:spcAft>
        <a:defRPr kumimoji="1" sz="2000" b="1" kern="1200">
          <a:solidFill>
            <a:schemeClr val="tx1"/>
          </a:solidFill>
          <a:latin typeface="+mj-lt"/>
          <a:ea typeface="+mj-ea"/>
          <a:cs typeface="+mj-cs"/>
        </a:defRPr>
      </a:lvl1pPr>
      <a:lvl2pPr algn="l" rtl="0" fontAlgn="base">
        <a:spcBef>
          <a:spcPct val="0"/>
        </a:spcBef>
        <a:spcAft>
          <a:spcPct val="0"/>
        </a:spcAft>
        <a:defRPr kumimoji="1" sz="2000" b="1">
          <a:solidFill>
            <a:schemeClr val="tx1"/>
          </a:solidFill>
          <a:latin typeface="Arial" charset="0"/>
          <a:ea typeface="ＭＳ Ｐゴシック" charset="-128"/>
        </a:defRPr>
      </a:lvl2pPr>
      <a:lvl3pPr algn="l" rtl="0" fontAlgn="base">
        <a:spcBef>
          <a:spcPct val="0"/>
        </a:spcBef>
        <a:spcAft>
          <a:spcPct val="0"/>
        </a:spcAft>
        <a:defRPr kumimoji="1" sz="2000" b="1">
          <a:solidFill>
            <a:schemeClr val="tx1"/>
          </a:solidFill>
          <a:latin typeface="Arial" charset="0"/>
          <a:ea typeface="ＭＳ Ｐゴシック" charset="-128"/>
        </a:defRPr>
      </a:lvl3pPr>
      <a:lvl4pPr algn="l" rtl="0" fontAlgn="base">
        <a:spcBef>
          <a:spcPct val="0"/>
        </a:spcBef>
        <a:spcAft>
          <a:spcPct val="0"/>
        </a:spcAft>
        <a:defRPr kumimoji="1" sz="2000" b="1">
          <a:solidFill>
            <a:schemeClr val="tx1"/>
          </a:solidFill>
          <a:latin typeface="Arial" charset="0"/>
          <a:ea typeface="ＭＳ Ｐゴシック" charset="-128"/>
        </a:defRPr>
      </a:lvl4pPr>
      <a:lvl5pPr algn="l" rtl="0" fontAlgn="base">
        <a:spcBef>
          <a:spcPct val="0"/>
        </a:spcBef>
        <a:spcAft>
          <a:spcPct val="0"/>
        </a:spcAft>
        <a:defRPr kumimoji="1" sz="2000" b="1">
          <a:solidFill>
            <a:schemeClr val="tx1"/>
          </a:solidFill>
          <a:latin typeface="Arial" charset="0"/>
          <a:ea typeface="ＭＳ Ｐゴシック" charset="-128"/>
        </a:defRPr>
      </a:lvl5pPr>
      <a:lvl6pPr marL="457200" algn="l" rtl="0" fontAlgn="base">
        <a:spcBef>
          <a:spcPct val="0"/>
        </a:spcBef>
        <a:spcAft>
          <a:spcPct val="0"/>
        </a:spcAft>
        <a:defRPr kumimoji="1" sz="2000" b="1">
          <a:solidFill>
            <a:schemeClr val="tx1"/>
          </a:solidFill>
          <a:latin typeface="Arial" charset="0"/>
          <a:ea typeface="ＭＳ Ｐゴシック" charset="-128"/>
        </a:defRPr>
      </a:lvl6pPr>
      <a:lvl7pPr marL="914400" algn="l" rtl="0" fontAlgn="base">
        <a:spcBef>
          <a:spcPct val="0"/>
        </a:spcBef>
        <a:spcAft>
          <a:spcPct val="0"/>
        </a:spcAft>
        <a:defRPr kumimoji="1" sz="2000" b="1">
          <a:solidFill>
            <a:schemeClr val="tx1"/>
          </a:solidFill>
          <a:latin typeface="Arial" charset="0"/>
          <a:ea typeface="ＭＳ Ｐゴシック" charset="-128"/>
        </a:defRPr>
      </a:lvl7pPr>
      <a:lvl8pPr marL="1371600" algn="l" rtl="0" fontAlgn="base">
        <a:spcBef>
          <a:spcPct val="0"/>
        </a:spcBef>
        <a:spcAft>
          <a:spcPct val="0"/>
        </a:spcAft>
        <a:defRPr kumimoji="1" sz="2000" b="1">
          <a:solidFill>
            <a:schemeClr val="tx1"/>
          </a:solidFill>
          <a:latin typeface="Arial" charset="0"/>
          <a:ea typeface="ＭＳ Ｐゴシック" charset="-128"/>
        </a:defRPr>
      </a:lvl8pPr>
      <a:lvl9pPr marL="1828800" algn="l" rtl="0" fontAlgn="base">
        <a:spcBef>
          <a:spcPct val="0"/>
        </a:spcBef>
        <a:spcAft>
          <a:spcPct val="0"/>
        </a:spcAft>
        <a:defRPr kumimoji="1" sz="2000" b="1">
          <a:solidFill>
            <a:schemeClr val="tx1"/>
          </a:solidFill>
          <a:latin typeface="Arial" charset="0"/>
          <a:ea typeface="ＭＳ Ｐゴシック"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kern="12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400" kern="1200">
          <a:solidFill>
            <a:schemeClr val="tx1"/>
          </a:solidFill>
          <a:latin typeface="+mn-lt"/>
          <a:ea typeface="+mn-ea"/>
          <a:cs typeface="+mn-cs"/>
        </a:defRPr>
      </a:lvl2pPr>
      <a:lvl3pPr marL="720725" indent="-184150" algn="l" rtl="0" fontAlgn="base">
        <a:spcBef>
          <a:spcPct val="20000"/>
        </a:spcBef>
        <a:spcAft>
          <a:spcPct val="0"/>
        </a:spcAft>
        <a:buClr>
          <a:srgbClr val="101177"/>
        </a:buClr>
        <a:buSzPct val="90000"/>
        <a:buFont typeface="Arial" charset="0"/>
        <a:buChar char="–"/>
        <a:defRPr kumimoji="1" sz="1400" kern="1200">
          <a:solidFill>
            <a:schemeClr val="tx1"/>
          </a:solidFill>
          <a:latin typeface="+mn-lt"/>
          <a:ea typeface="+mn-ea"/>
          <a:cs typeface="+mn-cs"/>
        </a:defRPr>
      </a:lvl3pPr>
      <a:lvl4pPr marL="982663" indent="-171450" algn="l" rtl="0" fontAlgn="base">
        <a:spcBef>
          <a:spcPct val="20000"/>
        </a:spcBef>
        <a:spcAft>
          <a:spcPct val="0"/>
        </a:spcAft>
        <a:buClr>
          <a:srgbClr val="101177"/>
        </a:buClr>
        <a:buSzPct val="80000"/>
        <a:buFont typeface="Arial" charset="0"/>
        <a:buChar char="&gt;"/>
        <a:defRPr kumimoji="1" sz="1400" kern="1200">
          <a:solidFill>
            <a:schemeClr val="tx1"/>
          </a:solidFill>
          <a:latin typeface="+mn-lt"/>
          <a:ea typeface="+mn-ea"/>
          <a:cs typeface="+mn-cs"/>
        </a:defRPr>
      </a:lvl4pPr>
      <a:lvl5pPr marL="1257300" indent="-182563" algn="l" rtl="0" fontAlgn="base">
        <a:spcBef>
          <a:spcPct val="20000"/>
        </a:spcBef>
        <a:spcAft>
          <a:spcPct val="0"/>
        </a:spcAft>
        <a:buClr>
          <a:srgbClr val="101177"/>
        </a:buClr>
        <a:buSzPct val="90000"/>
        <a:buFont typeface="Arial" charset="0"/>
        <a:buChar char="–"/>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674" name="Picture 53"/>
          <p:cNvPicPr>
            <a:picLocks noChangeAspect="1" noChangeArrowheads="1"/>
          </p:cNvPicPr>
          <p:nvPr userDrawn="1"/>
        </p:nvPicPr>
        <p:blipFill>
          <a:blip r:embed="rId13"/>
          <a:srcRect r="-914" b="82805"/>
          <a:stretch>
            <a:fillRect/>
          </a:stretch>
        </p:blipFill>
        <p:spPr bwMode="auto">
          <a:xfrm>
            <a:off x="0" y="0"/>
            <a:ext cx="9144000" cy="503238"/>
          </a:xfrm>
          <a:prstGeom prst="rect">
            <a:avLst/>
          </a:prstGeom>
          <a:solidFill>
            <a:srgbClr val="101177"/>
          </a:solidFill>
          <a:ln w="9525">
            <a:noFill/>
            <a:miter lim="800000"/>
            <a:headEnd/>
            <a:tailEnd/>
          </a:ln>
        </p:spPr>
      </p:pic>
      <p:pic>
        <p:nvPicPr>
          <p:cNvPr id="28675" name="Picture 52" descr="A02ブランドロゴ基本形反転"/>
          <p:cNvPicPr>
            <a:picLocks noChangeAspect="1" noChangeArrowheads="1"/>
          </p:cNvPicPr>
          <p:nvPr userDrawn="1"/>
        </p:nvPicPr>
        <p:blipFill>
          <a:blip r:embed="rId14"/>
          <a:srcRect l="6956" t="16060" r="6956" b="16060"/>
          <a:stretch>
            <a:fillRect/>
          </a:stretch>
        </p:blipFill>
        <p:spPr bwMode="auto">
          <a:xfrm>
            <a:off x="7721600" y="0"/>
            <a:ext cx="1389063" cy="474663"/>
          </a:xfrm>
          <a:prstGeom prst="rect">
            <a:avLst/>
          </a:prstGeom>
          <a:noFill/>
          <a:ln w="9525">
            <a:noFill/>
            <a:miter lim="800000"/>
            <a:headEnd/>
            <a:tailEnd/>
          </a:ln>
        </p:spPr>
      </p:pic>
      <p:sp>
        <p:nvSpPr>
          <p:cNvPr id="28676" name="Rectangle 17"/>
          <p:cNvSpPr>
            <a:spLocks noGrp="1" noChangeArrowheads="1"/>
          </p:cNvSpPr>
          <p:nvPr>
            <p:ph type="title"/>
          </p:nvPr>
        </p:nvSpPr>
        <p:spPr bwMode="auto">
          <a:xfrm>
            <a:off x="3" y="7938"/>
            <a:ext cx="7677150" cy="458787"/>
          </a:xfrm>
          <a:prstGeom prst="rect">
            <a:avLst/>
          </a:prstGeom>
          <a:noFill/>
          <a:ln w="9525">
            <a:noFill/>
            <a:miter lim="800000"/>
            <a:headEnd/>
            <a:tailEnd/>
          </a:ln>
        </p:spPr>
        <p:txBody>
          <a:bodyPr vert="horz" wrap="square" lIns="90000" tIns="45720" rIns="91440" bIns="45720" numCol="1" anchor="ctr" anchorCtr="0" compatLnSpc="1">
            <a:prstTxWarp prst="textNoShape">
              <a:avLst/>
            </a:prstTxWarp>
          </a:bodyPr>
          <a:lstStyle/>
          <a:p>
            <a:pPr lvl="0"/>
            <a:r>
              <a:rPr lang="ja-JP" altLang="en-US" smtClean="0"/>
              <a:t>マスタ タイトルの書式設定</a:t>
            </a:r>
          </a:p>
        </p:txBody>
      </p:sp>
      <p:sp>
        <p:nvSpPr>
          <p:cNvPr id="10" name="Rectangle 18"/>
          <p:cNvSpPr>
            <a:spLocks noGrp="1" noChangeArrowheads="1"/>
          </p:cNvSpPr>
          <p:nvPr>
            <p:ph type="body" idx="1"/>
          </p:nvPr>
        </p:nvSpPr>
        <p:spPr bwMode="auto">
          <a:xfrm>
            <a:off x="71446" y="593825"/>
            <a:ext cx="8982075" cy="314325"/>
          </a:xfrm>
          <a:prstGeom prst="rect">
            <a:avLst/>
          </a:prstGeom>
          <a:noFill/>
          <a:ln>
            <a:noFill/>
          </a:ln>
          <a:effectLst/>
          <a:extLst/>
        </p:spPr>
        <p:txBody>
          <a:bodyPr vert="horz" wrap="square" lIns="90000" tIns="45720" rIns="9000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1" name="Line 39"/>
          <p:cNvSpPr>
            <a:spLocks noChangeShapeType="1"/>
          </p:cNvSpPr>
          <p:nvPr userDrawn="1"/>
        </p:nvSpPr>
        <p:spPr bwMode="auto">
          <a:xfrm>
            <a:off x="0" y="6570663"/>
            <a:ext cx="9144000" cy="0"/>
          </a:xfrm>
          <a:prstGeom prst="line">
            <a:avLst/>
          </a:prstGeom>
          <a:noFill/>
          <a:ln w="12700">
            <a:solidFill>
              <a:srgbClr val="0F1176"/>
            </a:solidFill>
            <a:round/>
            <a:headEnd/>
            <a:tailEnd/>
          </a:ln>
          <a:effectLst/>
          <a:extLst/>
        </p:spPr>
        <p:txBody>
          <a:bodyPr wrap="none" anchor="ctr"/>
          <a:lstStyle/>
          <a:p>
            <a:pPr>
              <a:defRPr/>
            </a:pPr>
            <a:endParaRPr lang="ja-JP" altLang="en-US" dirty="0"/>
          </a:p>
        </p:txBody>
      </p:sp>
      <p:sp>
        <p:nvSpPr>
          <p:cNvPr id="12" name="Rectangle 45"/>
          <p:cNvSpPr>
            <a:spLocks noGrp="1" noChangeArrowheads="1"/>
          </p:cNvSpPr>
          <p:nvPr>
            <p:ph type="sldNum" sz="quarter" idx="4"/>
          </p:nvPr>
        </p:nvSpPr>
        <p:spPr bwMode="auto">
          <a:xfrm>
            <a:off x="4073527" y="6554888"/>
            <a:ext cx="1038225" cy="20478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smtClean="0">
                <a:latin typeface="Arial" pitchFamily="34" charset="0"/>
                <a:cs typeface="Arial" pitchFamily="34" charset="0"/>
              </a:defRPr>
            </a:lvl1pPr>
          </a:lstStyle>
          <a:p>
            <a:pPr>
              <a:defRPr/>
            </a:pPr>
            <a:fld id="{DCE9B3F1-0E31-4603-B8A2-D32045BD84EF}" type="slidenum">
              <a:rPr lang="en-US" altLang="ja-JP"/>
              <a:pPr>
                <a:defRPr/>
              </a:pPr>
              <a:t>‹#›</a:t>
            </a:fld>
            <a:endParaRPr lang="en-US" altLang="ja-JP" dirty="0"/>
          </a:p>
        </p:txBody>
      </p:sp>
      <p:sp>
        <p:nvSpPr>
          <p:cNvPr id="13" name="Text Box 57"/>
          <p:cNvSpPr txBox="1">
            <a:spLocks noChangeArrowheads="1"/>
          </p:cNvSpPr>
          <p:nvPr userDrawn="1"/>
        </p:nvSpPr>
        <p:spPr bwMode="auto">
          <a:xfrm>
            <a:off x="7156505" y="6626225"/>
            <a:ext cx="2020105" cy="184666"/>
          </a:xfrm>
          <a:prstGeom prst="rect">
            <a:avLst/>
          </a:prstGeom>
          <a:noFill/>
          <a:ln>
            <a:noFill/>
          </a:ln>
          <a:effectLst/>
          <a:extLst/>
        </p:spPr>
        <p:txBody>
          <a:bodyPr wrap="none">
            <a:spAutoFit/>
          </a:bodyPr>
          <a:lstStyle/>
          <a:p>
            <a:pPr>
              <a:defRPr/>
            </a:pPr>
            <a:r>
              <a:rPr lang="en-US" altLang="ja-JP" sz="600" dirty="0">
                <a:latin typeface="メイリオ" pitchFamily="50" charset="-128"/>
              </a:rPr>
              <a:t>©2012 INTELLIGENCE, Ltd. All Rights Reserved.</a:t>
            </a:r>
          </a:p>
        </p:txBody>
      </p:sp>
    </p:spTree>
  </p:cSld>
  <p:clrMap bg1="lt1" tx1="dk1" bg2="lt2" tx2="dk2" accent1="accent1" accent2="accent2" accent3="accent3" accent4="accent4" accent5="accent5" accent6="accent6" hlink="hlink" folHlink="folHlink"/>
  <p:sldLayoutIdLst>
    <p:sldLayoutId id="2147483747" r:id="rId1"/>
    <p:sldLayoutId id="2147483734" r:id="rId2"/>
    <p:sldLayoutId id="2147483733" r:id="rId3"/>
    <p:sldLayoutId id="2147483732" r:id="rId4"/>
    <p:sldLayoutId id="2147483731" r:id="rId5"/>
    <p:sldLayoutId id="2147483730" r:id="rId6"/>
    <p:sldLayoutId id="2147483729" r:id="rId7"/>
    <p:sldLayoutId id="2147483748" r:id="rId8"/>
    <p:sldLayoutId id="2147483749" r:id="rId9"/>
    <p:sldLayoutId id="2147483728" r:id="rId10"/>
    <p:sldLayoutId id="2147483727" r:id="rId11"/>
  </p:sldLayoutIdLst>
  <p:timing>
    <p:tnLst>
      <p:par>
        <p:cTn id="1" dur="indefinite" restart="never" nodeType="tmRoot"/>
      </p:par>
    </p:tnLst>
  </p:timing>
  <p:hf hdr="0" dt="0"/>
  <p:txStyles>
    <p:titleStyle>
      <a:lvl1pPr algn="l" rtl="0" fontAlgn="base">
        <a:spcBef>
          <a:spcPct val="0"/>
        </a:spcBef>
        <a:spcAft>
          <a:spcPct val="0"/>
        </a:spcAft>
        <a:defRPr kumimoji="1" sz="2000" kern="1200">
          <a:solidFill>
            <a:schemeClr val="bg1"/>
          </a:solidFill>
          <a:latin typeface="+mj-lt"/>
          <a:ea typeface="+mj-ea"/>
          <a:cs typeface="+mj-cs"/>
        </a:defRPr>
      </a:lvl1pPr>
      <a:lvl2pPr algn="l" rtl="0" fontAlgn="base">
        <a:spcBef>
          <a:spcPct val="0"/>
        </a:spcBef>
        <a:spcAft>
          <a:spcPct val="0"/>
        </a:spcAft>
        <a:defRPr kumimoji="1" sz="2000">
          <a:solidFill>
            <a:schemeClr val="bg1"/>
          </a:solidFill>
          <a:latin typeface="Calibri" pitchFamily="34" charset="0"/>
          <a:ea typeface="ＭＳ Ｐゴシック" charset="-128"/>
        </a:defRPr>
      </a:lvl2pPr>
      <a:lvl3pPr algn="l" rtl="0" fontAlgn="base">
        <a:spcBef>
          <a:spcPct val="0"/>
        </a:spcBef>
        <a:spcAft>
          <a:spcPct val="0"/>
        </a:spcAft>
        <a:defRPr kumimoji="1" sz="2000">
          <a:solidFill>
            <a:schemeClr val="bg1"/>
          </a:solidFill>
          <a:latin typeface="Calibri" pitchFamily="34" charset="0"/>
          <a:ea typeface="ＭＳ Ｐゴシック" charset="-128"/>
        </a:defRPr>
      </a:lvl3pPr>
      <a:lvl4pPr algn="l" rtl="0" fontAlgn="base">
        <a:spcBef>
          <a:spcPct val="0"/>
        </a:spcBef>
        <a:spcAft>
          <a:spcPct val="0"/>
        </a:spcAft>
        <a:defRPr kumimoji="1" sz="2000">
          <a:solidFill>
            <a:schemeClr val="bg1"/>
          </a:solidFill>
          <a:latin typeface="Calibri" pitchFamily="34" charset="0"/>
          <a:ea typeface="ＭＳ Ｐゴシック" charset="-128"/>
        </a:defRPr>
      </a:lvl4pPr>
      <a:lvl5pPr algn="l" rtl="0" fontAlgn="base">
        <a:spcBef>
          <a:spcPct val="0"/>
        </a:spcBef>
        <a:spcAft>
          <a:spcPct val="0"/>
        </a:spcAft>
        <a:defRPr kumimoji="1" sz="2000">
          <a:solidFill>
            <a:schemeClr val="bg1"/>
          </a:solidFill>
          <a:latin typeface="Calibri" pitchFamily="34" charset="0"/>
          <a:ea typeface="ＭＳ Ｐゴシック" charset="-128"/>
        </a:defRPr>
      </a:lvl5pPr>
      <a:lvl6pPr marL="457200" algn="l" rtl="0" fontAlgn="base">
        <a:spcBef>
          <a:spcPct val="0"/>
        </a:spcBef>
        <a:spcAft>
          <a:spcPct val="0"/>
        </a:spcAft>
        <a:defRPr kumimoji="1" sz="2000">
          <a:solidFill>
            <a:schemeClr val="bg1"/>
          </a:solidFill>
          <a:latin typeface="Calibri" pitchFamily="34" charset="0"/>
          <a:ea typeface="ＭＳ Ｐゴシック" charset="-128"/>
        </a:defRPr>
      </a:lvl6pPr>
      <a:lvl7pPr marL="914400" algn="l" rtl="0" fontAlgn="base">
        <a:spcBef>
          <a:spcPct val="0"/>
        </a:spcBef>
        <a:spcAft>
          <a:spcPct val="0"/>
        </a:spcAft>
        <a:defRPr kumimoji="1" sz="2000">
          <a:solidFill>
            <a:schemeClr val="bg1"/>
          </a:solidFill>
          <a:latin typeface="Calibri" pitchFamily="34" charset="0"/>
          <a:ea typeface="ＭＳ Ｐゴシック" charset="-128"/>
        </a:defRPr>
      </a:lvl7pPr>
      <a:lvl8pPr marL="1371600" algn="l" rtl="0" fontAlgn="base">
        <a:spcBef>
          <a:spcPct val="0"/>
        </a:spcBef>
        <a:spcAft>
          <a:spcPct val="0"/>
        </a:spcAft>
        <a:defRPr kumimoji="1" sz="2000">
          <a:solidFill>
            <a:schemeClr val="bg1"/>
          </a:solidFill>
          <a:latin typeface="Calibri" pitchFamily="34" charset="0"/>
          <a:ea typeface="ＭＳ Ｐゴシック" charset="-128"/>
        </a:defRPr>
      </a:lvl8pPr>
      <a:lvl9pPr marL="1828800" algn="l" rtl="0" fontAlgn="base">
        <a:spcBef>
          <a:spcPct val="0"/>
        </a:spcBef>
        <a:spcAft>
          <a:spcPct val="0"/>
        </a:spcAft>
        <a:defRPr kumimoji="1" sz="2000">
          <a:solidFill>
            <a:schemeClr val="bg1"/>
          </a:solidFill>
          <a:latin typeface="Calibri" pitchFamily="34" charset="0"/>
          <a:ea typeface="ＭＳ Ｐゴシック" charset="-128"/>
        </a:defRPr>
      </a:lvl9pPr>
    </p:titleStyle>
    <p:bodyStyle>
      <a:lvl1pPr marL="177800" indent="-177800" algn="l" rtl="0" fontAlgn="base">
        <a:spcBef>
          <a:spcPct val="20000"/>
        </a:spcBef>
        <a:spcAft>
          <a:spcPct val="0"/>
        </a:spcAft>
        <a:buFont typeface="Arial" charset="0"/>
        <a:buChar char="•"/>
        <a:defRPr kumimoji="1" sz="14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12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11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1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p:nvPicPr>
        <p:blipFill>
          <a:blip r:embed="rId8">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p:nvPicPr>
        <p:blipFill>
          <a:blip r:embed="rId8">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pic>
        <p:nvPicPr>
          <p:cNvPr id="28" name="Picture 52" descr="A02ブランドロゴ基本形反転"/>
          <p:cNvPicPr>
            <a:picLocks noChangeAspect="1" noChangeArrowheads="1"/>
          </p:cNvPicPr>
          <p:nvPr/>
        </p:nvPicPr>
        <p:blipFill>
          <a:blip r:embed="rId9">
            <a:extLst>
              <a:ext uri="{28A0092B-C50C-407E-A947-70E740481C1C}">
                <a14:useLocalDpi xmlns:a14="http://schemas.microsoft.com/office/drawing/2010/main" val="0"/>
              </a:ext>
            </a:extLst>
          </a:blip>
          <a:srcRect l="6956" t="16060" r="6956" b="16060"/>
          <a:stretch>
            <a:fillRect/>
          </a:stretch>
        </p:blipFill>
        <p:spPr bwMode="auto">
          <a:xfrm>
            <a:off x="7941955" y="0"/>
            <a:ext cx="1098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57"/>
          <p:cNvSpPr txBox="1">
            <a:spLocks noChangeArrowheads="1"/>
          </p:cNvSpPr>
          <p:nvPr/>
        </p:nvSpPr>
        <p:spPr bwMode="auto">
          <a:xfrm>
            <a:off x="6815139" y="6592988"/>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spTree>
    <p:extLst>
      <p:ext uri="{BB962C8B-B14F-4D97-AF65-F5344CB8AC3E}">
        <p14:creationId xmlns:p14="http://schemas.microsoft.com/office/powerpoint/2010/main" val="196866487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Lst>
  <p:timing>
    <p:tnLst>
      <p:par>
        <p:cTn id="1" dur="indefinite" restart="never" nodeType="tmRoot"/>
      </p:par>
    </p:tnLst>
  </p:timing>
  <p:hf hd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39" y="6592988"/>
            <a:ext cx="2159566"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3207600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3"/>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r="-914" b="82805"/>
          <a:stretch>
            <a:fillRect/>
          </a:stretch>
        </p:blipFill>
        <p:spPr bwMode="auto">
          <a:xfrm>
            <a:off x="-3059" y="6482184"/>
            <a:ext cx="9144000" cy="403200"/>
          </a:xfrm>
          <a:prstGeom prst="rect">
            <a:avLst/>
          </a:prstGeom>
          <a:solidFill>
            <a:srgbClr val="101177"/>
          </a:solidFill>
          <a:ln w="9525">
            <a:solidFill>
              <a:srgbClr val="101177"/>
            </a:solidFill>
            <a:miter lim="800000"/>
            <a:headEnd/>
            <a:tailEnd/>
          </a:ln>
        </p:spPr>
      </p:pic>
      <p:pic>
        <p:nvPicPr>
          <p:cNvPr id="27" name="Picture 53"/>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r="-914" b="82805"/>
          <a:stretch>
            <a:fillRect/>
          </a:stretch>
        </p:blipFill>
        <p:spPr bwMode="auto">
          <a:xfrm>
            <a:off x="0" y="-5082"/>
            <a:ext cx="9144000" cy="403200"/>
          </a:xfrm>
          <a:prstGeom prst="rect">
            <a:avLst/>
          </a:prstGeom>
          <a:solidFill>
            <a:srgbClr val="101177"/>
          </a:solidFill>
          <a:ln w="9525">
            <a:solidFill>
              <a:srgbClr val="101177"/>
            </a:solidFill>
            <a:miter lim="800000"/>
            <a:headEnd/>
            <a:tailEnd/>
          </a:ln>
        </p:spPr>
      </p:pic>
      <p:sp>
        <p:nvSpPr>
          <p:cNvPr id="18" name="Rectangle 4"/>
          <p:cNvSpPr>
            <a:spLocks noGrp="1" noChangeArrowheads="1"/>
          </p:cNvSpPr>
          <p:nvPr>
            <p:ph type="title"/>
          </p:nvPr>
        </p:nvSpPr>
        <p:spPr bwMode="auto">
          <a:xfrm>
            <a:off x="254000" y="404817"/>
            <a:ext cx="8639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US" altLang="ja-JP" dirty="0" smtClean="0"/>
              <a:t/>
            </a:r>
            <a:br>
              <a:rPr lang="en-US" altLang="ja-JP" dirty="0" smtClean="0"/>
            </a:br>
            <a:r>
              <a:rPr lang="en-US" altLang="ja-JP" dirty="0" smtClean="0"/>
              <a:t>Header text</a:t>
            </a:r>
          </a:p>
        </p:txBody>
      </p:sp>
      <p:sp>
        <p:nvSpPr>
          <p:cNvPr id="19" name="Rectangle 5"/>
          <p:cNvSpPr>
            <a:spLocks noGrp="1" noChangeArrowheads="1"/>
          </p:cNvSpPr>
          <p:nvPr>
            <p:ph type="body" idx="1"/>
          </p:nvPr>
        </p:nvSpPr>
        <p:spPr bwMode="auto">
          <a:xfrm>
            <a:off x="254000" y="1200607"/>
            <a:ext cx="8639175" cy="12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t" anchorCtr="0" compatLnSpc="1">
            <a:prstTxWarp prst="textNoShape">
              <a:avLst/>
            </a:prstTxWarp>
            <a:spAutoFit/>
          </a:bodyPr>
          <a:lstStyle/>
          <a:p>
            <a:pPr lvl="0"/>
            <a:r>
              <a:rPr lang="en-US" altLang="ja-JP" dirty="0" smtClean="0"/>
              <a:t>Level One Text</a:t>
            </a:r>
          </a:p>
          <a:p>
            <a:pPr lvl="1"/>
            <a:r>
              <a:rPr lang="en-US" altLang="ja-JP" dirty="0" smtClean="0"/>
              <a:t>Level Two Text</a:t>
            </a:r>
          </a:p>
          <a:p>
            <a:pPr lvl="2"/>
            <a:r>
              <a:rPr lang="en-US" altLang="ja-JP" dirty="0" smtClean="0"/>
              <a:t>Level Three Text</a:t>
            </a:r>
          </a:p>
          <a:p>
            <a:pPr lvl="3"/>
            <a:r>
              <a:rPr lang="en-US" altLang="ja-JP" dirty="0" smtClean="0"/>
              <a:t>Level Four Text</a:t>
            </a:r>
          </a:p>
          <a:p>
            <a:pPr lvl="4"/>
            <a:r>
              <a:rPr lang="en-US" altLang="ja-JP" dirty="0"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51A1C0BA-FEAB-4DED-8EEB-7DDA284E438D}"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5" name="Line 14"/>
          <p:cNvSpPr>
            <a:spLocks noChangeShapeType="1"/>
          </p:cNvSpPr>
          <p:nvPr/>
        </p:nvSpPr>
        <p:spPr bwMode="auto">
          <a:xfrm>
            <a:off x="11151" y="6489700"/>
            <a:ext cx="9144000" cy="0"/>
          </a:xfrm>
          <a:prstGeom prst="line">
            <a:avLst/>
          </a:prstGeom>
          <a:noFill/>
          <a:ln w="6350">
            <a:solidFill>
              <a:srgbClr val="10117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dirty="0">
              <a:solidFill>
                <a:prstClr val="black"/>
              </a:solidFill>
            </a:endParaRPr>
          </a:p>
        </p:txBody>
      </p:sp>
      <p:sp>
        <p:nvSpPr>
          <p:cNvPr id="29" name="Text Box 57"/>
          <p:cNvSpPr txBox="1">
            <a:spLocks noChangeArrowheads="1"/>
          </p:cNvSpPr>
          <p:nvPr/>
        </p:nvSpPr>
        <p:spPr bwMode="auto">
          <a:xfrm>
            <a:off x="6815139" y="6592988"/>
            <a:ext cx="215956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©2012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a:solidFill>
                  <a:schemeClr val="bg1"/>
                </a:solidFill>
                <a:latin typeface="+mn-lt"/>
              </a:defRPr>
            </a:lvl1pPr>
          </a:lstStyle>
          <a:p>
            <a:r>
              <a:rPr lang="en-US" dirty="0" smtClean="0">
                <a:solidFill>
                  <a:prstClr val="white"/>
                </a:solidFill>
              </a:rPr>
              <a:t>  |  </a:t>
            </a:r>
            <a:fld id="{D84C4565-56BD-4054-B8E2-BDDAD0EC2B53}" type="datetime5">
              <a:rPr lang="en-US" smtClean="0">
                <a:solidFill>
                  <a:prstClr val="white"/>
                </a:solidFill>
              </a:rPr>
              <a:pPr/>
              <a:t>23-Jul-15</a:t>
            </a:fld>
            <a:r>
              <a:rPr lang="en-US" dirty="0" smtClean="0">
                <a:solidFill>
                  <a:prstClr val="white"/>
                </a:solidFill>
              </a:rPr>
              <a:t>  | </a:t>
            </a:r>
            <a:endParaRPr lang="en-US" dirty="0">
              <a:solidFill>
                <a:prstClr val="white"/>
              </a:solidFill>
            </a:endParaRPr>
          </a:p>
        </p:txBody>
      </p:sp>
      <p:pic>
        <p:nvPicPr>
          <p:cNvPr id="17" name="Picture 16" descr="A02ブランドロゴ基本形反転"/>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028038" y="2"/>
            <a:ext cx="935037" cy="4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30722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Lst>
  <p:timing>
    <p:tnLst>
      <p:par>
        <p:cTn id="1" dur="indefinite" restart="never" nodeType="tmRoot"/>
      </p:par>
    </p:tnLst>
  </p:timing>
  <p:hf hdr="0" dt="0"/>
  <p:txStyles>
    <p:titleStyle>
      <a:lvl1pPr algn="l" rtl="0" fontAlgn="base">
        <a:spcBef>
          <a:spcPct val="0"/>
        </a:spcBef>
        <a:spcAft>
          <a:spcPct val="0"/>
        </a:spcAft>
        <a:defRPr kumimoji="1" sz="2000" b="1">
          <a:solidFill>
            <a:srgbClr val="101177"/>
          </a:solidFill>
          <a:latin typeface="+mj-lt"/>
          <a:ea typeface="+mj-ea"/>
          <a:cs typeface="+mj-cs"/>
        </a:defRPr>
      </a:lvl1pPr>
      <a:lvl2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2pPr>
      <a:lvl3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3pPr>
      <a:lvl4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4pPr>
      <a:lvl5pPr algn="l" rtl="0" fontAlgn="base">
        <a:spcBef>
          <a:spcPct val="0"/>
        </a:spcBef>
        <a:spcAft>
          <a:spcPct val="0"/>
        </a:spcAft>
        <a:defRPr kumimoji="1" sz="2000">
          <a:solidFill>
            <a:schemeClr val="tx2"/>
          </a:solidFill>
          <a:latin typeface="ＭＳ ゴシック" pitchFamily="49" charset="-128"/>
          <a:ea typeface="ＭＳ ゴシック" pitchFamily="49"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fontAlgn="base">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fontAlgn="base">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3pPr>
      <a:lvl4pPr marL="1074738" indent="-182563" algn="l" rtl="0" fontAlgn="base">
        <a:spcBef>
          <a:spcPct val="20000"/>
        </a:spcBef>
        <a:spcAft>
          <a:spcPct val="0"/>
        </a:spcAft>
        <a:buClr>
          <a:srgbClr val="101177"/>
        </a:buClr>
        <a:buSzPct val="80000"/>
        <a:buFont typeface="Arial" pitchFamily="34" charset="0"/>
        <a:buChar char="&gt;"/>
        <a:defRPr kumimoji="1" sz="1300">
          <a:solidFill>
            <a:schemeClr val="tx1"/>
          </a:solidFill>
          <a:latin typeface="+mn-lt"/>
          <a:ea typeface="+mn-ea"/>
        </a:defRPr>
      </a:lvl4pPr>
      <a:lvl5pPr marL="1349375" indent="-184150" algn="l" rtl="0" fontAlgn="base">
        <a:spcBef>
          <a:spcPct val="20000"/>
        </a:spcBef>
        <a:spcAft>
          <a:spcPct val="0"/>
        </a:spcAft>
        <a:buClr>
          <a:srgbClr val="101177"/>
        </a:buClr>
        <a:buSzPct val="90000"/>
        <a:buFont typeface="Arial" pitchFamily="34"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92" y="6592988"/>
            <a:ext cx="1960793"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269827228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3"/>
          <p:cNvPicPr preferRelativeResize="0">
            <a:picLocks noChangeArrowheads="1"/>
          </p:cNvPicPr>
          <p:nvPr userDrawn="1"/>
        </p:nvPicPr>
        <p:blipFill>
          <a:blip r:embed="rId8"/>
          <a:srcRect r="-914" b="82805"/>
          <a:stretch>
            <a:fillRect/>
          </a:stretch>
        </p:blipFill>
        <p:spPr bwMode="auto">
          <a:xfrm>
            <a:off x="-3175" y="6481863"/>
            <a:ext cx="9144000" cy="403225"/>
          </a:xfrm>
          <a:prstGeom prst="rect">
            <a:avLst/>
          </a:prstGeom>
          <a:solidFill>
            <a:srgbClr val="101177"/>
          </a:solidFill>
          <a:ln w="9525">
            <a:solidFill>
              <a:srgbClr val="101177"/>
            </a:solidFill>
            <a:miter lim="800000"/>
            <a:headEnd/>
            <a:tailEnd/>
          </a:ln>
        </p:spPr>
      </p:pic>
      <p:pic>
        <p:nvPicPr>
          <p:cNvPr id="1027" name="Picture 53"/>
          <p:cNvPicPr preferRelativeResize="0">
            <a:picLocks noChangeArrowheads="1"/>
          </p:cNvPicPr>
          <p:nvPr userDrawn="1"/>
        </p:nvPicPr>
        <p:blipFill>
          <a:blip r:embed="rId8"/>
          <a:srcRect r="-914" b="82805"/>
          <a:stretch>
            <a:fillRect/>
          </a:stretch>
        </p:blipFill>
        <p:spPr bwMode="auto">
          <a:xfrm>
            <a:off x="0" y="-4763"/>
            <a:ext cx="9144000" cy="403226"/>
          </a:xfrm>
          <a:prstGeom prst="rect">
            <a:avLst/>
          </a:prstGeom>
          <a:solidFill>
            <a:srgbClr val="101177"/>
          </a:solidFill>
          <a:ln w="9525">
            <a:solidFill>
              <a:srgbClr val="101177"/>
            </a:solidFill>
            <a:miter lim="800000"/>
            <a:headEnd/>
            <a:tailEnd/>
          </a:ln>
        </p:spPr>
      </p:pic>
      <p:sp>
        <p:nvSpPr>
          <p:cNvPr id="1028" name="Rectangle 4"/>
          <p:cNvSpPr>
            <a:spLocks noGrp="1" noChangeArrowheads="1"/>
          </p:cNvSpPr>
          <p:nvPr>
            <p:ph type="title"/>
          </p:nvPr>
        </p:nvSpPr>
        <p:spPr bwMode="auto">
          <a:xfrm>
            <a:off x="254000" y="404817"/>
            <a:ext cx="8639175" cy="719137"/>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ltLang="ja-JP" smtClean="0"/>
              <a:t/>
            </a:r>
            <a:br>
              <a:rPr lang="en-US" altLang="ja-JP" smtClean="0"/>
            </a:br>
            <a:r>
              <a:rPr lang="en-US" altLang="ja-JP" smtClean="0"/>
              <a:t>Header text</a:t>
            </a:r>
          </a:p>
        </p:txBody>
      </p:sp>
      <p:sp>
        <p:nvSpPr>
          <p:cNvPr id="1029" name="Rectangle 5"/>
          <p:cNvSpPr>
            <a:spLocks noGrp="1" noChangeArrowheads="1"/>
          </p:cNvSpPr>
          <p:nvPr>
            <p:ph type="body" idx="1"/>
          </p:nvPr>
        </p:nvSpPr>
        <p:spPr bwMode="auto">
          <a:xfrm>
            <a:off x="254000" y="1200154"/>
            <a:ext cx="8639175" cy="1268413"/>
          </a:xfrm>
          <a:prstGeom prst="rect">
            <a:avLst/>
          </a:prstGeom>
          <a:noFill/>
          <a:ln w="9525">
            <a:noFill/>
            <a:miter lim="800000"/>
            <a:headEnd/>
            <a:tailEnd/>
          </a:ln>
        </p:spPr>
        <p:txBody>
          <a:bodyPr vert="horz" wrap="square" lIns="45720" tIns="45720" rIns="45720" bIns="45720" numCol="1" anchor="t" anchorCtr="0" compatLnSpc="1">
            <a:prstTxWarp prst="textNoShape">
              <a:avLst/>
            </a:prstTxWarp>
            <a:spAutoFit/>
          </a:bodyPr>
          <a:lstStyle/>
          <a:p>
            <a:pPr lvl="0"/>
            <a:r>
              <a:rPr lang="en-US" altLang="ja-JP" smtClean="0"/>
              <a:t>Level One Text</a:t>
            </a:r>
          </a:p>
          <a:p>
            <a:pPr lvl="1"/>
            <a:r>
              <a:rPr lang="en-US" altLang="ja-JP" smtClean="0"/>
              <a:t>Level Two Text</a:t>
            </a:r>
          </a:p>
          <a:p>
            <a:pPr lvl="2"/>
            <a:r>
              <a:rPr lang="en-US" altLang="ja-JP" smtClean="0"/>
              <a:t>Level Three Text</a:t>
            </a:r>
          </a:p>
          <a:p>
            <a:pPr lvl="3"/>
            <a:r>
              <a:rPr lang="en-US" altLang="ja-JP" smtClean="0"/>
              <a:t>Level Four Text</a:t>
            </a:r>
          </a:p>
          <a:p>
            <a:pPr lvl="4"/>
            <a:r>
              <a:rPr lang="en-US" altLang="ja-JP" smtClean="0"/>
              <a:t>Level Five Text</a:t>
            </a:r>
          </a:p>
        </p:txBody>
      </p:sp>
      <p:sp>
        <p:nvSpPr>
          <p:cNvPr id="20" name="Rectangle 7"/>
          <p:cNvSpPr>
            <a:spLocks noGrp="1" noChangeArrowheads="1"/>
          </p:cNvSpPr>
          <p:nvPr>
            <p:ph type="sldNum" sz="quarter" idx="4"/>
          </p:nvPr>
        </p:nvSpPr>
        <p:spPr bwMode="auto">
          <a:xfrm>
            <a:off x="323851" y="6524725"/>
            <a:ext cx="1223963" cy="288925"/>
          </a:xfrm>
          <a:prstGeom prst="rect">
            <a:avLst/>
          </a:prstGeom>
          <a:noFill/>
          <a:ln>
            <a:noFill/>
          </a:ln>
          <a:effectLst/>
          <a:extLst/>
        </p:spPr>
        <p:txBody>
          <a:bodyPr vert="horz" wrap="none" lIns="90000" tIns="46800" rIns="91440" bIns="45720" numCol="1" anchor="ctr" anchorCtr="0" compatLnSpc="1">
            <a:prstTxWarp prst="textNoShape">
              <a:avLst/>
            </a:prstTxWarp>
          </a:bodyPr>
          <a:lstStyle>
            <a:lvl1pPr algn="l">
              <a:buFontTx/>
              <a:buNone/>
              <a:defRPr sz="1000">
                <a:solidFill>
                  <a:schemeClr val="bg1"/>
                </a:solidFill>
              </a:defRPr>
            </a:lvl1pPr>
          </a:lstStyle>
          <a:p>
            <a:pPr>
              <a:defRPr/>
            </a:pPr>
            <a:fld id="{08CD9BF6-97D7-4AF6-911C-484186373EA0}" type="slidenum">
              <a:rPr lang="ja-JP" altLang="en-US">
                <a:solidFill>
                  <a:prstClr val="white"/>
                </a:solidFill>
              </a:rPr>
              <a:pPr>
                <a:defRPr/>
              </a:pPr>
              <a:t>‹#›</a:t>
            </a:fld>
            <a:endParaRPr lang="en-US" altLang="ja-JP" dirty="0">
              <a:solidFill>
                <a:prstClr val="white"/>
              </a:solidFill>
            </a:endParaRPr>
          </a:p>
        </p:txBody>
      </p:sp>
      <p:sp>
        <p:nvSpPr>
          <p:cNvPr id="21" name="Text Box 8"/>
          <p:cNvSpPr txBox="1">
            <a:spLocks noChangeArrowheads="1"/>
          </p:cNvSpPr>
          <p:nvPr/>
        </p:nvSpPr>
        <p:spPr bwMode="auto">
          <a:xfrm>
            <a:off x="1547814" y="76200"/>
            <a:ext cx="2498725" cy="304800"/>
          </a:xfrm>
          <a:prstGeom prst="rect">
            <a:avLst/>
          </a:prstGeom>
          <a:noFill/>
          <a:ln>
            <a:noFill/>
          </a:ln>
          <a:effectLst/>
          <a:extLst/>
        </p:spPr>
        <p:txBody>
          <a:bodyPr wrap="none"/>
          <a:lstStyle>
            <a:lvl1pPr eaLnBrk="0" hangingPunct="0">
              <a:defRPr kumimoji="1" sz="2400">
                <a:solidFill>
                  <a:schemeClr val="tx1"/>
                </a:solidFill>
                <a:latin typeface="Times" pitchFamily="18" charset="0"/>
                <a:ea typeface="ＭＳ ゴシック" pitchFamily="49" charset="-128"/>
              </a:defRPr>
            </a:lvl1pPr>
            <a:lvl2pPr marL="742950" indent="-285750" eaLnBrk="0" hangingPunct="0">
              <a:defRPr kumimoji="1" sz="2400">
                <a:solidFill>
                  <a:schemeClr val="tx1"/>
                </a:solidFill>
                <a:latin typeface="Times" pitchFamily="18" charset="0"/>
                <a:ea typeface="ＭＳ ゴシック" pitchFamily="49" charset="-128"/>
              </a:defRPr>
            </a:lvl2pPr>
            <a:lvl3pPr marL="1143000" indent="-228600" eaLnBrk="0" hangingPunct="0">
              <a:defRPr kumimoji="1" sz="2400">
                <a:solidFill>
                  <a:schemeClr val="tx1"/>
                </a:solidFill>
                <a:latin typeface="Times" pitchFamily="18" charset="0"/>
                <a:ea typeface="ＭＳ ゴシック" pitchFamily="49" charset="-128"/>
              </a:defRPr>
            </a:lvl3pPr>
            <a:lvl4pPr marL="1600200" indent="-228600" eaLnBrk="0" hangingPunct="0">
              <a:defRPr kumimoji="1" sz="2400">
                <a:solidFill>
                  <a:schemeClr val="tx1"/>
                </a:solidFill>
                <a:latin typeface="Times" pitchFamily="18" charset="0"/>
                <a:ea typeface="ＭＳ ゴシック" pitchFamily="49" charset="-128"/>
              </a:defRPr>
            </a:lvl4pPr>
            <a:lvl5pPr marL="2057400" indent="-228600" eaLnBrk="0" hangingPunct="0">
              <a:defRPr kumimoji="1" sz="2400">
                <a:solidFill>
                  <a:schemeClr val="tx1"/>
                </a:solidFill>
                <a:latin typeface="Times" pitchFamily="18" charset="0"/>
                <a:ea typeface="ＭＳ ゴシック" pitchFamily="49" charset="-128"/>
              </a:defRPr>
            </a:lvl5pPr>
            <a:lvl6pPr marL="25146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6pPr>
            <a:lvl7pPr marL="29718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7pPr>
            <a:lvl8pPr marL="34290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8pPr>
            <a:lvl9pPr marL="3886200" indent="-228600" eaLnBrk="0" fontAlgn="base" hangingPunct="0">
              <a:spcBef>
                <a:spcPct val="0"/>
              </a:spcBef>
              <a:spcAft>
                <a:spcPct val="0"/>
              </a:spcAft>
              <a:defRPr kumimoji="1" sz="2400">
                <a:solidFill>
                  <a:schemeClr val="tx1"/>
                </a:solidFill>
                <a:latin typeface="Times" pitchFamily="18" charset="0"/>
                <a:ea typeface="ＭＳ ゴシック" pitchFamily="49" charset="-128"/>
              </a:defRPr>
            </a:lvl9pPr>
          </a:lstStyle>
          <a:p>
            <a:pPr>
              <a:defRPr/>
            </a:pPr>
            <a:r>
              <a:rPr lang="en-US" altLang="en-US" sz="1400" dirty="0" smtClean="0">
                <a:solidFill>
                  <a:prstClr val="white"/>
                </a:solidFill>
                <a:latin typeface="Arial"/>
              </a:rPr>
              <a:t>INTELLIGENCE, Ltd</a:t>
            </a:r>
            <a:endParaRPr lang="en-US" altLang="en-US" sz="1400" dirty="0">
              <a:solidFill>
                <a:prstClr val="white"/>
              </a:solidFill>
              <a:latin typeface="Arial"/>
            </a:endParaRPr>
          </a:p>
        </p:txBody>
      </p:sp>
      <p:sp>
        <p:nvSpPr>
          <p:cNvPr id="22" name="Line 9"/>
          <p:cNvSpPr>
            <a:spLocks noChangeShapeType="1"/>
          </p:cNvSpPr>
          <p:nvPr/>
        </p:nvSpPr>
        <p:spPr bwMode="auto">
          <a:xfrm flipV="1">
            <a:off x="1547813" y="152400"/>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3" name="Line 12"/>
          <p:cNvSpPr>
            <a:spLocks noChangeShapeType="1"/>
          </p:cNvSpPr>
          <p:nvPr/>
        </p:nvSpPr>
        <p:spPr bwMode="auto">
          <a:xfrm flipV="1">
            <a:off x="1547813" y="6513513"/>
            <a:ext cx="0" cy="228600"/>
          </a:xfrm>
          <a:prstGeom prst="line">
            <a:avLst/>
          </a:prstGeom>
          <a:noFill/>
          <a:ln w="9525">
            <a:solidFill>
              <a:schemeClr val="bg1"/>
            </a:solidFill>
            <a:round/>
            <a:headEnd/>
            <a:tailEnd/>
          </a:ln>
          <a:effectLst/>
          <a:extLst/>
        </p:spPr>
        <p:txBody>
          <a:bodyPr/>
          <a:lstStyle/>
          <a:p>
            <a:pPr>
              <a:defRPr/>
            </a:pPr>
            <a:endParaRPr lang="ja-JP" altLang="en-US" dirty="0">
              <a:solidFill>
                <a:prstClr val="black"/>
              </a:solidFill>
            </a:endParaRPr>
          </a:p>
        </p:txBody>
      </p:sp>
      <p:sp>
        <p:nvSpPr>
          <p:cNvPr id="24" name="Line 13"/>
          <p:cNvSpPr>
            <a:spLocks noChangeShapeType="1"/>
          </p:cNvSpPr>
          <p:nvPr/>
        </p:nvSpPr>
        <p:spPr bwMode="auto">
          <a:xfrm>
            <a:off x="-3175" y="404813"/>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5" name="Line 14"/>
          <p:cNvSpPr>
            <a:spLocks noChangeShapeType="1"/>
          </p:cNvSpPr>
          <p:nvPr/>
        </p:nvSpPr>
        <p:spPr bwMode="auto">
          <a:xfrm>
            <a:off x="11113" y="6489700"/>
            <a:ext cx="9144000" cy="0"/>
          </a:xfrm>
          <a:prstGeom prst="line">
            <a:avLst/>
          </a:prstGeom>
          <a:noFill/>
          <a:ln w="6350">
            <a:solidFill>
              <a:srgbClr val="101177"/>
            </a:solidFill>
            <a:miter lim="800000"/>
            <a:headEnd/>
            <a:tailEnd/>
          </a:ln>
          <a:effectLst/>
          <a:extLst/>
        </p:spPr>
        <p:txBody>
          <a:bodyPr wrap="none"/>
          <a:lstStyle/>
          <a:p>
            <a:pPr>
              <a:defRPr/>
            </a:pPr>
            <a:endParaRPr lang="ja-JP" altLang="en-US" dirty="0">
              <a:solidFill>
                <a:prstClr val="black"/>
              </a:solidFill>
            </a:endParaRPr>
          </a:p>
        </p:txBody>
      </p:sp>
      <p:sp>
        <p:nvSpPr>
          <p:cNvPr id="26" name="Line 15"/>
          <p:cNvSpPr>
            <a:spLocks noChangeShapeType="1"/>
          </p:cNvSpPr>
          <p:nvPr/>
        </p:nvSpPr>
        <p:spPr bwMode="auto">
          <a:xfrm>
            <a:off x="265113" y="1123950"/>
            <a:ext cx="8640762" cy="0"/>
          </a:xfrm>
          <a:prstGeom prst="line">
            <a:avLst/>
          </a:prstGeom>
          <a:noFill/>
          <a:ln w="9525">
            <a:solidFill>
              <a:schemeClr val="tx1"/>
            </a:solidFill>
            <a:miter lim="800000"/>
            <a:headEnd/>
            <a:tailEnd/>
          </a:ln>
          <a:effectLst/>
          <a:extLst/>
        </p:spPr>
        <p:txBody>
          <a:bodyPr wrap="none"/>
          <a:lstStyle/>
          <a:p>
            <a:pPr>
              <a:defRPr/>
            </a:pPr>
            <a:endParaRPr lang="ja-JP" altLang="en-US" dirty="0">
              <a:solidFill>
                <a:prstClr val="black"/>
              </a:solidFill>
            </a:endParaRPr>
          </a:p>
        </p:txBody>
      </p:sp>
      <p:pic>
        <p:nvPicPr>
          <p:cNvPr id="1037" name="Picture 52" descr="A02ブランドロゴ基本形反転"/>
          <p:cNvPicPr>
            <a:picLocks noChangeAspect="1" noChangeArrowheads="1"/>
          </p:cNvPicPr>
          <p:nvPr/>
        </p:nvPicPr>
        <p:blipFill>
          <a:blip r:embed="rId9"/>
          <a:srcRect l="6956" t="16060" r="6956" b="16060"/>
          <a:stretch>
            <a:fillRect/>
          </a:stretch>
        </p:blipFill>
        <p:spPr bwMode="auto">
          <a:xfrm>
            <a:off x="7942263" y="0"/>
            <a:ext cx="1098550" cy="376238"/>
          </a:xfrm>
          <a:prstGeom prst="rect">
            <a:avLst/>
          </a:prstGeom>
          <a:noFill/>
          <a:ln w="9525">
            <a:noFill/>
            <a:miter lim="800000"/>
            <a:headEnd/>
            <a:tailEnd/>
          </a:ln>
        </p:spPr>
      </p:pic>
      <p:sp>
        <p:nvSpPr>
          <p:cNvPr id="29" name="Text Box 57"/>
          <p:cNvSpPr txBox="1">
            <a:spLocks noChangeArrowheads="1"/>
          </p:cNvSpPr>
          <p:nvPr/>
        </p:nvSpPr>
        <p:spPr bwMode="auto">
          <a:xfrm>
            <a:off x="6815192" y="6592988"/>
            <a:ext cx="1960793" cy="200055"/>
          </a:xfrm>
          <a:prstGeom prst="rect">
            <a:avLst/>
          </a:prstGeom>
          <a:noFill/>
          <a:ln>
            <a:noFill/>
          </a:ln>
          <a:effectLst/>
          <a:extLst/>
        </p:spPr>
        <p:txBody>
          <a:bodyPr wrap="none">
            <a:spAutoFit/>
          </a:bodyPr>
          <a:lstStyle>
            <a:lvl1pPr eaLnBrk="0" hangingPunct="0">
              <a:defRPr kumimoji="1" sz="1400">
                <a:solidFill>
                  <a:schemeClr val="tx1"/>
                </a:solidFill>
                <a:latin typeface="Times" pitchFamily="18" charset="0"/>
                <a:ea typeface="メイリオ" pitchFamily="50" charset="-128"/>
                <a:cs typeface="メイリオ" pitchFamily="50" charset="-128"/>
              </a:defRPr>
            </a:lvl1pPr>
            <a:lvl2pPr marL="742950" indent="-285750" eaLnBrk="0" hangingPunct="0">
              <a:defRPr kumimoji="1" sz="1400">
                <a:solidFill>
                  <a:schemeClr val="tx1"/>
                </a:solidFill>
                <a:latin typeface="Times" pitchFamily="18" charset="0"/>
                <a:ea typeface="メイリオ" pitchFamily="50" charset="-128"/>
                <a:cs typeface="メイリオ" pitchFamily="50" charset="-128"/>
              </a:defRPr>
            </a:lvl2pPr>
            <a:lvl3pPr marL="1143000" indent="-228600" eaLnBrk="0" hangingPunct="0">
              <a:defRPr kumimoji="1" sz="1400">
                <a:solidFill>
                  <a:schemeClr val="tx1"/>
                </a:solidFill>
                <a:latin typeface="Times" pitchFamily="18" charset="0"/>
                <a:ea typeface="メイリオ" pitchFamily="50" charset="-128"/>
                <a:cs typeface="メイリオ" pitchFamily="50" charset="-128"/>
              </a:defRPr>
            </a:lvl3pPr>
            <a:lvl4pPr marL="1600200" indent="-228600" eaLnBrk="0" hangingPunct="0">
              <a:defRPr kumimoji="1" sz="1400">
                <a:solidFill>
                  <a:schemeClr val="tx1"/>
                </a:solidFill>
                <a:latin typeface="Times" pitchFamily="18" charset="0"/>
                <a:ea typeface="メイリオ" pitchFamily="50" charset="-128"/>
                <a:cs typeface="メイリオ" pitchFamily="50" charset="-128"/>
              </a:defRPr>
            </a:lvl4pPr>
            <a:lvl5pPr marL="2057400" indent="-228600" eaLnBrk="0" hangingPunct="0">
              <a:defRPr kumimoji="1" sz="1400">
                <a:solidFill>
                  <a:schemeClr val="tx1"/>
                </a:solidFill>
                <a:latin typeface="Times" pitchFamily="18"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Times" pitchFamily="18" charset="0"/>
                <a:ea typeface="メイリオ" pitchFamily="50" charset="-128"/>
                <a:cs typeface="メイリオ" pitchFamily="50" charset="-128"/>
              </a:defRPr>
            </a:lvl9pPr>
          </a:lstStyle>
          <a:p>
            <a:pPr eaLnBrk="1" hangingPunct="1">
              <a:defRPr/>
            </a:pPr>
            <a:r>
              <a:rPr lang="en-US" altLang="ja-JP" sz="700" dirty="0" smtClean="0">
                <a:solidFill>
                  <a:prstClr val="white"/>
                </a:solidFill>
                <a:latin typeface="Arial"/>
              </a:rPr>
              <a:t>© INTELLIGENCE, Ltd. All Rights Reserved.</a:t>
            </a:r>
          </a:p>
        </p:txBody>
      </p:sp>
      <p:sp>
        <p:nvSpPr>
          <p:cNvPr id="31" name="フッター プレースホルダー 3"/>
          <p:cNvSpPr>
            <a:spLocks noGrp="1"/>
          </p:cNvSpPr>
          <p:nvPr>
            <p:ph type="ftr" sz="quarter" idx="3"/>
          </p:nvPr>
        </p:nvSpPr>
        <p:spPr>
          <a:xfrm>
            <a:off x="1676400" y="6534150"/>
            <a:ext cx="5486400" cy="323850"/>
          </a:xfrm>
          <a:prstGeom prst="rect">
            <a:avLst/>
          </a:prstGeom>
        </p:spPr>
        <p:txBody>
          <a:bodyPr/>
          <a:lstStyle>
            <a:lvl1pPr>
              <a:defRPr sz="800" dirty="0" smtClean="0">
                <a:solidFill>
                  <a:schemeClr val="bg1"/>
                </a:solidFill>
                <a:latin typeface="+mn-lt"/>
              </a:defRPr>
            </a:lvl1pPr>
          </a:lstStyle>
          <a:p>
            <a:pPr>
              <a:defRPr/>
            </a:pPr>
            <a:r>
              <a:rPr lang="en-US" dirty="0">
                <a:solidFill>
                  <a:prstClr val="white"/>
                </a:solidFill>
              </a:rPr>
              <a:t>  |  </a:t>
            </a:r>
            <a:fld id="{D84C4565-56BD-4054-B8E2-BDDAD0EC2B53}" type="datetime5">
              <a:rPr lang="en-US">
                <a:solidFill>
                  <a:prstClr val="white"/>
                </a:solidFill>
              </a:rPr>
              <a:pPr>
                <a:defRPr/>
              </a:pPr>
              <a:t>23-Jul-15</a:t>
            </a:fld>
            <a:r>
              <a:rPr lang="en-US" dirty="0">
                <a:solidFill>
                  <a:prstClr val="white"/>
                </a:solidFill>
              </a:rPr>
              <a:t>  | </a:t>
            </a:r>
          </a:p>
        </p:txBody>
      </p:sp>
    </p:spTree>
    <p:extLst>
      <p:ext uri="{BB962C8B-B14F-4D97-AF65-F5344CB8AC3E}">
        <p14:creationId xmlns:p14="http://schemas.microsoft.com/office/powerpoint/2010/main" val="57478569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p:timing>
    <p:tnLst>
      <p:par>
        <p:cTn id="1" dur="indefinite" restart="never" nodeType="tmRoot"/>
      </p:par>
    </p:tnLst>
  </p:timing>
  <p:hf hdr="0" dt="0"/>
  <p:txStyles>
    <p:titleStyle>
      <a:lvl1pPr algn="l" rtl="0" eaLnBrk="0" fontAlgn="base" hangingPunct="0">
        <a:spcBef>
          <a:spcPct val="0"/>
        </a:spcBef>
        <a:spcAft>
          <a:spcPct val="0"/>
        </a:spcAft>
        <a:defRPr kumimoji="1" sz="2000" b="1">
          <a:solidFill>
            <a:srgbClr val="101177"/>
          </a:solidFill>
          <a:latin typeface="+mj-lt"/>
          <a:ea typeface="+mj-ea"/>
          <a:cs typeface="+mj-cs"/>
        </a:defRPr>
      </a:lvl1pPr>
      <a:lvl2pPr algn="l" rtl="0" eaLnBrk="0" fontAlgn="base" hangingPunct="0">
        <a:spcBef>
          <a:spcPct val="0"/>
        </a:spcBef>
        <a:spcAft>
          <a:spcPct val="0"/>
        </a:spcAft>
        <a:defRPr kumimoji="1" sz="2000" b="1">
          <a:solidFill>
            <a:srgbClr val="101177"/>
          </a:solidFill>
          <a:latin typeface="Arial" charset="0"/>
          <a:ea typeface="ＭＳ Ｐゴシック" charset="-128"/>
        </a:defRPr>
      </a:lvl2pPr>
      <a:lvl3pPr algn="l" rtl="0" eaLnBrk="0" fontAlgn="base" hangingPunct="0">
        <a:spcBef>
          <a:spcPct val="0"/>
        </a:spcBef>
        <a:spcAft>
          <a:spcPct val="0"/>
        </a:spcAft>
        <a:defRPr kumimoji="1" sz="2000" b="1">
          <a:solidFill>
            <a:srgbClr val="101177"/>
          </a:solidFill>
          <a:latin typeface="Arial" charset="0"/>
          <a:ea typeface="ＭＳ Ｐゴシック" charset="-128"/>
        </a:defRPr>
      </a:lvl3pPr>
      <a:lvl4pPr algn="l" rtl="0" eaLnBrk="0" fontAlgn="base" hangingPunct="0">
        <a:spcBef>
          <a:spcPct val="0"/>
        </a:spcBef>
        <a:spcAft>
          <a:spcPct val="0"/>
        </a:spcAft>
        <a:defRPr kumimoji="1" sz="2000" b="1">
          <a:solidFill>
            <a:srgbClr val="101177"/>
          </a:solidFill>
          <a:latin typeface="Arial" charset="0"/>
          <a:ea typeface="ＭＳ Ｐゴシック" charset="-128"/>
        </a:defRPr>
      </a:lvl4pPr>
      <a:lvl5pPr algn="l" rtl="0" eaLnBrk="0" fontAlgn="base" hangingPunct="0">
        <a:spcBef>
          <a:spcPct val="0"/>
        </a:spcBef>
        <a:spcAft>
          <a:spcPct val="0"/>
        </a:spcAft>
        <a:defRPr kumimoji="1" sz="2000" b="1">
          <a:solidFill>
            <a:srgbClr val="101177"/>
          </a:solidFill>
          <a:latin typeface="Arial" charset="0"/>
          <a:ea typeface="ＭＳ Ｐゴシック" charset="-128"/>
        </a:defRPr>
      </a:lvl5pPr>
      <a:lvl6pPr marL="457200" algn="l" rtl="0" fontAlgn="base">
        <a:spcBef>
          <a:spcPct val="0"/>
        </a:spcBef>
        <a:spcAft>
          <a:spcPct val="0"/>
        </a:spcAft>
        <a:defRPr kumimoji="1" sz="2000">
          <a:solidFill>
            <a:schemeClr val="tx2"/>
          </a:solidFill>
          <a:latin typeface="ＭＳ ゴシック" pitchFamily="49" charset="-128"/>
          <a:ea typeface="ＭＳ ゴシック" pitchFamily="49" charset="-128"/>
        </a:defRPr>
      </a:lvl6pPr>
      <a:lvl7pPr marL="914400" algn="l" rtl="0" fontAlgn="base">
        <a:spcBef>
          <a:spcPct val="0"/>
        </a:spcBef>
        <a:spcAft>
          <a:spcPct val="0"/>
        </a:spcAft>
        <a:defRPr kumimoji="1" sz="2000">
          <a:solidFill>
            <a:schemeClr val="tx2"/>
          </a:solidFill>
          <a:latin typeface="ＭＳ ゴシック" pitchFamily="49" charset="-128"/>
          <a:ea typeface="ＭＳ ゴシック" pitchFamily="49" charset="-128"/>
        </a:defRPr>
      </a:lvl7pPr>
      <a:lvl8pPr marL="1371600" algn="l" rtl="0" fontAlgn="base">
        <a:spcBef>
          <a:spcPct val="0"/>
        </a:spcBef>
        <a:spcAft>
          <a:spcPct val="0"/>
        </a:spcAft>
        <a:defRPr kumimoji="1" sz="2000">
          <a:solidFill>
            <a:schemeClr val="tx2"/>
          </a:solidFill>
          <a:latin typeface="ＭＳ ゴシック" pitchFamily="49" charset="-128"/>
          <a:ea typeface="ＭＳ ゴシック" pitchFamily="49" charset="-128"/>
        </a:defRPr>
      </a:lvl8pPr>
      <a:lvl9pPr marL="1828800" algn="l" rtl="0" fontAlgn="base">
        <a:spcBef>
          <a:spcPct val="0"/>
        </a:spcBef>
        <a:spcAft>
          <a:spcPct val="0"/>
        </a:spcAft>
        <a:defRPr kumimoji="1" sz="2000">
          <a:solidFill>
            <a:schemeClr val="tx2"/>
          </a:solidFill>
          <a:latin typeface="ＭＳ ゴシック" pitchFamily="49" charset="-128"/>
          <a:ea typeface="ＭＳ ゴシック" pitchFamily="49" charset="-128"/>
        </a:defRPr>
      </a:lvl9pPr>
    </p:titleStyle>
    <p:bodyStyle>
      <a:lvl1pPr marL="182563" indent="-182563" algn="l" rtl="0" eaLnBrk="0" fontAlgn="base" hangingPunct="0">
        <a:spcBef>
          <a:spcPct val="20000"/>
        </a:spcBef>
        <a:spcAft>
          <a:spcPct val="0"/>
        </a:spcAft>
        <a:buClr>
          <a:srgbClr val="101177"/>
        </a:buClr>
        <a:buSzPct val="120000"/>
        <a:buFont typeface="Wingdings" pitchFamily="2" charset="2"/>
        <a:buChar char=""/>
        <a:defRPr kumimoji="1" sz="1400">
          <a:solidFill>
            <a:schemeClr val="tx1"/>
          </a:solidFill>
          <a:latin typeface="+mn-lt"/>
          <a:ea typeface="+mn-ea"/>
          <a:cs typeface="+mn-cs"/>
        </a:defRPr>
      </a:lvl1pPr>
      <a:lvl2pPr marL="446088" indent="-182563" algn="l" rtl="0" eaLnBrk="0" fontAlgn="base" hangingPunct="0">
        <a:spcBef>
          <a:spcPct val="20000"/>
        </a:spcBef>
        <a:spcAft>
          <a:spcPct val="0"/>
        </a:spcAft>
        <a:buClr>
          <a:srgbClr val="101177"/>
        </a:buClr>
        <a:buSzPct val="80000"/>
        <a:buFont typeface="Wingdings 3" pitchFamily="18" charset="2"/>
        <a:buChar char=""/>
        <a:defRPr kumimoji="1" sz="1300">
          <a:solidFill>
            <a:schemeClr val="tx1"/>
          </a:solidFill>
          <a:latin typeface="+mn-lt"/>
          <a:ea typeface="+mn-ea"/>
        </a:defRPr>
      </a:lvl2pPr>
      <a:lvl3pPr marL="811213" indent="-182563"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3pPr>
      <a:lvl4pPr marL="1074738" indent="-182563" algn="l" rtl="0" eaLnBrk="0" fontAlgn="base" hangingPunct="0">
        <a:spcBef>
          <a:spcPct val="20000"/>
        </a:spcBef>
        <a:spcAft>
          <a:spcPct val="0"/>
        </a:spcAft>
        <a:buClr>
          <a:srgbClr val="101177"/>
        </a:buClr>
        <a:buSzPct val="80000"/>
        <a:buFont typeface="Arial" charset="0"/>
        <a:buChar char="&gt;"/>
        <a:defRPr kumimoji="1" sz="1300">
          <a:solidFill>
            <a:schemeClr val="tx1"/>
          </a:solidFill>
          <a:latin typeface="+mn-lt"/>
          <a:ea typeface="+mn-ea"/>
        </a:defRPr>
      </a:lvl4pPr>
      <a:lvl5pPr marL="1349375" indent="-184150" algn="l" rtl="0" eaLnBrk="0" fontAlgn="base" hangingPunct="0">
        <a:spcBef>
          <a:spcPct val="20000"/>
        </a:spcBef>
        <a:spcAft>
          <a:spcPct val="0"/>
        </a:spcAft>
        <a:buClr>
          <a:srgbClr val="101177"/>
        </a:buClr>
        <a:buSzPct val="90000"/>
        <a:buFont typeface="Arial" charset="0"/>
        <a:buChar char="–"/>
        <a:defRPr kumimoji="1" sz="1300">
          <a:solidFill>
            <a:schemeClr val="tx1"/>
          </a:solidFill>
          <a:latin typeface="+mn-lt"/>
          <a:ea typeface="+mn-ea"/>
        </a:defRPr>
      </a:lvl5pPr>
      <a:lvl6pPr marL="2514600" indent="-228600" algn="l" rtl="0" fontAlgn="base">
        <a:spcBef>
          <a:spcPct val="20000"/>
        </a:spcBef>
        <a:spcAft>
          <a:spcPct val="0"/>
        </a:spcAft>
        <a:buChar char="»"/>
        <a:defRPr kumimoji="1" sz="1200">
          <a:solidFill>
            <a:schemeClr val="tx1"/>
          </a:solidFill>
          <a:latin typeface="+mn-lt"/>
          <a:ea typeface="+mn-ea"/>
        </a:defRPr>
      </a:lvl6pPr>
      <a:lvl7pPr marL="2971800" indent="-228600" algn="l" rtl="0" fontAlgn="base">
        <a:spcBef>
          <a:spcPct val="20000"/>
        </a:spcBef>
        <a:spcAft>
          <a:spcPct val="0"/>
        </a:spcAft>
        <a:buChar char="»"/>
        <a:defRPr kumimoji="1" sz="1200">
          <a:solidFill>
            <a:schemeClr val="tx1"/>
          </a:solidFill>
          <a:latin typeface="+mn-lt"/>
          <a:ea typeface="+mn-ea"/>
        </a:defRPr>
      </a:lvl7pPr>
      <a:lvl8pPr marL="3429000" indent="-228600" algn="l" rtl="0" fontAlgn="base">
        <a:spcBef>
          <a:spcPct val="20000"/>
        </a:spcBef>
        <a:spcAft>
          <a:spcPct val="0"/>
        </a:spcAft>
        <a:buChar char="»"/>
        <a:defRPr kumimoji="1" sz="1200">
          <a:solidFill>
            <a:schemeClr val="tx1"/>
          </a:solidFill>
          <a:latin typeface="+mn-lt"/>
          <a:ea typeface="+mn-ea"/>
        </a:defRPr>
      </a:lvl8pPr>
      <a:lvl9pPr marL="3886200" indent="-228600" algn="l"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pPr algn="ctr">
              <a:lnSpc>
                <a:spcPct val="90000"/>
              </a:lnSpc>
            </a:pPr>
            <a:r>
              <a:rPr lang="en-US" altLang="ja-JP" sz="6000" dirty="0" smtClean="0">
                <a:ea typeface="MS UI Gothic" pitchFamily="50" charset="-128"/>
              </a:rPr>
              <a:t>Business </a:t>
            </a:r>
            <a:r>
              <a:rPr lang="en-US" altLang="ja-JP" sz="6000" dirty="0">
                <a:ea typeface="MS UI Gothic" pitchFamily="50" charset="-128"/>
              </a:rPr>
              <a:t>Manner</a:t>
            </a:r>
          </a:p>
        </p:txBody>
      </p:sp>
      <p:sp>
        <p:nvSpPr>
          <p:cNvPr id="3075" name="Rectangle 3"/>
          <p:cNvSpPr>
            <a:spLocks noGrp="1" noChangeArrowheads="1"/>
          </p:cNvSpPr>
          <p:nvPr>
            <p:ph type="body" sz="quarter" idx="10"/>
          </p:nvPr>
        </p:nvSpPr>
        <p:spPr/>
        <p:txBody>
          <a:bodyPr/>
          <a:lstStyle/>
          <a:p>
            <a:r>
              <a:rPr lang="en-US" altLang="ja-JP" dirty="0" smtClean="0">
                <a:ea typeface="MS UI Gothic" pitchFamily="50" charset="-128"/>
              </a:rPr>
              <a:t>Ver.1.0 </a:t>
            </a:r>
            <a:r>
              <a:rPr lang="en-US" altLang="ja-JP" dirty="0">
                <a:ea typeface="MS UI Gothic" pitchFamily="50" charset="-128"/>
              </a:rPr>
              <a:t>~ 31 August </a:t>
            </a:r>
            <a:r>
              <a:rPr lang="en-US" altLang="ja-JP" dirty="0" smtClean="0">
                <a:ea typeface="MS UI Gothic" pitchFamily="50" charset="-128"/>
              </a:rPr>
              <a:t>2015</a:t>
            </a:r>
            <a:endParaRPr lang="en-US" altLang="ja-JP" dirty="0">
              <a:ea typeface="MS UI Gothic" pitchFamily="50" charset="-128"/>
            </a:endParaRPr>
          </a:p>
          <a:p>
            <a:r>
              <a:rPr lang="en-US" altLang="ja-JP" dirty="0">
                <a:ea typeface="MS UI Gothic" pitchFamily="50" charset="-128"/>
              </a:rPr>
              <a:t>Intelligence Business Solutions Vietnam</a:t>
            </a:r>
          </a:p>
          <a:p>
            <a:r>
              <a:rPr lang="en-US" altLang="ja-JP" dirty="0">
                <a:ea typeface="MS UI Gothic" pitchFamily="50" charset="-128"/>
              </a:rPr>
              <a:t>Presenter :  Dang Ngoc Duc</a:t>
            </a:r>
          </a:p>
        </p:txBody>
      </p:sp>
    </p:spTree>
    <p:extLst>
      <p:ext uri="{BB962C8B-B14F-4D97-AF65-F5344CB8AC3E}">
        <p14:creationId xmlns:p14="http://schemas.microsoft.com/office/powerpoint/2010/main" val="2091425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10</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vi-VN" altLang="ja-JP" dirty="0">
                <a:ea typeface="MS UI Gothic" pitchFamily="50" charset="-128"/>
              </a:rPr>
              <a:t>Consciousness</a:t>
            </a:r>
            <a:r>
              <a:rPr lang="en-US" altLang="ja-JP" dirty="0">
                <a:ea typeface="MS UI Gothic" pitchFamily="50" charset="-128"/>
              </a:rPr>
              <a:t> in working</a:t>
            </a:r>
            <a:r>
              <a:rPr lang="vi-VN" altLang="ja-JP" dirty="0">
                <a:ea typeface="MS UI Gothic" pitchFamily="50" charset="-128"/>
              </a:rPr>
              <a:t> </a:t>
            </a:r>
            <a:r>
              <a:rPr lang="en-US" altLang="ja-JP" dirty="0" smtClean="0">
                <a:ea typeface="MS UI Gothic" pitchFamily="50" charset="-128"/>
              </a:rPr>
              <a:t>(2)</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609600" indent="-609600" eaLnBrk="1" hangingPunct="1">
              <a:lnSpc>
                <a:spcPct val="80000"/>
              </a:lnSpc>
              <a:buFontTx/>
              <a:buAutoNum type="arabicPeriod" startAt="2"/>
              <a:defRPr/>
            </a:pPr>
            <a:r>
              <a:rPr lang="vi-VN" altLang="ja-JP" sz="2000" dirty="0" smtClean="0"/>
              <a:t>Consciousness</a:t>
            </a:r>
            <a:r>
              <a:rPr lang="en-US" altLang="ja-JP" sz="2000" dirty="0" smtClean="0"/>
              <a:t> </a:t>
            </a:r>
            <a:r>
              <a:rPr lang="en-US" altLang="ja-JP" sz="2000" dirty="0"/>
              <a:t>about cooperation</a:t>
            </a:r>
            <a:r>
              <a:rPr lang="ja-JP" altLang="en-US" sz="2000" b="1" dirty="0"/>
              <a:t> </a:t>
            </a:r>
            <a:r>
              <a:rPr lang="vi-VN" altLang="ja-JP" sz="2000" b="1" dirty="0"/>
              <a:t>Ý thức hợp tác</a:t>
            </a:r>
            <a:endParaRPr lang="en-US" altLang="ja-JP" sz="2000" b="1" dirty="0"/>
          </a:p>
          <a:p>
            <a:pPr marL="609600" indent="-609600" eaLnBrk="1" hangingPunct="1">
              <a:lnSpc>
                <a:spcPct val="80000"/>
              </a:lnSpc>
              <a:buFontTx/>
              <a:buNone/>
              <a:defRPr/>
            </a:pPr>
            <a:r>
              <a:rPr lang="ja-JP" altLang="en-US" sz="2000" dirty="0"/>
              <a:t>	</a:t>
            </a:r>
            <a:r>
              <a:rPr lang="en-US" altLang="ja-JP" sz="2000" dirty="0"/>
              <a:t>At company, every staff is responsible for his work, but only completed his work was not good.</a:t>
            </a:r>
          </a:p>
          <a:p>
            <a:pPr marL="609600" indent="-609600" eaLnBrk="1" hangingPunct="1">
              <a:lnSpc>
                <a:spcPct val="80000"/>
              </a:lnSpc>
              <a:buFontTx/>
              <a:buNone/>
              <a:defRPr/>
            </a:pPr>
            <a:r>
              <a:rPr lang="en-US" altLang="ja-JP" sz="2000" dirty="0"/>
              <a:t>	If your team can not keep the deadline and guarantee the quality product, you will not be able to get good reviews. </a:t>
            </a:r>
          </a:p>
          <a:p>
            <a:pPr marL="609600" indent="-609600" eaLnBrk="1" hangingPunct="1">
              <a:lnSpc>
                <a:spcPct val="80000"/>
              </a:lnSpc>
              <a:buFontTx/>
              <a:buNone/>
              <a:defRPr/>
            </a:pPr>
            <a:r>
              <a:rPr lang="en-US" altLang="ja-JP" sz="2000" dirty="0"/>
              <a:t>	In free time, walking around and offer help suggestions that it is also </a:t>
            </a:r>
            <a:r>
              <a:rPr lang="en-US" altLang="ja-JP" sz="2000" dirty="0" smtClean="0"/>
              <a:t>consciousness </a:t>
            </a:r>
            <a:r>
              <a:rPr lang="en-US" altLang="ja-JP" sz="2000" dirty="0"/>
              <a:t>cooperation </a:t>
            </a:r>
          </a:p>
          <a:p>
            <a:pPr marL="609600" indent="-609600" eaLnBrk="1" hangingPunct="1">
              <a:lnSpc>
                <a:spcPct val="80000"/>
              </a:lnSpc>
              <a:buFontTx/>
              <a:buNone/>
              <a:defRPr/>
            </a:pPr>
            <a:r>
              <a:rPr lang="en-US" altLang="ja-JP" sz="2000" dirty="0"/>
              <a:t>	Also need to </a:t>
            </a:r>
            <a:r>
              <a:rPr lang="en-US" altLang="ja-JP" sz="2000" dirty="0" smtClean="0"/>
              <a:t>follow </a:t>
            </a:r>
            <a:r>
              <a:rPr lang="en-US" altLang="ja-JP" sz="2000" dirty="0"/>
              <a:t>with regulations, rules of working workplace.</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en-US" altLang="ja-JP" sz="2000" dirty="0"/>
              <a:t>Ở</a:t>
            </a:r>
            <a:r>
              <a:rPr lang="vi-VN" altLang="ja-JP" sz="2000" dirty="0"/>
              <a:t> nơi làm việc, mỗi người đảm trách công việc của mình</a:t>
            </a:r>
            <a:r>
              <a:rPr lang="en-US" altLang="ja-JP" sz="2000" dirty="0"/>
              <a:t>, </a:t>
            </a:r>
            <a:r>
              <a:rPr lang="en-US" altLang="ja-JP" sz="2000" dirty="0" err="1"/>
              <a:t>nhưng</a:t>
            </a:r>
            <a:r>
              <a:rPr lang="en-US" altLang="ja-JP" sz="2000" dirty="0"/>
              <a:t> </a:t>
            </a:r>
            <a:r>
              <a:rPr lang="en-US" altLang="ja-JP" sz="2000" dirty="0" err="1"/>
              <a:t>không</a:t>
            </a:r>
            <a:r>
              <a:rPr lang="en-US" altLang="ja-JP" sz="2000" dirty="0"/>
              <a:t> </a:t>
            </a:r>
            <a:r>
              <a:rPr lang="en-US" altLang="ja-JP" sz="2000" dirty="0" err="1"/>
              <a:t>phải</a:t>
            </a:r>
            <a:r>
              <a:rPr lang="en-US" altLang="ja-JP" sz="2000" dirty="0"/>
              <a:t> </a:t>
            </a:r>
            <a:r>
              <a:rPr lang="en-US" altLang="ja-JP" sz="2000" dirty="0" err="1"/>
              <a:t>mình</a:t>
            </a:r>
            <a:r>
              <a:rPr lang="en-US" altLang="ja-JP" sz="2000" dirty="0"/>
              <a:t> </a:t>
            </a:r>
            <a:r>
              <a:rPr lang="en-US" altLang="ja-JP" sz="2000" dirty="0" err="1"/>
              <a:t>chỉ</a:t>
            </a:r>
            <a:r>
              <a:rPr lang="en-US" altLang="ja-JP" sz="2000" dirty="0"/>
              <a:t> </a:t>
            </a:r>
            <a:r>
              <a:rPr lang="en-US" altLang="ja-JP" sz="2000" dirty="0" err="1"/>
              <a:t>hoàn</a:t>
            </a:r>
            <a:r>
              <a:rPr lang="en-US" altLang="ja-JP" sz="2000" dirty="0"/>
              <a:t> </a:t>
            </a:r>
            <a:r>
              <a:rPr lang="en-US" altLang="ja-JP" sz="2000" dirty="0" err="1"/>
              <a:t>thành</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của</a:t>
            </a:r>
            <a:r>
              <a:rPr lang="en-US" altLang="ja-JP" sz="2000" dirty="0"/>
              <a:t> </a:t>
            </a:r>
            <a:r>
              <a:rPr lang="en-US" altLang="ja-JP" sz="2000" dirty="0" err="1"/>
              <a:t>mình</a:t>
            </a:r>
            <a:r>
              <a:rPr lang="en-US" altLang="ja-JP" sz="2000" dirty="0"/>
              <a:t> </a:t>
            </a:r>
            <a:r>
              <a:rPr lang="en-US" altLang="ja-JP" sz="2000" dirty="0" err="1"/>
              <a:t>không</a:t>
            </a:r>
            <a:r>
              <a:rPr lang="en-US" altLang="ja-JP" sz="2000" dirty="0"/>
              <a:t> </a:t>
            </a:r>
            <a:r>
              <a:rPr lang="en-US" altLang="ja-JP" sz="2000" dirty="0" err="1"/>
              <a:t>là</a:t>
            </a:r>
            <a:r>
              <a:rPr lang="en-US" altLang="ja-JP" sz="2000" dirty="0"/>
              <a:t> </a:t>
            </a:r>
            <a:r>
              <a:rPr lang="en-US" altLang="ja-JP" sz="2000" dirty="0" err="1"/>
              <a:t>được</a:t>
            </a:r>
            <a:r>
              <a:rPr lang="en-US" altLang="ja-JP" sz="2000" dirty="0"/>
              <a:t>.</a:t>
            </a:r>
          </a:p>
          <a:p>
            <a:pPr marL="609600" indent="-609600" eaLnBrk="1" hangingPunct="1">
              <a:lnSpc>
                <a:spcPct val="80000"/>
              </a:lnSpc>
              <a:buFontTx/>
              <a:buNone/>
              <a:defRPr/>
            </a:pPr>
            <a:r>
              <a:rPr lang="ja-JP" altLang="en-US" sz="2000" dirty="0"/>
              <a:t>	</a:t>
            </a:r>
            <a:r>
              <a:rPr lang="en-US" altLang="ja-JP" sz="2000" u="sng" dirty="0" err="1"/>
              <a:t>Nếu</a:t>
            </a:r>
            <a:r>
              <a:rPr lang="en-US" altLang="ja-JP" sz="2000" u="sng" dirty="0"/>
              <a:t> </a:t>
            </a:r>
            <a:r>
              <a:rPr lang="en-US" altLang="ja-JP" sz="2000" u="sng" dirty="0" err="1"/>
              <a:t>nhóm</a:t>
            </a:r>
            <a:r>
              <a:rPr lang="en-US" altLang="ja-JP" sz="2000" u="sng" dirty="0"/>
              <a:t> </a:t>
            </a:r>
            <a:r>
              <a:rPr lang="en-US" altLang="ja-JP" sz="2000" u="sng" dirty="0" err="1"/>
              <a:t>mình</a:t>
            </a:r>
            <a:r>
              <a:rPr lang="en-US" altLang="ja-JP" sz="2000" u="sng" dirty="0"/>
              <a:t> </a:t>
            </a:r>
            <a:r>
              <a:rPr lang="en-US" altLang="ja-JP" sz="2000" u="sng" dirty="0" err="1"/>
              <a:t>không</a:t>
            </a:r>
            <a:r>
              <a:rPr lang="en-US" altLang="ja-JP" sz="2000" u="sng" dirty="0"/>
              <a:t> </a:t>
            </a:r>
            <a:r>
              <a:rPr lang="en-US" altLang="ja-JP" sz="2000" u="sng" dirty="0" err="1"/>
              <a:t>bảo</a:t>
            </a:r>
            <a:r>
              <a:rPr lang="en-US" altLang="ja-JP" sz="2000" u="sng" dirty="0"/>
              <a:t> </a:t>
            </a:r>
            <a:r>
              <a:rPr lang="en-US" altLang="ja-JP" sz="2000" u="sng" dirty="0" err="1"/>
              <a:t>đảm</a:t>
            </a:r>
            <a:r>
              <a:rPr lang="en-US" altLang="ja-JP" sz="2000" u="sng" dirty="0"/>
              <a:t> </a:t>
            </a:r>
            <a:r>
              <a:rPr lang="en-US" altLang="ja-JP" sz="2000" u="sng" dirty="0" err="1"/>
              <a:t>hạn</a:t>
            </a:r>
            <a:r>
              <a:rPr lang="en-US" altLang="ja-JP" sz="2000" u="sng" dirty="0"/>
              <a:t> </a:t>
            </a:r>
            <a:r>
              <a:rPr lang="en-US" altLang="ja-JP" sz="2000" u="sng" dirty="0" err="1"/>
              <a:t>giao</a:t>
            </a:r>
            <a:r>
              <a:rPr lang="en-US" altLang="ja-JP" sz="2000" u="sng" dirty="0"/>
              <a:t> </a:t>
            </a:r>
            <a:r>
              <a:rPr lang="en-US" altLang="ja-JP" sz="2000" u="sng" dirty="0" err="1"/>
              <a:t>hàng</a:t>
            </a:r>
            <a:r>
              <a:rPr lang="en-US" altLang="ja-JP" sz="2000" u="sng" dirty="0"/>
              <a:t> </a:t>
            </a:r>
            <a:r>
              <a:rPr lang="en-US" altLang="ja-JP" sz="2000" u="sng" dirty="0" err="1"/>
              <a:t>và</a:t>
            </a:r>
            <a:r>
              <a:rPr lang="en-US" altLang="ja-JP" sz="2000" u="sng" dirty="0"/>
              <a:t> </a:t>
            </a:r>
            <a:r>
              <a:rPr lang="en-US" altLang="ja-JP" sz="2000" u="sng" dirty="0" err="1"/>
              <a:t>chất</a:t>
            </a:r>
            <a:r>
              <a:rPr lang="en-US" altLang="ja-JP" sz="2000" u="sng" dirty="0"/>
              <a:t> </a:t>
            </a:r>
            <a:r>
              <a:rPr lang="en-US" altLang="ja-JP" sz="2000" u="sng" dirty="0" err="1"/>
              <a:t>lượng</a:t>
            </a:r>
            <a:r>
              <a:rPr lang="en-US" altLang="ja-JP" sz="2000" u="sng" dirty="0"/>
              <a:t> </a:t>
            </a:r>
            <a:r>
              <a:rPr lang="en-US" altLang="ja-JP" sz="2000" u="sng" dirty="0" err="1"/>
              <a:t>sản</a:t>
            </a:r>
            <a:r>
              <a:rPr lang="en-US" altLang="ja-JP" sz="2000" u="sng" dirty="0"/>
              <a:t> </a:t>
            </a:r>
            <a:r>
              <a:rPr lang="en-US" altLang="ja-JP" sz="2000" u="sng" dirty="0" err="1"/>
              <a:t>phẩm</a:t>
            </a:r>
            <a:r>
              <a:rPr lang="en-US" altLang="ja-JP" sz="2000" u="sng" dirty="0"/>
              <a:t> </a:t>
            </a:r>
            <a:r>
              <a:rPr lang="en-US" altLang="ja-JP" sz="2000" u="sng" dirty="0" err="1"/>
              <a:t>thì</a:t>
            </a:r>
            <a:r>
              <a:rPr lang="en-US" altLang="ja-JP" sz="2000" u="sng" dirty="0"/>
              <a:t> </a:t>
            </a:r>
            <a:r>
              <a:rPr lang="en-US" altLang="ja-JP" sz="2000" u="sng" dirty="0" err="1"/>
              <a:t>mình</a:t>
            </a:r>
            <a:r>
              <a:rPr lang="en-US" altLang="ja-JP" sz="2000" u="sng" dirty="0"/>
              <a:t> </a:t>
            </a:r>
            <a:r>
              <a:rPr lang="en-US" altLang="ja-JP" sz="2000" u="sng" dirty="0" err="1"/>
              <a:t>cũng</a:t>
            </a:r>
            <a:r>
              <a:rPr lang="en-US" altLang="ja-JP" sz="2000" u="sng" dirty="0"/>
              <a:t> </a:t>
            </a:r>
            <a:r>
              <a:rPr lang="en-US" altLang="ja-JP" sz="2000" u="sng" dirty="0" err="1"/>
              <a:t>không</a:t>
            </a:r>
            <a:r>
              <a:rPr lang="en-US" altLang="ja-JP" sz="2000" u="sng" dirty="0"/>
              <a:t> </a:t>
            </a:r>
            <a:r>
              <a:rPr lang="en-US" altLang="ja-JP" sz="2000" u="sng" dirty="0" err="1"/>
              <a:t>được</a:t>
            </a:r>
            <a:r>
              <a:rPr lang="en-US" altLang="ja-JP" sz="2000" u="sng" dirty="0"/>
              <a:t> </a:t>
            </a:r>
            <a:r>
              <a:rPr lang="en-US" altLang="ja-JP" sz="2000" u="sng" dirty="0" err="1"/>
              <a:t>đánh</a:t>
            </a:r>
            <a:r>
              <a:rPr lang="en-US" altLang="ja-JP" sz="2000" u="sng" dirty="0"/>
              <a:t> </a:t>
            </a:r>
            <a:r>
              <a:rPr lang="en-US" altLang="ja-JP" sz="2000" u="sng" dirty="0" err="1"/>
              <a:t>giá</a:t>
            </a:r>
            <a:r>
              <a:rPr lang="en-US" altLang="ja-JP" sz="2000" u="sng" dirty="0"/>
              <a:t> </a:t>
            </a:r>
            <a:r>
              <a:rPr lang="en-US" altLang="ja-JP" sz="2000" u="sng" dirty="0" err="1"/>
              <a:t>tốt</a:t>
            </a:r>
            <a:r>
              <a:rPr lang="en-US" altLang="ja-JP" sz="2000" u="sng" dirty="0"/>
              <a:t>.</a:t>
            </a:r>
          </a:p>
          <a:p>
            <a:pPr marL="609600" indent="-609600" eaLnBrk="1" hangingPunct="1">
              <a:lnSpc>
                <a:spcPct val="80000"/>
              </a:lnSpc>
              <a:buFontTx/>
              <a:buNone/>
              <a:defRPr/>
            </a:pPr>
            <a:r>
              <a:rPr lang="en-US" altLang="ja-JP" sz="2000" dirty="0"/>
              <a:t>	</a:t>
            </a:r>
            <a:r>
              <a:rPr lang="vi-VN" altLang="ja-JP" sz="2000" dirty="0"/>
              <a:t>Những lúc rảnh rỗi, quan sát chung quanh, rồi đưa ra lời đề nghị giúp đỡ gì đó cũng chính là ý thức hợp tác </a:t>
            </a:r>
            <a:endParaRPr lang="en-US" altLang="ja-JP" sz="2000" dirty="0"/>
          </a:p>
          <a:p>
            <a:pPr marL="609600" indent="-609600" eaLnBrk="1" hangingPunct="1">
              <a:lnSpc>
                <a:spcPct val="80000"/>
              </a:lnSpc>
              <a:buFontTx/>
              <a:buNone/>
              <a:defRPr/>
            </a:pPr>
            <a:r>
              <a:rPr lang="en-US" altLang="ja-JP" sz="2000" dirty="0"/>
              <a:t>	C</a:t>
            </a:r>
            <a:r>
              <a:rPr lang="vi-VN" altLang="ja-JP" sz="2000" dirty="0"/>
              <a:t>ũng cần phải tuân thủ theo các quy định, cung cách làm việc của </a:t>
            </a:r>
            <a:r>
              <a:rPr lang="en-US" altLang="ja-JP" sz="2000" dirty="0" err="1"/>
              <a:t>nơi</a:t>
            </a:r>
            <a:r>
              <a:rPr lang="en-US" altLang="ja-JP" sz="2000" dirty="0"/>
              <a:t> </a:t>
            </a:r>
            <a:r>
              <a:rPr lang="en-US" altLang="ja-JP" sz="2000" dirty="0" err="1"/>
              <a:t>làm</a:t>
            </a:r>
            <a:r>
              <a:rPr lang="en-US" altLang="ja-JP" sz="2000" dirty="0"/>
              <a:t> </a:t>
            </a:r>
            <a:r>
              <a:rPr lang="en-US" altLang="ja-JP" sz="2000" dirty="0" err="1"/>
              <a:t>việc</a:t>
            </a:r>
            <a:r>
              <a:rPr lang="vi-VN" altLang="ja-JP" sz="2000" dirty="0"/>
              <a:t>. </a:t>
            </a:r>
            <a:endParaRPr lang="en-US" altLang="ja-JP" sz="2000" dirty="0"/>
          </a:p>
        </p:txBody>
      </p:sp>
    </p:spTree>
    <p:extLst>
      <p:ext uri="{BB962C8B-B14F-4D97-AF65-F5344CB8AC3E}">
        <p14:creationId xmlns:p14="http://schemas.microsoft.com/office/powerpoint/2010/main" val="78987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11</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vi-VN" altLang="ja-JP" dirty="0">
                <a:ea typeface="MS UI Gothic" pitchFamily="50" charset="-128"/>
              </a:rPr>
              <a:t>Consciousness</a:t>
            </a:r>
            <a:r>
              <a:rPr lang="en-US" altLang="ja-JP" dirty="0">
                <a:ea typeface="MS UI Gothic" pitchFamily="50" charset="-128"/>
              </a:rPr>
              <a:t> in working</a:t>
            </a:r>
            <a:r>
              <a:rPr lang="vi-VN" altLang="ja-JP" dirty="0">
                <a:ea typeface="MS UI Gothic" pitchFamily="50" charset="-128"/>
              </a:rPr>
              <a:t> </a:t>
            </a:r>
            <a:r>
              <a:rPr lang="en-US" altLang="ja-JP" dirty="0" smtClean="0">
                <a:ea typeface="MS UI Gothic" pitchFamily="50" charset="-128"/>
              </a:rPr>
              <a:t>(3)</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609600" indent="-609600" eaLnBrk="1" hangingPunct="1">
              <a:lnSpc>
                <a:spcPct val="80000"/>
              </a:lnSpc>
              <a:buFontTx/>
              <a:buAutoNum type="arabicPeriod" startAt="3"/>
              <a:defRPr/>
            </a:pPr>
            <a:r>
              <a:rPr lang="vi-VN" altLang="ja-JP" sz="2000" b="1" dirty="0" smtClean="0"/>
              <a:t>Consciousness</a:t>
            </a:r>
            <a:r>
              <a:rPr lang="en-US" altLang="ja-JP" sz="2000" b="1" dirty="0" smtClean="0"/>
              <a:t> </a:t>
            </a:r>
            <a:r>
              <a:rPr lang="en-US" altLang="ja-JP" sz="2000" b="1" dirty="0"/>
              <a:t>about improvement  Ý </a:t>
            </a:r>
            <a:r>
              <a:rPr lang="vi-VN" altLang="ja-JP" sz="2000" b="1" dirty="0"/>
              <a:t>thức cải </a:t>
            </a:r>
            <a:r>
              <a:rPr lang="vi-VN" altLang="ja-JP" sz="2000" b="1" dirty="0" smtClean="0"/>
              <a:t>thiện</a:t>
            </a:r>
            <a:endParaRPr lang="en-US" altLang="ja-JP" sz="2000" b="1" dirty="0" smtClean="0"/>
          </a:p>
          <a:p>
            <a:pPr marL="609600" indent="-609600" eaLnBrk="1" hangingPunct="1">
              <a:lnSpc>
                <a:spcPct val="80000"/>
              </a:lnSpc>
              <a:buFontTx/>
              <a:buAutoNum type="arabicPeriod" startAt="3"/>
              <a:defRPr/>
            </a:pPr>
            <a:endParaRPr lang="en-US" altLang="ja-JP" sz="2000" b="1" dirty="0"/>
          </a:p>
          <a:p>
            <a:pPr marL="609600" indent="-609600" eaLnBrk="1" hangingPunct="1">
              <a:lnSpc>
                <a:spcPct val="80000"/>
              </a:lnSpc>
              <a:buFontTx/>
              <a:buNone/>
              <a:defRPr/>
            </a:pPr>
            <a:r>
              <a:rPr lang="ja-JP" altLang="en-US" sz="2000" dirty="0"/>
              <a:t>	</a:t>
            </a:r>
            <a:r>
              <a:rPr lang="en-US" altLang="ja-JP" sz="2000" dirty="0"/>
              <a:t>If you're used to the same work, try to reduce the time and unnecessary effort . A small initiative will also benefit</a:t>
            </a:r>
            <a:r>
              <a:rPr lang="vi-VN" altLang="ja-JP" sz="2000" dirty="0"/>
              <a:t>. </a:t>
            </a:r>
            <a:endParaRPr lang="en-US" altLang="ja-JP" sz="2000" dirty="0" smtClean="0"/>
          </a:p>
          <a:p>
            <a:pPr marL="609600" indent="-609600" eaLnBrk="1" hangingPunct="1">
              <a:lnSpc>
                <a:spcPct val="80000"/>
              </a:lnSpc>
              <a:buFontTx/>
              <a:buNone/>
              <a:defRPr/>
            </a:pPr>
            <a:endParaRPr lang="en-US" altLang="ja-JP" sz="2000" dirty="0"/>
          </a:p>
          <a:p>
            <a:pPr marL="609600" indent="-609600" eaLnBrk="1" hangingPunct="1">
              <a:lnSpc>
                <a:spcPct val="80000"/>
              </a:lnSpc>
              <a:buFontTx/>
              <a:buNone/>
              <a:defRPr/>
            </a:pPr>
            <a:r>
              <a:rPr lang="en-US" altLang="ja-JP" sz="2000" dirty="0"/>
              <a:t>	</a:t>
            </a:r>
            <a:r>
              <a:rPr lang="vi-VN" altLang="ja-JP" sz="2000" dirty="0"/>
              <a:t>Nếu đã quen việc rồi thì hãy cố gắng giảm bớt thời gian và công sức không cần thiết. </a:t>
            </a:r>
            <a:r>
              <a:rPr lang="en-US" altLang="ja-JP" sz="2000" dirty="0"/>
              <a:t>M</a:t>
            </a:r>
            <a:r>
              <a:rPr lang="vi-VN" altLang="ja-JP" sz="2000" dirty="0"/>
              <a:t>ột sáng kiến nhỏ cũng sẽ mang lại lợi ích. </a:t>
            </a:r>
            <a:endParaRPr lang="en-US" altLang="ja-JP" sz="2000" dirty="0"/>
          </a:p>
          <a:p>
            <a:pPr marL="609600" indent="-609600" eaLnBrk="1" hangingPunct="1">
              <a:lnSpc>
                <a:spcPct val="80000"/>
              </a:lnSpc>
              <a:buFontTx/>
              <a:buNone/>
              <a:defRPr/>
            </a:pPr>
            <a:endParaRPr lang="ja-JP" altLang="en-US" sz="2000" dirty="0"/>
          </a:p>
          <a:p>
            <a:pPr marL="609600" indent="-609600" eaLnBrk="1" hangingPunct="1">
              <a:lnSpc>
                <a:spcPct val="80000"/>
              </a:lnSpc>
              <a:buFontTx/>
              <a:buAutoNum type="arabicPeriod" startAt="4"/>
              <a:defRPr/>
            </a:pPr>
            <a:r>
              <a:rPr lang="vi-VN" altLang="ja-JP" sz="2000" b="1" dirty="0"/>
              <a:t>Consciousness</a:t>
            </a:r>
            <a:r>
              <a:rPr lang="en-US" altLang="ja-JP" sz="2000" b="1" dirty="0"/>
              <a:t> about fees</a:t>
            </a:r>
            <a:r>
              <a:rPr lang="ja-JP" altLang="en-US" sz="2000" b="1" dirty="0"/>
              <a:t> </a:t>
            </a:r>
            <a:r>
              <a:rPr lang="vi-VN" altLang="ja-JP" sz="2000" b="1" dirty="0"/>
              <a:t>Ý thức về chi phí</a:t>
            </a:r>
            <a:r>
              <a:rPr lang="vi-VN" altLang="ja-JP" sz="2000" dirty="0"/>
              <a:t> </a:t>
            </a:r>
            <a:endParaRPr lang="en-US" altLang="ja-JP" sz="2000" dirty="0" smtClean="0"/>
          </a:p>
          <a:p>
            <a:pPr marL="609600" indent="-609600" eaLnBrk="1" hangingPunct="1">
              <a:lnSpc>
                <a:spcPct val="80000"/>
              </a:lnSpc>
              <a:buFontTx/>
              <a:buAutoNum type="arabicPeriod" startAt="4"/>
              <a:defRPr/>
            </a:pPr>
            <a:endParaRPr lang="ja-JP" altLang="en-US" sz="2000" dirty="0"/>
          </a:p>
          <a:p>
            <a:pPr marL="609600" indent="-609600" eaLnBrk="1" hangingPunct="1">
              <a:lnSpc>
                <a:spcPct val="80000"/>
              </a:lnSpc>
              <a:buFontTx/>
              <a:buNone/>
              <a:defRPr/>
            </a:pPr>
            <a:r>
              <a:rPr lang="ja-JP" altLang="en-US" sz="2000" dirty="0"/>
              <a:t>	</a:t>
            </a:r>
            <a:r>
              <a:rPr lang="en-US" altLang="ja-JP" sz="2000" dirty="0"/>
              <a:t>The company total revenue minus costs such as labor costs, equipment costs (including electricity and telephone cost) will be company profits. That is, if the cost control will bring profit to the company. </a:t>
            </a:r>
          </a:p>
          <a:p>
            <a:pPr marL="609600" indent="-609600" eaLnBrk="1" hangingPunct="1">
              <a:lnSpc>
                <a:spcPct val="80000"/>
              </a:lnSpc>
              <a:buFontTx/>
              <a:buNone/>
              <a:defRPr/>
            </a:pPr>
            <a:r>
              <a:rPr lang="en-US" altLang="ja-JP" sz="2000" dirty="0"/>
              <a:t>	Need to be aware that not waste "time" and "cost“.</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vi-VN" altLang="ja-JP" sz="2000" dirty="0"/>
              <a:t>Phần tổng doanh thu </a:t>
            </a:r>
            <a:r>
              <a:rPr lang="en-US" altLang="ja-JP" sz="2000" dirty="0" err="1"/>
              <a:t>của</a:t>
            </a:r>
            <a:r>
              <a:rPr lang="en-US" altLang="ja-JP" sz="2000" dirty="0"/>
              <a:t> </a:t>
            </a:r>
            <a:r>
              <a:rPr lang="en-US" altLang="ja-JP" sz="2000" dirty="0" err="1"/>
              <a:t>công</a:t>
            </a:r>
            <a:r>
              <a:rPr lang="en-US" altLang="ja-JP" sz="2000" dirty="0"/>
              <a:t> ty </a:t>
            </a:r>
            <a:r>
              <a:rPr lang="vi-VN" altLang="ja-JP" sz="2000" dirty="0"/>
              <a:t>trừ đi các loại chi phí </a:t>
            </a:r>
            <a:r>
              <a:rPr lang="en-US" altLang="ja-JP" sz="2000" dirty="0" err="1"/>
              <a:t>như</a:t>
            </a:r>
            <a:r>
              <a:rPr lang="en-US" altLang="ja-JP" sz="2000" dirty="0"/>
              <a:t> </a:t>
            </a:r>
            <a:r>
              <a:rPr lang="en-US" altLang="ja-JP" sz="2000" dirty="0" err="1"/>
              <a:t>là</a:t>
            </a:r>
            <a:r>
              <a:rPr lang="en-US" altLang="ja-JP" sz="2000" dirty="0"/>
              <a:t> </a:t>
            </a:r>
            <a:r>
              <a:rPr lang="en-US" altLang="ja-JP" sz="2000" dirty="0" err="1"/>
              <a:t>phí</a:t>
            </a:r>
            <a:r>
              <a:rPr lang="en-US" altLang="ja-JP" sz="2000" dirty="0"/>
              <a:t> </a:t>
            </a:r>
            <a:r>
              <a:rPr lang="en-US" altLang="ja-JP" sz="2000" dirty="0" err="1"/>
              <a:t>lao</a:t>
            </a:r>
            <a:r>
              <a:rPr lang="en-US" altLang="ja-JP" sz="2000" dirty="0"/>
              <a:t> </a:t>
            </a:r>
            <a:r>
              <a:rPr lang="en-US" altLang="ja-JP" sz="2000" dirty="0" err="1"/>
              <a:t>động</a:t>
            </a:r>
            <a:r>
              <a:rPr lang="en-US" altLang="ja-JP" sz="2000" dirty="0"/>
              <a:t>, </a:t>
            </a:r>
            <a:r>
              <a:rPr lang="en-US" altLang="ja-JP" sz="2000" dirty="0" err="1"/>
              <a:t>phí</a:t>
            </a:r>
            <a:r>
              <a:rPr lang="en-US" altLang="ja-JP" sz="2000" dirty="0"/>
              <a:t> </a:t>
            </a:r>
            <a:r>
              <a:rPr lang="en-US" altLang="ja-JP" sz="2000" dirty="0" err="1"/>
              <a:t>thiết</a:t>
            </a:r>
            <a:r>
              <a:rPr lang="en-US" altLang="ja-JP" sz="2000" dirty="0"/>
              <a:t> </a:t>
            </a:r>
            <a:r>
              <a:rPr lang="en-US" altLang="ja-JP" sz="2000" dirty="0" err="1"/>
              <a:t>bị</a:t>
            </a:r>
            <a:r>
              <a:rPr lang="en-US" altLang="ja-JP" sz="2000" dirty="0"/>
              <a:t> (</a:t>
            </a:r>
            <a:r>
              <a:rPr lang="en-US" altLang="ja-JP" sz="2000" dirty="0" err="1"/>
              <a:t>bao</a:t>
            </a:r>
            <a:r>
              <a:rPr lang="en-US" altLang="ja-JP" sz="2000" dirty="0"/>
              <a:t> </a:t>
            </a:r>
            <a:r>
              <a:rPr lang="en-US" altLang="ja-JP" sz="2000" dirty="0" err="1"/>
              <a:t>gồm</a:t>
            </a:r>
            <a:r>
              <a:rPr lang="en-US" altLang="ja-JP" sz="2000" dirty="0"/>
              <a:t> </a:t>
            </a:r>
            <a:r>
              <a:rPr lang="en-US" altLang="ja-JP" sz="2000" dirty="0" err="1"/>
              <a:t>tiền</a:t>
            </a:r>
            <a:r>
              <a:rPr lang="en-US" altLang="ja-JP" sz="2000" dirty="0"/>
              <a:t> </a:t>
            </a:r>
            <a:r>
              <a:rPr lang="en-US" altLang="ja-JP" sz="2000" dirty="0" err="1"/>
              <a:t>điện</a:t>
            </a:r>
            <a:r>
              <a:rPr lang="en-US" altLang="ja-JP" sz="2000" dirty="0"/>
              <a:t> </a:t>
            </a:r>
            <a:r>
              <a:rPr lang="en-US" altLang="ja-JP" sz="2000" dirty="0" err="1"/>
              <a:t>và</a:t>
            </a:r>
            <a:r>
              <a:rPr lang="en-US" altLang="ja-JP" sz="2000" dirty="0"/>
              <a:t> </a:t>
            </a:r>
            <a:r>
              <a:rPr lang="en-US" altLang="ja-JP" sz="2000" dirty="0" err="1"/>
              <a:t>điện</a:t>
            </a:r>
            <a:r>
              <a:rPr lang="en-US" altLang="ja-JP" sz="2000" dirty="0"/>
              <a:t> </a:t>
            </a:r>
            <a:r>
              <a:rPr lang="en-US" altLang="ja-JP" sz="2000" dirty="0" err="1"/>
              <a:t>thoại</a:t>
            </a:r>
            <a:r>
              <a:rPr lang="en-US" altLang="ja-JP" sz="2000" dirty="0"/>
              <a:t>)</a:t>
            </a:r>
            <a:r>
              <a:rPr lang="vi-VN" altLang="ja-JP" sz="2000" dirty="0"/>
              <a:t> sẽ là phần lợi nhuận của công ty. </a:t>
            </a:r>
            <a:r>
              <a:rPr lang="en-US" altLang="ja-JP" sz="2000" dirty="0" err="1"/>
              <a:t>Nghĩa</a:t>
            </a:r>
            <a:r>
              <a:rPr lang="en-US" altLang="ja-JP" sz="2000" dirty="0"/>
              <a:t> </a:t>
            </a:r>
            <a:r>
              <a:rPr lang="en-US" altLang="ja-JP" sz="2000" dirty="0" err="1"/>
              <a:t>là</a:t>
            </a:r>
            <a:r>
              <a:rPr lang="en-US" altLang="ja-JP" sz="2000" dirty="0"/>
              <a:t>, </a:t>
            </a:r>
            <a:r>
              <a:rPr lang="en-US" altLang="ja-JP" sz="2000" dirty="0" err="1"/>
              <a:t>nếu</a:t>
            </a:r>
            <a:r>
              <a:rPr lang="en-US" altLang="ja-JP" sz="2000" dirty="0"/>
              <a:t> </a:t>
            </a:r>
            <a:r>
              <a:rPr lang="en-US" altLang="ja-JP" sz="2000" dirty="0" err="1"/>
              <a:t>kiểm</a:t>
            </a:r>
            <a:r>
              <a:rPr lang="en-US" altLang="ja-JP" sz="2000" dirty="0"/>
              <a:t> </a:t>
            </a:r>
            <a:r>
              <a:rPr lang="en-US" altLang="ja-JP" sz="2000" dirty="0" err="1"/>
              <a:t>sóat</a:t>
            </a:r>
            <a:r>
              <a:rPr lang="en-US" altLang="ja-JP" sz="2000" dirty="0"/>
              <a:t> </a:t>
            </a:r>
            <a:r>
              <a:rPr lang="en-US" altLang="ja-JP" sz="2000" dirty="0" err="1"/>
              <a:t>các</a:t>
            </a:r>
            <a:r>
              <a:rPr lang="en-US" altLang="ja-JP" sz="2000" dirty="0"/>
              <a:t> chi </a:t>
            </a:r>
            <a:r>
              <a:rPr lang="en-US" altLang="ja-JP" sz="2000" dirty="0" err="1"/>
              <a:t>phí</a:t>
            </a:r>
            <a:r>
              <a:rPr lang="en-US" altLang="ja-JP" sz="2000" dirty="0"/>
              <a:t> </a:t>
            </a:r>
            <a:r>
              <a:rPr lang="en-US" altLang="ja-JP" sz="2000" dirty="0" err="1"/>
              <a:t>thì</a:t>
            </a:r>
            <a:r>
              <a:rPr lang="en-US" altLang="ja-JP" sz="2000" dirty="0"/>
              <a:t> </a:t>
            </a:r>
            <a:r>
              <a:rPr lang="en-US" altLang="ja-JP" sz="2000" dirty="0" err="1"/>
              <a:t>sẽ</a:t>
            </a:r>
            <a:r>
              <a:rPr lang="en-US" altLang="ja-JP" sz="2000" dirty="0"/>
              <a:t> </a:t>
            </a:r>
            <a:r>
              <a:rPr lang="en-US" altLang="ja-JP" sz="2000" dirty="0" err="1"/>
              <a:t>đem</a:t>
            </a:r>
            <a:r>
              <a:rPr lang="en-US" altLang="ja-JP" sz="2000" dirty="0"/>
              <a:t> </a:t>
            </a:r>
            <a:r>
              <a:rPr lang="en-US" altLang="ja-JP" sz="2000" dirty="0" err="1"/>
              <a:t>lại</a:t>
            </a:r>
            <a:r>
              <a:rPr lang="en-US" altLang="ja-JP" sz="2000" dirty="0"/>
              <a:t> </a:t>
            </a:r>
            <a:r>
              <a:rPr lang="en-US" altLang="ja-JP" sz="2000" dirty="0" err="1"/>
              <a:t>lợi</a:t>
            </a:r>
            <a:r>
              <a:rPr lang="en-US" altLang="ja-JP" sz="2000" dirty="0"/>
              <a:t> </a:t>
            </a:r>
            <a:r>
              <a:rPr lang="en-US" altLang="ja-JP" sz="2000" dirty="0" err="1"/>
              <a:t>nhuận</a:t>
            </a:r>
            <a:r>
              <a:rPr lang="en-US" altLang="ja-JP" sz="2000" dirty="0"/>
              <a:t> </a:t>
            </a:r>
            <a:r>
              <a:rPr lang="en-US" altLang="ja-JP" sz="2000" dirty="0" err="1"/>
              <a:t>cho</a:t>
            </a:r>
            <a:r>
              <a:rPr lang="en-US" altLang="ja-JP" sz="2000" dirty="0"/>
              <a:t> </a:t>
            </a:r>
            <a:r>
              <a:rPr lang="en-US" altLang="ja-JP" sz="2000" dirty="0" err="1"/>
              <a:t>công</a:t>
            </a:r>
            <a:r>
              <a:rPr lang="en-US" altLang="ja-JP" sz="2000" dirty="0"/>
              <a:t> ty.</a:t>
            </a:r>
          </a:p>
          <a:p>
            <a:pPr marL="609600" indent="-609600" eaLnBrk="1" hangingPunct="1">
              <a:lnSpc>
                <a:spcPct val="80000"/>
              </a:lnSpc>
              <a:buFontTx/>
              <a:buNone/>
              <a:defRPr/>
            </a:pPr>
            <a:r>
              <a:rPr lang="ja-JP" altLang="en-US" sz="2000" dirty="0"/>
              <a:t>	</a:t>
            </a:r>
            <a:r>
              <a:rPr lang="en-US" altLang="ja-JP" sz="2000" dirty="0" err="1"/>
              <a:t>Cần</a:t>
            </a:r>
            <a:r>
              <a:rPr lang="en-US" altLang="ja-JP" sz="2000" dirty="0"/>
              <a:t> </a:t>
            </a:r>
            <a:r>
              <a:rPr lang="en-US" altLang="ja-JP" sz="2000" dirty="0" err="1"/>
              <a:t>thiết</a:t>
            </a:r>
            <a:r>
              <a:rPr lang="en-US" altLang="ja-JP" sz="2000" dirty="0"/>
              <a:t> </a:t>
            </a:r>
            <a:r>
              <a:rPr lang="en-US" altLang="ja-JP" sz="2000" dirty="0" err="1"/>
              <a:t>phải</a:t>
            </a:r>
            <a:r>
              <a:rPr lang="en-US" altLang="ja-JP" sz="2000" dirty="0"/>
              <a:t> </a:t>
            </a:r>
            <a:r>
              <a:rPr lang="en-US" altLang="ja-JP" sz="2000" dirty="0" err="1"/>
              <a:t>có</a:t>
            </a:r>
            <a:r>
              <a:rPr lang="en-US" altLang="ja-JP" sz="2000" dirty="0"/>
              <a:t> ý </a:t>
            </a:r>
            <a:r>
              <a:rPr lang="en-US" altLang="ja-JP" sz="2000" dirty="0" err="1"/>
              <a:t>thức</a:t>
            </a:r>
            <a:r>
              <a:rPr lang="en-US" altLang="ja-JP" sz="2000" dirty="0"/>
              <a:t> </a:t>
            </a:r>
            <a:r>
              <a:rPr lang="en-US" altLang="ja-JP" sz="2000" dirty="0" err="1"/>
              <a:t>không</a:t>
            </a:r>
            <a:r>
              <a:rPr lang="en-US" altLang="ja-JP" sz="2000" dirty="0"/>
              <a:t> </a:t>
            </a:r>
            <a:r>
              <a:rPr lang="en-US" altLang="ja-JP" sz="2000" dirty="0" err="1"/>
              <a:t>sử</a:t>
            </a:r>
            <a:r>
              <a:rPr lang="en-US" altLang="ja-JP" sz="2000" dirty="0"/>
              <a:t> </a:t>
            </a:r>
            <a:r>
              <a:rPr lang="en-US" altLang="ja-JP" sz="2000" dirty="0" err="1"/>
              <a:t>dụng</a:t>
            </a:r>
            <a:r>
              <a:rPr lang="en-US" altLang="ja-JP" sz="2000" dirty="0"/>
              <a:t> </a:t>
            </a:r>
            <a:r>
              <a:rPr lang="en-US" altLang="ja-JP" sz="2000" dirty="0" err="1"/>
              <a:t>lãng</a:t>
            </a:r>
            <a:r>
              <a:rPr lang="en-US" altLang="ja-JP" sz="2000" dirty="0"/>
              <a:t> </a:t>
            </a:r>
            <a:r>
              <a:rPr lang="en-US" altLang="ja-JP" sz="2000" dirty="0" err="1"/>
              <a:t>phí</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và</a:t>
            </a:r>
            <a:r>
              <a:rPr lang="en-US" altLang="ja-JP" sz="2000" dirty="0"/>
              <a:t> “</a:t>
            </a:r>
            <a:r>
              <a:rPr lang="en-US" altLang="ja-JP" sz="2000" dirty="0" err="1"/>
              <a:t>kinh</a:t>
            </a:r>
            <a:r>
              <a:rPr lang="en-US" altLang="ja-JP" sz="2000" dirty="0"/>
              <a:t> </a:t>
            </a:r>
            <a:r>
              <a:rPr lang="en-US" altLang="ja-JP" sz="2000" dirty="0" err="1"/>
              <a:t>phí</a:t>
            </a:r>
            <a:r>
              <a:rPr lang="en-US" altLang="ja-JP" sz="2000" dirty="0"/>
              <a:t>” .</a:t>
            </a:r>
          </a:p>
          <a:p>
            <a:pPr>
              <a:defRPr/>
            </a:pPr>
            <a:endParaRPr lang="en-US" altLang="ja-JP" sz="2000" dirty="0"/>
          </a:p>
          <a:p>
            <a:pPr eaLnBrk="1" hangingPunct="1">
              <a:lnSpc>
                <a:spcPct val="80000"/>
              </a:lnSpc>
              <a:buFontTx/>
              <a:buNone/>
            </a:pPr>
            <a:endParaRPr lang="en-US" altLang="ja-JP" sz="2000" dirty="0">
              <a:ea typeface="MS UI Gothic" pitchFamily="50" charset="-128"/>
            </a:endParaRPr>
          </a:p>
          <a:p>
            <a:pPr eaLnBrk="1" hangingPunct="1">
              <a:lnSpc>
                <a:spcPct val="80000"/>
              </a:lnSpc>
            </a:pPr>
            <a:endParaRPr lang="en-US" altLang="ja-JP" sz="2000" dirty="0">
              <a:ea typeface="MS UI Gothic" pitchFamily="50" charset="-128"/>
            </a:endParaRPr>
          </a:p>
        </p:txBody>
      </p:sp>
    </p:spTree>
    <p:extLst>
      <p:ext uri="{BB962C8B-B14F-4D97-AF65-F5344CB8AC3E}">
        <p14:creationId xmlns:p14="http://schemas.microsoft.com/office/powerpoint/2010/main" val="113462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12</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vi-VN" altLang="ja-JP" dirty="0">
                <a:ea typeface="MS UI Gothic" pitchFamily="50" charset="-128"/>
              </a:rPr>
              <a:t>Consciousness</a:t>
            </a:r>
            <a:r>
              <a:rPr lang="en-US" altLang="ja-JP" dirty="0">
                <a:ea typeface="MS UI Gothic" pitchFamily="50" charset="-128"/>
              </a:rPr>
              <a:t> in working</a:t>
            </a:r>
            <a:r>
              <a:rPr lang="vi-VN" altLang="ja-JP" dirty="0">
                <a:ea typeface="MS UI Gothic" pitchFamily="50" charset="-128"/>
              </a:rPr>
              <a:t> </a:t>
            </a:r>
            <a:r>
              <a:rPr lang="en-US" altLang="ja-JP" dirty="0" smtClean="0">
                <a:ea typeface="MS UI Gothic" pitchFamily="50" charset="-128"/>
              </a:rPr>
              <a:t>(4)</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609600" indent="-609600" eaLnBrk="1" hangingPunct="1">
              <a:lnSpc>
                <a:spcPct val="80000"/>
              </a:lnSpc>
              <a:buFontTx/>
              <a:buAutoNum type="arabicPeriod" startAt="5"/>
              <a:defRPr/>
            </a:pPr>
            <a:r>
              <a:rPr lang="vi-VN" altLang="ja-JP" sz="2000" b="1" dirty="0"/>
              <a:t>Consciousness</a:t>
            </a:r>
            <a:r>
              <a:rPr lang="en-US" altLang="ja-JP" sz="2000" b="1" dirty="0"/>
              <a:t> about goals </a:t>
            </a:r>
            <a:r>
              <a:rPr lang="vi-VN" altLang="ja-JP" sz="2000" b="1" dirty="0"/>
              <a:t>Ý thức về mục </a:t>
            </a:r>
            <a:r>
              <a:rPr lang="vi-VN" altLang="ja-JP" sz="2000" b="1" dirty="0" smtClean="0"/>
              <a:t>tiêu</a:t>
            </a:r>
            <a:endParaRPr lang="en-US" altLang="ja-JP" sz="2000" b="1" dirty="0" smtClean="0"/>
          </a:p>
          <a:p>
            <a:pPr marL="609600" indent="-609600" eaLnBrk="1" hangingPunct="1">
              <a:lnSpc>
                <a:spcPct val="80000"/>
              </a:lnSpc>
              <a:buFontTx/>
              <a:buAutoNum type="arabicPeriod" startAt="5"/>
              <a:defRPr/>
            </a:pPr>
            <a:endParaRPr lang="en-US" altLang="ja-JP" sz="2000" b="1" dirty="0"/>
          </a:p>
          <a:p>
            <a:pPr marL="609600" indent="-609600" eaLnBrk="1" hangingPunct="1">
              <a:lnSpc>
                <a:spcPct val="80000"/>
              </a:lnSpc>
              <a:buFontTx/>
              <a:buNone/>
              <a:defRPr/>
            </a:pPr>
            <a:r>
              <a:rPr lang="ja-JP" altLang="en-US" sz="2000" dirty="0"/>
              <a:t>	</a:t>
            </a:r>
            <a:r>
              <a:rPr lang="en-US" altLang="ja-JP" sz="2000" dirty="0"/>
              <a:t>The job have to have goal. </a:t>
            </a:r>
            <a:endParaRPr lang="en-US" altLang="ja-JP" sz="2000" dirty="0" smtClean="0"/>
          </a:p>
          <a:p>
            <a:pPr marL="609600" indent="-609600" eaLnBrk="1" hangingPunct="1">
              <a:lnSpc>
                <a:spcPct val="80000"/>
              </a:lnSpc>
              <a:buFontTx/>
              <a:buNone/>
              <a:defRPr/>
            </a:pPr>
            <a:r>
              <a:rPr lang="en-US" altLang="ja-JP" sz="2000" dirty="0"/>
              <a:t>	</a:t>
            </a:r>
            <a:r>
              <a:rPr lang="en-US" altLang="ja-JP" sz="2000" dirty="0" smtClean="0"/>
              <a:t>If </a:t>
            </a:r>
            <a:r>
              <a:rPr lang="en-US" altLang="ja-JP" sz="2000" dirty="0"/>
              <a:t>with this the job , </a:t>
            </a:r>
            <a:endParaRPr lang="en-US" altLang="ja-JP" sz="2000" dirty="0" smtClean="0"/>
          </a:p>
          <a:p>
            <a:pPr marL="609600" indent="-609600" eaLnBrk="1" hangingPunct="1">
              <a:lnSpc>
                <a:spcPct val="80000"/>
              </a:lnSpc>
              <a:buFontTx/>
              <a:buNone/>
              <a:defRPr/>
            </a:pPr>
            <a:r>
              <a:rPr lang="en-US" altLang="ja-JP" sz="2000" dirty="0"/>
              <a:t>	</a:t>
            </a:r>
            <a:r>
              <a:rPr lang="en-US" altLang="ja-JP" sz="2000" dirty="0" smtClean="0"/>
              <a:t>when </a:t>
            </a:r>
            <a:r>
              <a:rPr lang="en-US" altLang="ja-JP" sz="2000" dirty="0"/>
              <a:t>to </a:t>
            </a:r>
            <a:r>
              <a:rPr lang="en-US" altLang="ja-JP" sz="2000" dirty="0" smtClean="0"/>
              <a:t>finish ?</a:t>
            </a:r>
          </a:p>
          <a:p>
            <a:pPr marL="609600" indent="-609600" eaLnBrk="1" hangingPunct="1">
              <a:lnSpc>
                <a:spcPct val="80000"/>
              </a:lnSpc>
              <a:buFontTx/>
              <a:buNone/>
              <a:defRPr/>
            </a:pPr>
            <a:r>
              <a:rPr lang="en-US" altLang="ja-JP" sz="2000" dirty="0"/>
              <a:t>	</a:t>
            </a:r>
            <a:r>
              <a:rPr lang="en-US" altLang="ja-JP" sz="2000" dirty="0" smtClean="0"/>
              <a:t>which </a:t>
            </a:r>
            <a:r>
              <a:rPr lang="en-US" altLang="ja-JP" sz="2000" dirty="0"/>
              <a:t>milestone </a:t>
            </a:r>
            <a:r>
              <a:rPr lang="en-US" altLang="ja-JP" sz="2000" dirty="0" smtClean="0"/>
              <a:t>done ?</a:t>
            </a:r>
          </a:p>
          <a:p>
            <a:pPr marL="609600" indent="-609600" eaLnBrk="1" hangingPunct="1">
              <a:lnSpc>
                <a:spcPct val="80000"/>
              </a:lnSpc>
              <a:buFontTx/>
              <a:buNone/>
              <a:defRPr/>
            </a:pPr>
            <a:r>
              <a:rPr lang="en-US" altLang="ja-JP" sz="2000" dirty="0"/>
              <a:t>	</a:t>
            </a:r>
            <a:r>
              <a:rPr lang="en-US" altLang="ja-JP" sz="2000" dirty="0" smtClean="0"/>
              <a:t>which method ?</a:t>
            </a:r>
          </a:p>
          <a:p>
            <a:pPr marL="609600" indent="-609600" eaLnBrk="1" hangingPunct="1">
              <a:lnSpc>
                <a:spcPct val="80000"/>
              </a:lnSpc>
              <a:buFontTx/>
              <a:buNone/>
              <a:defRPr/>
            </a:pPr>
            <a:r>
              <a:rPr lang="en-US" altLang="ja-JP" sz="2000" dirty="0"/>
              <a:t>	</a:t>
            </a:r>
            <a:r>
              <a:rPr lang="en-US" altLang="ja-JP" sz="2000" dirty="0" smtClean="0"/>
              <a:t>how </a:t>
            </a:r>
            <a:r>
              <a:rPr lang="en-US" altLang="ja-JP" sz="2000" dirty="0"/>
              <a:t>to got the goal </a:t>
            </a:r>
            <a:r>
              <a:rPr lang="en-US" altLang="ja-JP" sz="2000" dirty="0" smtClean="0"/>
              <a:t>sooner ? </a:t>
            </a:r>
          </a:p>
          <a:p>
            <a:pPr marL="609600" indent="-609600" eaLnBrk="1" hangingPunct="1">
              <a:lnSpc>
                <a:spcPct val="80000"/>
              </a:lnSpc>
              <a:buFontTx/>
              <a:buNone/>
              <a:defRPr/>
            </a:pPr>
            <a:r>
              <a:rPr lang="en-US" altLang="ja-JP" sz="2000" dirty="0"/>
              <a:t>	</a:t>
            </a:r>
            <a:r>
              <a:rPr lang="en-US" altLang="ja-JP" sz="2000" dirty="0" smtClean="0"/>
              <a:t>Need </a:t>
            </a:r>
            <a:r>
              <a:rPr lang="en-US" altLang="ja-JP" sz="2000" dirty="0"/>
              <a:t>to create the habit of thinking about how conscious goals</a:t>
            </a:r>
            <a:r>
              <a:rPr lang="en-US" altLang="ja-JP" sz="2000" dirty="0" smtClean="0"/>
              <a:t>.</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vi-VN" altLang="ja-JP" sz="2000" dirty="0"/>
              <a:t>Công việc là phải có mục tiêu</a:t>
            </a:r>
            <a:r>
              <a:rPr lang="en-US" altLang="ja-JP" sz="2000" dirty="0"/>
              <a:t>. </a:t>
            </a:r>
            <a:endParaRPr lang="en-US" altLang="ja-JP" sz="2000" dirty="0" smtClean="0"/>
          </a:p>
          <a:p>
            <a:pPr marL="609600" indent="-609600" eaLnBrk="1" hangingPunct="1">
              <a:lnSpc>
                <a:spcPct val="80000"/>
              </a:lnSpc>
              <a:buFontTx/>
              <a:buNone/>
              <a:defRPr/>
            </a:pPr>
            <a:r>
              <a:rPr lang="en-US" altLang="ja-JP" sz="2000" dirty="0"/>
              <a:t>	</a:t>
            </a:r>
            <a:r>
              <a:rPr lang="vi-VN" altLang="ja-JP" sz="2000" dirty="0" smtClean="0"/>
              <a:t>Nếu </a:t>
            </a:r>
            <a:r>
              <a:rPr lang="vi-VN" altLang="ja-JP" sz="2000" dirty="0"/>
              <a:t>thực hiện công việc đó, </a:t>
            </a:r>
            <a:endParaRPr lang="en-US" altLang="ja-JP" sz="2000" dirty="0" smtClean="0"/>
          </a:p>
          <a:p>
            <a:pPr marL="609600" indent="-609600" eaLnBrk="1" hangingPunct="1">
              <a:lnSpc>
                <a:spcPct val="80000"/>
              </a:lnSpc>
              <a:buFontTx/>
              <a:buNone/>
              <a:defRPr/>
            </a:pPr>
            <a:r>
              <a:rPr lang="en-US" altLang="ja-JP" sz="2000" dirty="0"/>
              <a:t>	</a:t>
            </a:r>
            <a:r>
              <a:rPr lang="vi-VN" altLang="ja-JP" sz="2000" dirty="0" smtClean="0"/>
              <a:t>đến </a:t>
            </a:r>
            <a:r>
              <a:rPr lang="vi-VN" altLang="ja-JP" sz="2000" dirty="0"/>
              <a:t>thời gian </a:t>
            </a:r>
            <a:r>
              <a:rPr lang="vi-VN" altLang="ja-JP" sz="2000" dirty="0" smtClean="0"/>
              <a:t>nào</a:t>
            </a:r>
            <a:r>
              <a:rPr lang="en-US" altLang="ja-JP" sz="2000" dirty="0" smtClean="0"/>
              <a:t> ?</a:t>
            </a:r>
            <a:r>
              <a:rPr lang="vi-VN" altLang="ja-JP" sz="2000" dirty="0" smtClean="0"/>
              <a:t> </a:t>
            </a:r>
            <a:endParaRPr lang="en-US" altLang="ja-JP" sz="2000" dirty="0" smtClean="0"/>
          </a:p>
          <a:p>
            <a:pPr marL="609600" indent="-609600" eaLnBrk="1" hangingPunct="1">
              <a:lnSpc>
                <a:spcPct val="80000"/>
              </a:lnSpc>
              <a:buFontTx/>
              <a:buNone/>
              <a:defRPr/>
            </a:pPr>
            <a:r>
              <a:rPr lang="en-US" altLang="ja-JP" sz="2000" dirty="0"/>
              <a:t>	</a:t>
            </a:r>
            <a:r>
              <a:rPr lang="vi-VN" altLang="ja-JP" sz="2000" dirty="0" smtClean="0"/>
              <a:t>ở </a:t>
            </a:r>
            <a:r>
              <a:rPr lang="vi-VN" altLang="ja-JP" sz="2000" dirty="0"/>
              <a:t>giai đoạn </a:t>
            </a:r>
            <a:r>
              <a:rPr lang="vi-VN" altLang="ja-JP" sz="2000" dirty="0" smtClean="0"/>
              <a:t>nào</a:t>
            </a:r>
            <a:r>
              <a:rPr lang="en-US" altLang="ja-JP" sz="2000" dirty="0" smtClean="0"/>
              <a:t> ?</a:t>
            </a:r>
            <a:r>
              <a:rPr lang="vi-VN" altLang="ja-JP" sz="2000" dirty="0" smtClean="0"/>
              <a:t> </a:t>
            </a:r>
            <a:endParaRPr lang="en-US" altLang="ja-JP" sz="2000" dirty="0" smtClean="0"/>
          </a:p>
          <a:p>
            <a:pPr marL="609600" indent="-609600" eaLnBrk="1" hangingPunct="1">
              <a:lnSpc>
                <a:spcPct val="80000"/>
              </a:lnSpc>
              <a:buFontTx/>
              <a:buNone/>
              <a:defRPr/>
            </a:pPr>
            <a:r>
              <a:rPr lang="en-US" altLang="ja-JP" sz="2000" dirty="0"/>
              <a:t>	</a:t>
            </a:r>
            <a:r>
              <a:rPr lang="vi-VN" altLang="ja-JP" sz="2000" dirty="0" smtClean="0"/>
              <a:t>bằng </a:t>
            </a:r>
            <a:r>
              <a:rPr lang="vi-VN" altLang="ja-JP" sz="2000" dirty="0"/>
              <a:t>phương pháp </a:t>
            </a:r>
            <a:r>
              <a:rPr lang="vi-VN" altLang="ja-JP" sz="2000" dirty="0" smtClean="0"/>
              <a:t>nào</a:t>
            </a:r>
            <a:r>
              <a:rPr lang="en-US" altLang="ja-JP" sz="2000" dirty="0" smtClean="0"/>
              <a:t> ?</a:t>
            </a:r>
            <a:r>
              <a:rPr lang="vi-VN" altLang="ja-JP" sz="2000" dirty="0" smtClean="0"/>
              <a:t> </a:t>
            </a:r>
            <a:endParaRPr lang="en-US" altLang="ja-JP" sz="2000" dirty="0" smtClean="0"/>
          </a:p>
          <a:p>
            <a:pPr marL="609600" indent="-609600" eaLnBrk="1" hangingPunct="1">
              <a:lnSpc>
                <a:spcPct val="80000"/>
              </a:lnSpc>
              <a:buFontTx/>
              <a:buNone/>
              <a:defRPr/>
            </a:pPr>
            <a:r>
              <a:rPr lang="en-US" altLang="ja-JP" sz="2000" dirty="0"/>
              <a:t>	</a:t>
            </a:r>
            <a:r>
              <a:rPr lang="en-US" altLang="ja-JP" sz="2000" dirty="0" err="1" smtClean="0"/>
              <a:t>bằng</a:t>
            </a:r>
            <a:r>
              <a:rPr lang="en-US" altLang="ja-JP" sz="2000" dirty="0" smtClean="0"/>
              <a:t> </a:t>
            </a:r>
            <a:r>
              <a:rPr lang="en-US" altLang="ja-JP" sz="2000" dirty="0" err="1" smtClean="0"/>
              <a:t>cách</a:t>
            </a:r>
            <a:r>
              <a:rPr lang="en-US" altLang="ja-JP" sz="2000" dirty="0" smtClean="0"/>
              <a:t> </a:t>
            </a:r>
            <a:r>
              <a:rPr lang="en-US" altLang="ja-JP" sz="2000" dirty="0" err="1" smtClean="0"/>
              <a:t>nào</a:t>
            </a:r>
            <a:r>
              <a:rPr lang="vi-VN" altLang="ja-JP" sz="2000" dirty="0" smtClean="0"/>
              <a:t> </a:t>
            </a:r>
            <a:r>
              <a:rPr lang="vi-VN" altLang="ja-JP" sz="2000" dirty="0"/>
              <a:t>có thể sớm đạt được mục tiêu? </a:t>
            </a:r>
            <a:endParaRPr lang="en-US" altLang="ja-JP" sz="2000" dirty="0" smtClean="0"/>
          </a:p>
          <a:p>
            <a:pPr marL="609600" indent="-609600" eaLnBrk="1" hangingPunct="1">
              <a:lnSpc>
                <a:spcPct val="80000"/>
              </a:lnSpc>
              <a:buFontTx/>
              <a:buNone/>
              <a:defRPr/>
            </a:pPr>
            <a:r>
              <a:rPr lang="en-US" altLang="ja-JP" sz="2000" dirty="0"/>
              <a:t>	</a:t>
            </a:r>
            <a:r>
              <a:rPr lang="vi-VN" altLang="ja-JP" sz="2000" dirty="0" smtClean="0"/>
              <a:t>Cần </a:t>
            </a:r>
            <a:r>
              <a:rPr lang="vi-VN" altLang="ja-JP" sz="2000" dirty="0"/>
              <a:t>tạo cho mình thói quen suy nghĩ về ý thức mục tiêu như thế. </a:t>
            </a:r>
            <a:endParaRPr lang="en-US" altLang="ja-JP" sz="2000" dirty="0"/>
          </a:p>
          <a:p>
            <a:pPr marL="609600" indent="-609600" eaLnBrk="1" hangingPunct="1">
              <a:lnSpc>
                <a:spcPct val="80000"/>
              </a:lnSpc>
              <a:buFontTx/>
              <a:buNone/>
              <a:defRPr/>
            </a:pPr>
            <a:endParaRPr lang="ja-JP" altLang="en-US" sz="2000" dirty="0"/>
          </a:p>
          <a:p>
            <a:pPr>
              <a:defRPr/>
            </a:pPr>
            <a:endParaRPr lang="en-US" altLang="ja-JP" sz="2000" dirty="0"/>
          </a:p>
        </p:txBody>
      </p:sp>
    </p:spTree>
    <p:extLst>
      <p:ext uri="{BB962C8B-B14F-4D97-AF65-F5344CB8AC3E}">
        <p14:creationId xmlns:p14="http://schemas.microsoft.com/office/powerpoint/2010/main" val="1462036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13</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vi-VN" altLang="ja-JP" dirty="0">
                <a:ea typeface="MS UI Gothic" pitchFamily="50" charset="-128"/>
              </a:rPr>
              <a:t>Consciousness</a:t>
            </a:r>
            <a:r>
              <a:rPr lang="en-US" altLang="ja-JP" dirty="0">
                <a:ea typeface="MS UI Gothic" pitchFamily="50" charset="-128"/>
              </a:rPr>
              <a:t> in working</a:t>
            </a:r>
            <a:r>
              <a:rPr lang="vi-VN" altLang="ja-JP" dirty="0">
                <a:ea typeface="MS UI Gothic" pitchFamily="50" charset="-128"/>
              </a:rPr>
              <a:t> </a:t>
            </a:r>
            <a:r>
              <a:rPr lang="en-US" altLang="ja-JP" dirty="0" smtClean="0">
                <a:ea typeface="MS UI Gothic" pitchFamily="50" charset="-128"/>
              </a:rPr>
              <a:t>(5)</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609600" indent="-609600" eaLnBrk="1" hangingPunct="1">
              <a:lnSpc>
                <a:spcPct val="80000"/>
              </a:lnSpc>
              <a:buFontTx/>
              <a:buAutoNum type="arabicPeriod" startAt="6"/>
              <a:defRPr/>
            </a:pPr>
            <a:r>
              <a:rPr lang="vi-VN" altLang="ja-JP" sz="2000" b="1" dirty="0" smtClean="0"/>
              <a:t>Consciousness</a:t>
            </a:r>
            <a:r>
              <a:rPr lang="en-US" altLang="ja-JP" sz="2000" b="1" dirty="0" smtClean="0"/>
              <a:t> </a:t>
            </a:r>
            <a:r>
              <a:rPr lang="en-US" altLang="ja-JP" sz="2000" b="1" dirty="0"/>
              <a:t>about safety</a:t>
            </a:r>
            <a:r>
              <a:rPr lang="ja-JP" altLang="en-US" sz="2000" b="1" dirty="0"/>
              <a:t> </a:t>
            </a:r>
            <a:r>
              <a:rPr lang="vi-VN" altLang="ja-JP" sz="2000" b="1" dirty="0"/>
              <a:t>Ý thức về sự an toàn</a:t>
            </a:r>
            <a:r>
              <a:rPr lang="vi-VN" altLang="ja-JP" sz="2000" dirty="0"/>
              <a:t> </a:t>
            </a:r>
            <a:endParaRPr lang="en-US" altLang="ja-JP" sz="2000" dirty="0" smtClean="0"/>
          </a:p>
          <a:p>
            <a:pPr marL="609600" indent="-609600" eaLnBrk="1" hangingPunct="1">
              <a:lnSpc>
                <a:spcPct val="80000"/>
              </a:lnSpc>
              <a:buFontTx/>
              <a:buNone/>
              <a:defRPr/>
            </a:pPr>
            <a:r>
              <a:rPr lang="ja-JP" altLang="en-US" sz="2000" dirty="0"/>
              <a:t>	</a:t>
            </a:r>
            <a:r>
              <a:rPr lang="en-US" altLang="ja-JP" sz="2000" dirty="0"/>
              <a:t>The company has a lot of confidential information, staff should always preserve company secrets. </a:t>
            </a:r>
            <a:endParaRPr lang="en-US" altLang="ja-JP" sz="2000" dirty="0" smtClean="0"/>
          </a:p>
          <a:p>
            <a:pPr marL="609600" indent="-609600" eaLnBrk="1" hangingPunct="1">
              <a:lnSpc>
                <a:spcPct val="80000"/>
              </a:lnSpc>
              <a:buFontTx/>
              <a:buNone/>
              <a:defRPr/>
            </a:pPr>
            <a:endParaRPr lang="en-US" altLang="ja-JP" sz="2000" dirty="0"/>
          </a:p>
          <a:p>
            <a:pPr marL="609600" indent="-609600" eaLnBrk="1" hangingPunct="1">
              <a:lnSpc>
                <a:spcPct val="80000"/>
              </a:lnSpc>
              <a:buFontTx/>
              <a:buNone/>
              <a:defRPr/>
            </a:pPr>
            <a:r>
              <a:rPr lang="en-US" altLang="ja-JP" sz="2000" dirty="0"/>
              <a:t>	</a:t>
            </a:r>
            <a:r>
              <a:rPr lang="en-US" altLang="ja-JP" sz="2000" dirty="0" smtClean="0"/>
              <a:t>It </a:t>
            </a:r>
            <a:r>
              <a:rPr lang="en-US" altLang="ja-JP" sz="2000" dirty="0"/>
              <a:t>is strictly to bring documents or data outside the company, or talk related to work outside the company. </a:t>
            </a:r>
            <a:endParaRPr lang="en-US" altLang="ja-JP" sz="2000" dirty="0" smtClean="0"/>
          </a:p>
          <a:p>
            <a:pPr marL="609600" indent="-609600" eaLnBrk="1" hangingPunct="1">
              <a:lnSpc>
                <a:spcPct val="80000"/>
              </a:lnSpc>
              <a:buFontTx/>
              <a:buNone/>
              <a:defRPr/>
            </a:pPr>
            <a:endParaRPr lang="en-US" altLang="ja-JP" sz="2000" dirty="0"/>
          </a:p>
          <a:p>
            <a:pPr marL="609600" indent="-609600" eaLnBrk="1" hangingPunct="1">
              <a:lnSpc>
                <a:spcPct val="80000"/>
              </a:lnSpc>
              <a:buFontTx/>
              <a:buNone/>
              <a:defRPr/>
            </a:pPr>
            <a:r>
              <a:rPr lang="en-US" altLang="ja-JP" sz="2000" dirty="0"/>
              <a:t>	The leakage of confidential information would cause serious harm to the company, and involves many disadvantages for us. </a:t>
            </a:r>
          </a:p>
          <a:p>
            <a:pPr marL="609600" indent="-609600" eaLnBrk="1" hangingPunct="1">
              <a:lnSpc>
                <a:spcPct val="80000"/>
              </a:lnSpc>
              <a:buFontTx/>
              <a:buNone/>
              <a:defRPr/>
            </a:pPr>
            <a:r>
              <a:rPr lang="en-US" altLang="ja-JP" sz="2000" dirty="0"/>
              <a:t>	In addition, the self-management of your health as well as a sense of safety.</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en-US" altLang="ja-JP" sz="2000" dirty="0"/>
              <a:t>C</a:t>
            </a:r>
            <a:r>
              <a:rPr lang="vi-VN" altLang="ja-JP" sz="2000" dirty="0"/>
              <a:t>ông </a:t>
            </a:r>
            <a:r>
              <a:rPr lang="en-US" altLang="ja-JP" sz="2000" dirty="0"/>
              <a:t>ty</a:t>
            </a:r>
            <a:r>
              <a:rPr lang="vi-VN" altLang="ja-JP" sz="2000" dirty="0"/>
              <a:t> có rất nhiều thông tin mật</a:t>
            </a:r>
            <a:r>
              <a:rPr lang="en-US" altLang="ja-JP" sz="2000" dirty="0"/>
              <a:t>, l</a:t>
            </a:r>
            <a:r>
              <a:rPr lang="vi-VN" altLang="ja-JP" sz="2000" dirty="0"/>
              <a:t>à nhân viên phải luôn chú ý giữ gìn bí mật công ty. </a:t>
            </a:r>
            <a:endParaRPr lang="en-US" altLang="ja-JP" sz="2000" dirty="0" smtClean="0"/>
          </a:p>
          <a:p>
            <a:pPr marL="609600" indent="-609600" eaLnBrk="1" hangingPunct="1">
              <a:lnSpc>
                <a:spcPct val="80000"/>
              </a:lnSpc>
              <a:buFontTx/>
              <a:buNone/>
              <a:defRPr/>
            </a:pPr>
            <a:endParaRPr lang="en-US" altLang="ja-JP" sz="2000" dirty="0"/>
          </a:p>
          <a:p>
            <a:pPr marL="609600" indent="-609600" eaLnBrk="1" hangingPunct="1">
              <a:lnSpc>
                <a:spcPct val="80000"/>
              </a:lnSpc>
              <a:buFontTx/>
              <a:buNone/>
              <a:defRPr/>
            </a:pPr>
            <a:r>
              <a:rPr lang="ja-JP" altLang="en-US" sz="2000" dirty="0"/>
              <a:t>	</a:t>
            </a:r>
            <a:r>
              <a:rPr lang="en-US" altLang="ja-JP" sz="2000" dirty="0" err="1"/>
              <a:t>Nghiêm</a:t>
            </a:r>
            <a:r>
              <a:rPr lang="en-US" altLang="ja-JP" sz="2000" dirty="0"/>
              <a:t> </a:t>
            </a:r>
            <a:r>
              <a:rPr lang="en-US" altLang="ja-JP" sz="2000" dirty="0" err="1"/>
              <a:t>cấm</a:t>
            </a:r>
            <a:r>
              <a:rPr lang="en-US" altLang="ja-JP" sz="2000" dirty="0"/>
              <a:t> </a:t>
            </a:r>
            <a:r>
              <a:rPr lang="en-US" altLang="ja-JP" sz="2000" dirty="0" err="1"/>
              <a:t>việc</a:t>
            </a:r>
            <a:r>
              <a:rPr lang="en-US" altLang="ja-JP" sz="2000" dirty="0"/>
              <a:t> </a:t>
            </a:r>
            <a:r>
              <a:rPr lang="en-US" altLang="ja-JP" sz="2000" dirty="0" err="1"/>
              <a:t>đem</a:t>
            </a:r>
            <a:r>
              <a:rPr lang="en-US" altLang="ja-JP" sz="2000" dirty="0"/>
              <a:t> </a:t>
            </a:r>
            <a:r>
              <a:rPr lang="en-US" altLang="ja-JP" sz="2000" dirty="0" err="1"/>
              <a:t>tài</a:t>
            </a:r>
            <a:r>
              <a:rPr lang="en-US" altLang="ja-JP" sz="2000" dirty="0"/>
              <a:t> </a:t>
            </a:r>
            <a:r>
              <a:rPr lang="en-US" altLang="ja-JP" sz="2000" dirty="0" err="1"/>
              <a:t>liệu</a:t>
            </a:r>
            <a:r>
              <a:rPr lang="en-US" altLang="ja-JP" sz="2000" dirty="0"/>
              <a:t> hay </a:t>
            </a:r>
            <a:r>
              <a:rPr lang="en-US" altLang="ja-JP" sz="2000" dirty="0" err="1"/>
              <a:t>dữ</a:t>
            </a:r>
            <a:r>
              <a:rPr lang="en-US" altLang="ja-JP" sz="2000" dirty="0"/>
              <a:t> </a:t>
            </a:r>
            <a:r>
              <a:rPr lang="en-US" altLang="ja-JP" sz="2000" dirty="0" err="1"/>
              <a:t>liệu</a:t>
            </a:r>
            <a:r>
              <a:rPr lang="en-US" altLang="ja-JP" sz="2000" dirty="0"/>
              <a:t> </a:t>
            </a:r>
            <a:r>
              <a:rPr lang="en-US" altLang="ja-JP" sz="2000" dirty="0" err="1"/>
              <a:t>ra</a:t>
            </a:r>
            <a:r>
              <a:rPr lang="en-US" altLang="ja-JP" sz="2000" dirty="0"/>
              <a:t> </a:t>
            </a:r>
            <a:r>
              <a:rPr lang="en-US" altLang="ja-JP" sz="2000" dirty="0" err="1"/>
              <a:t>bên</a:t>
            </a:r>
            <a:r>
              <a:rPr lang="en-US" altLang="ja-JP" sz="2000" dirty="0"/>
              <a:t> </a:t>
            </a:r>
            <a:r>
              <a:rPr lang="en-US" altLang="ja-JP" sz="2000" dirty="0" err="1"/>
              <a:t>ngoài</a:t>
            </a:r>
            <a:r>
              <a:rPr lang="en-US" altLang="ja-JP" sz="2000" dirty="0"/>
              <a:t> </a:t>
            </a:r>
            <a:r>
              <a:rPr lang="en-US" altLang="ja-JP" sz="2000" dirty="0" err="1"/>
              <a:t>công</a:t>
            </a:r>
            <a:r>
              <a:rPr lang="en-US" altLang="ja-JP" sz="2000" dirty="0"/>
              <a:t> ty, hay </a:t>
            </a:r>
            <a:r>
              <a:rPr lang="en-US" altLang="ja-JP" sz="2000" dirty="0" err="1"/>
              <a:t>nói</a:t>
            </a:r>
            <a:r>
              <a:rPr lang="en-US" altLang="ja-JP" sz="2000" dirty="0"/>
              <a:t> </a:t>
            </a:r>
            <a:r>
              <a:rPr lang="en-US" altLang="ja-JP" sz="2000" dirty="0" err="1"/>
              <a:t>chuyện</a:t>
            </a:r>
            <a:r>
              <a:rPr lang="en-US" altLang="ja-JP" sz="2000" dirty="0"/>
              <a:t> </a:t>
            </a:r>
            <a:r>
              <a:rPr lang="en-US" altLang="ja-JP" sz="2000" dirty="0" err="1"/>
              <a:t>liên</a:t>
            </a:r>
            <a:r>
              <a:rPr lang="en-US" altLang="ja-JP" sz="2000" dirty="0"/>
              <a:t> </a:t>
            </a:r>
            <a:r>
              <a:rPr lang="en-US" altLang="ja-JP" sz="2000" dirty="0" err="1"/>
              <a:t>quan</a:t>
            </a:r>
            <a:r>
              <a:rPr lang="en-US" altLang="ja-JP" sz="2000" dirty="0"/>
              <a:t> </a:t>
            </a:r>
            <a:r>
              <a:rPr lang="en-US" altLang="ja-JP" sz="2000" dirty="0" err="1"/>
              <a:t>đến</a:t>
            </a:r>
            <a:r>
              <a:rPr lang="en-US" altLang="ja-JP" sz="2000" dirty="0"/>
              <a:t> </a:t>
            </a:r>
            <a:r>
              <a:rPr lang="en-US" altLang="ja-JP" sz="2000" dirty="0" err="1"/>
              <a:t>nghiệp</a:t>
            </a:r>
            <a:r>
              <a:rPr lang="en-US" altLang="ja-JP" sz="2000" dirty="0"/>
              <a:t> </a:t>
            </a:r>
            <a:r>
              <a:rPr lang="en-US" altLang="ja-JP" sz="2000" dirty="0" err="1"/>
              <a:t>vụ</a:t>
            </a:r>
            <a:r>
              <a:rPr lang="en-US" altLang="ja-JP" sz="2000" dirty="0"/>
              <a:t> </a:t>
            </a:r>
            <a:r>
              <a:rPr lang="en-US" altLang="ja-JP" sz="2000" dirty="0" err="1"/>
              <a:t>công</a:t>
            </a:r>
            <a:r>
              <a:rPr lang="en-US" altLang="ja-JP" sz="2000" dirty="0"/>
              <a:t> </a:t>
            </a:r>
            <a:r>
              <a:rPr lang="en-US" altLang="ja-JP" sz="2000" dirty="0" err="1"/>
              <a:t>việc</a:t>
            </a:r>
            <a:r>
              <a:rPr lang="en-US" altLang="ja-JP" sz="2000" dirty="0"/>
              <a:t> ở </a:t>
            </a:r>
            <a:r>
              <a:rPr lang="en-US" altLang="ja-JP" sz="2000" dirty="0" err="1"/>
              <a:t>bên</a:t>
            </a:r>
            <a:r>
              <a:rPr lang="en-US" altLang="ja-JP" sz="2000" dirty="0"/>
              <a:t> </a:t>
            </a:r>
            <a:r>
              <a:rPr lang="en-US" altLang="ja-JP" sz="2000" dirty="0" err="1"/>
              <a:t>ngoài</a:t>
            </a:r>
            <a:r>
              <a:rPr lang="en-US" altLang="ja-JP" sz="2000" dirty="0"/>
              <a:t> </a:t>
            </a:r>
            <a:r>
              <a:rPr lang="en-US" altLang="ja-JP" sz="2000" dirty="0" err="1"/>
              <a:t>công</a:t>
            </a:r>
            <a:r>
              <a:rPr lang="en-US" altLang="ja-JP" sz="2000" dirty="0"/>
              <a:t> ty</a:t>
            </a:r>
            <a:r>
              <a:rPr lang="en-US" altLang="ja-JP" sz="2000" dirty="0" smtClean="0"/>
              <a:t>.</a:t>
            </a:r>
          </a:p>
          <a:p>
            <a:pPr marL="609600" indent="-609600" eaLnBrk="1" hangingPunct="1">
              <a:lnSpc>
                <a:spcPct val="80000"/>
              </a:lnSpc>
              <a:buFontTx/>
              <a:buNone/>
              <a:defRPr/>
            </a:pPr>
            <a:endParaRPr lang="en-US" altLang="ja-JP" sz="2000" dirty="0"/>
          </a:p>
          <a:p>
            <a:pPr marL="609600" indent="-609600" eaLnBrk="1" hangingPunct="1">
              <a:lnSpc>
                <a:spcPct val="80000"/>
              </a:lnSpc>
              <a:buFontTx/>
              <a:buNone/>
              <a:defRPr/>
            </a:pPr>
            <a:r>
              <a:rPr lang="en-US" altLang="ja-JP" sz="2000" dirty="0"/>
              <a:t>	</a:t>
            </a:r>
            <a:r>
              <a:rPr lang="en-US" altLang="ja-JP" sz="2000" dirty="0" err="1"/>
              <a:t>Việc</a:t>
            </a:r>
            <a:r>
              <a:rPr lang="en-US" altLang="ja-JP" sz="2000" dirty="0"/>
              <a:t> </a:t>
            </a:r>
            <a:r>
              <a:rPr lang="en-US" altLang="ja-JP" sz="2000" dirty="0" err="1"/>
              <a:t>rò</a:t>
            </a:r>
            <a:r>
              <a:rPr lang="en-US" altLang="ja-JP" sz="2000" dirty="0"/>
              <a:t> </a:t>
            </a:r>
            <a:r>
              <a:rPr lang="en-US" altLang="ja-JP" sz="2000" dirty="0" err="1"/>
              <a:t>rỉ</a:t>
            </a:r>
            <a:r>
              <a:rPr lang="en-US" altLang="ja-JP" sz="2000" dirty="0"/>
              <a:t> </a:t>
            </a:r>
            <a:r>
              <a:rPr lang="en-US" altLang="ja-JP" sz="2000" dirty="0" err="1"/>
              <a:t>thông</a:t>
            </a:r>
            <a:r>
              <a:rPr lang="en-US" altLang="ja-JP" sz="2000" dirty="0"/>
              <a:t> tin </a:t>
            </a:r>
            <a:r>
              <a:rPr lang="en-US" altLang="ja-JP" sz="2000" dirty="0" err="1"/>
              <a:t>mật</a:t>
            </a:r>
            <a:r>
              <a:rPr lang="en-US" altLang="ja-JP" sz="2000" dirty="0"/>
              <a:t>  </a:t>
            </a:r>
            <a:r>
              <a:rPr lang="en-US" altLang="ja-JP" sz="2000" dirty="0" err="1"/>
              <a:t>sẽ</a:t>
            </a:r>
            <a:r>
              <a:rPr lang="en-US" altLang="ja-JP" sz="2000" dirty="0"/>
              <a:t> </a:t>
            </a:r>
            <a:r>
              <a:rPr lang="en-US" altLang="ja-JP" sz="2000" dirty="0" err="1"/>
              <a:t>gây</a:t>
            </a:r>
            <a:r>
              <a:rPr lang="en-US" altLang="ja-JP" sz="2000" dirty="0"/>
              <a:t> </a:t>
            </a:r>
            <a:r>
              <a:rPr lang="en-US" altLang="ja-JP" sz="2000" dirty="0" err="1"/>
              <a:t>ra</a:t>
            </a:r>
            <a:r>
              <a:rPr lang="en-US" altLang="ja-JP" sz="2000" dirty="0"/>
              <a:t> </a:t>
            </a:r>
            <a:r>
              <a:rPr lang="en-US" altLang="ja-JP" sz="2000" dirty="0" err="1"/>
              <a:t>tác</a:t>
            </a:r>
            <a:r>
              <a:rPr lang="en-US" altLang="ja-JP" sz="2000" dirty="0"/>
              <a:t> </a:t>
            </a:r>
            <a:r>
              <a:rPr lang="en-US" altLang="ja-JP" sz="2000" dirty="0" err="1"/>
              <a:t>hại</a:t>
            </a:r>
            <a:r>
              <a:rPr lang="en-US" altLang="ja-JP" sz="2000" dirty="0"/>
              <a:t> </a:t>
            </a:r>
            <a:r>
              <a:rPr lang="en-US" altLang="ja-JP" sz="2000" dirty="0" err="1"/>
              <a:t>nghiêm</a:t>
            </a:r>
            <a:r>
              <a:rPr lang="en-US" altLang="ja-JP" sz="2000" dirty="0"/>
              <a:t> </a:t>
            </a:r>
            <a:r>
              <a:rPr lang="en-US" altLang="ja-JP" sz="2000" dirty="0" err="1"/>
              <a:t>trọng</a:t>
            </a:r>
            <a:r>
              <a:rPr lang="en-US" altLang="ja-JP" sz="2000" dirty="0"/>
              <a:t> </a:t>
            </a:r>
            <a:r>
              <a:rPr lang="en-US" altLang="ja-JP" sz="2000" dirty="0" err="1"/>
              <a:t>cho</a:t>
            </a:r>
            <a:r>
              <a:rPr lang="en-US" altLang="ja-JP" sz="2000" dirty="0"/>
              <a:t> </a:t>
            </a:r>
            <a:r>
              <a:rPr lang="en-US" altLang="ja-JP" sz="2000" dirty="0" err="1"/>
              <a:t>công</a:t>
            </a:r>
            <a:r>
              <a:rPr lang="en-US" altLang="ja-JP" sz="2000" dirty="0"/>
              <a:t> ty, </a:t>
            </a:r>
            <a:r>
              <a:rPr lang="en-US" altLang="ja-JP" sz="2000" dirty="0" err="1"/>
              <a:t>và</a:t>
            </a:r>
            <a:r>
              <a:rPr lang="en-US" altLang="ja-JP" sz="2000" dirty="0"/>
              <a:t> </a:t>
            </a:r>
            <a:r>
              <a:rPr lang="en-US" altLang="ja-JP" sz="2000" dirty="0" err="1"/>
              <a:t>kéo</a:t>
            </a:r>
            <a:r>
              <a:rPr lang="en-US" altLang="ja-JP" sz="2000" dirty="0"/>
              <a:t> </a:t>
            </a:r>
            <a:r>
              <a:rPr lang="en-US" altLang="ja-JP" sz="2000" dirty="0" err="1"/>
              <a:t>theo</a:t>
            </a:r>
            <a:r>
              <a:rPr lang="en-US" altLang="ja-JP" sz="2000" dirty="0"/>
              <a:t> </a:t>
            </a:r>
            <a:r>
              <a:rPr lang="en-US" altLang="ja-JP" sz="2000" dirty="0" err="1"/>
              <a:t>nhiều</a:t>
            </a:r>
            <a:r>
              <a:rPr lang="en-US" altLang="ja-JP" sz="2000" dirty="0"/>
              <a:t> </a:t>
            </a:r>
            <a:r>
              <a:rPr lang="en-US" altLang="ja-JP" sz="2000" dirty="0" err="1"/>
              <a:t>bất</a:t>
            </a:r>
            <a:r>
              <a:rPr lang="en-US" altLang="ja-JP" sz="2000" dirty="0"/>
              <a:t> </a:t>
            </a:r>
            <a:r>
              <a:rPr lang="en-US" altLang="ja-JP" sz="2000" dirty="0" err="1"/>
              <a:t>lợi</a:t>
            </a:r>
            <a:r>
              <a:rPr lang="en-US" altLang="ja-JP" sz="2000" dirty="0"/>
              <a:t> </a:t>
            </a:r>
            <a:r>
              <a:rPr lang="en-US" altLang="ja-JP" sz="2000" dirty="0" err="1"/>
              <a:t>cho</a:t>
            </a:r>
            <a:r>
              <a:rPr lang="en-US" altLang="ja-JP" sz="2000" dirty="0"/>
              <a:t> </a:t>
            </a:r>
            <a:r>
              <a:rPr lang="en-US" altLang="ja-JP" sz="2000" dirty="0" err="1"/>
              <a:t>chúng</a:t>
            </a:r>
            <a:r>
              <a:rPr lang="en-US" altLang="ja-JP" sz="2000" dirty="0"/>
              <a:t> ta.</a:t>
            </a:r>
          </a:p>
          <a:p>
            <a:pPr marL="609600" indent="-609600" eaLnBrk="1" hangingPunct="1">
              <a:lnSpc>
                <a:spcPct val="80000"/>
              </a:lnSpc>
              <a:buFontTx/>
              <a:buNone/>
              <a:defRPr/>
            </a:pPr>
            <a:r>
              <a:rPr lang="ja-JP" altLang="en-US" sz="2000" dirty="0"/>
              <a:t>	</a:t>
            </a:r>
            <a:r>
              <a:rPr lang="en-US" altLang="ja-JP" sz="2000" dirty="0" err="1"/>
              <a:t>Ngoài</a:t>
            </a:r>
            <a:r>
              <a:rPr lang="en-US" altLang="ja-JP" sz="2000" dirty="0"/>
              <a:t> </a:t>
            </a:r>
            <a:r>
              <a:rPr lang="en-US" altLang="ja-JP" sz="2000" dirty="0" err="1"/>
              <a:t>ra</a:t>
            </a:r>
            <a:r>
              <a:rPr lang="en-US" altLang="ja-JP" sz="2000" dirty="0"/>
              <a:t>, </a:t>
            </a:r>
            <a:r>
              <a:rPr lang="en-US" altLang="ja-JP" sz="2000" dirty="0" err="1"/>
              <a:t>việc</a:t>
            </a:r>
            <a:r>
              <a:rPr lang="en-US" altLang="ja-JP" sz="2000" dirty="0"/>
              <a:t> </a:t>
            </a:r>
            <a:r>
              <a:rPr lang="en-US" altLang="ja-JP" sz="2000" dirty="0" err="1"/>
              <a:t>tự</a:t>
            </a:r>
            <a:r>
              <a:rPr lang="en-US" altLang="ja-JP" sz="2000" dirty="0"/>
              <a:t> </a:t>
            </a:r>
            <a:r>
              <a:rPr lang="en-US" altLang="ja-JP" sz="2000" dirty="0" err="1"/>
              <a:t>quản</a:t>
            </a:r>
            <a:r>
              <a:rPr lang="en-US" altLang="ja-JP" sz="2000" dirty="0"/>
              <a:t> </a:t>
            </a:r>
            <a:r>
              <a:rPr lang="en-US" altLang="ja-JP" sz="2000" dirty="0" err="1"/>
              <a:t>lí</a:t>
            </a:r>
            <a:r>
              <a:rPr lang="en-US" altLang="ja-JP" sz="2000" dirty="0"/>
              <a:t> </a:t>
            </a:r>
            <a:r>
              <a:rPr lang="en-US" altLang="ja-JP" sz="2000" dirty="0" err="1"/>
              <a:t>sức</a:t>
            </a:r>
            <a:r>
              <a:rPr lang="en-US" altLang="ja-JP" sz="2000" dirty="0"/>
              <a:t> </a:t>
            </a:r>
            <a:r>
              <a:rPr lang="en-US" altLang="ja-JP" sz="2000" dirty="0" err="1"/>
              <a:t>khỏe</a:t>
            </a:r>
            <a:r>
              <a:rPr lang="en-US" altLang="ja-JP" sz="2000" dirty="0"/>
              <a:t> </a:t>
            </a:r>
            <a:r>
              <a:rPr lang="en-US" altLang="ja-JP" sz="2000" dirty="0" err="1"/>
              <a:t>bản</a:t>
            </a:r>
            <a:r>
              <a:rPr lang="en-US" altLang="ja-JP" sz="2000" dirty="0"/>
              <a:t> </a:t>
            </a:r>
            <a:r>
              <a:rPr lang="en-US" altLang="ja-JP" sz="2000" dirty="0" err="1"/>
              <a:t>thân</a:t>
            </a:r>
            <a:r>
              <a:rPr lang="en-US" altLang="ja-JP" sz="2000" dirty="0"/>
              <a:t> </a:t>
            </a:r>
            <a:r>
              <a:rPr lang="en-US" altLang="ja-JP" sz="2000" dirty="0" err="1"/>
              <a:t>cũng</a:t>
            </a:r>
            <a:r>
              <a:rPr lang="en-US" altLang="ja-JP" sz="2000" dirty="0"/>
              <a:t> </a:t>
            </a:r>
            <a:r>
              <a:rPr lang="en-US" altLang="ja-JP" sz="2000" dirty="0" err="1"/>
              <a:t>là</a:t>
            </a:r>
            <a:r>
              <a:rPr lang="en-US" altLang="ja-JP" sz="2000" dirty="0"/>
              <a:t> </a:t>
            </a:r>
            <a:r>
              <a:rPr lang="en-US" altLang="ja-JP" sz="2000" dirty="0" err="1"/>
              <a:t>một</a:t>
            </a:r>
            <a:r>
              <a:rPr lang="en-US" altLang="ja-JP" sz="2000" dirty="0"/>
              <a:t> ý </a:t>
            </a:r>
            <a:r>
              <a:rPr lang="en-US" altLang="ja-JP" sz="2000" dirty="0" err="1"/>
              <a:t>thức</a:t>
            </a:r>
            <a:r>
              <a:rPr lang="en-US" altLang="ja-JP" sz="2000" dirty="0"/>
              <a:t> </a:t>
            </a:r>
            <a:r>
              <a:rPr lang="en-US" altLang="ja-JP" sz="2000" dirty="0" err="1"/>
              <a:t>về</a:t>
            </a:r>
            <a:r>
              <a:rPr lang="en-US" altLang="ja-JP" sz="2000" dirty="0"/>
              <a:t> an </a:t>
            </a:r>
            <a:r>
              <a:rPr lang="en-US" altLang="ja-JP" sz="2000" dirty="0" err="1"/>
              <a:t>toàn</a:t>
            </a:r>
            <a:r>
              <a:rPr lang="en-US" altLang="ja-JP" sz="2000" dirty="0"/>
              <a:t>.</a:t>
            </a:r>
          </a:p>
          <a:p>
            <a:pPr>
              <a:defRPr/>
            </a:pPr>
            <a:endParaRPr lang="en-US" altLang="ja-JP" sz="2000" dirty="0"/>
          </a:p>
        </p:txBody>
      </p:sp>
    </p:spTree>
    <p:extLst>
      <p:ext uri="{BB962C8B-B14F-4D97-AF65-F5344CB8AC3E}">
        <p14:creationId xmlns:p14="http://schemas.microsoft.com/office/powerpoint/2010/main" val="3974668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14</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Basic attitude at company(1</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“Self  management” and “time management” is the basic attitude at company</a:t>
            </a:r>
            <a:r>
              <a:rPr lang="ja-JP" altLang="en-US" sz="2000" dirty="0"/>
              <a:t/>
            </a:r>
            <a:br>
              <a:rPr lang="ja-JP" altLang="en-US" sz="2000" dirty="0"/>
            </a:br>
            <a:r>
              <a:rPr lang="en-US" altLang="ja-JP" sz="2000" dirty="0"/>
              <a:t>“</a:t>
            </a:r>
            <a:r>
              <a:rPr lang="en-US" altLang="ja-JP" sz="2000" dirty="0" err="1"/>
              <a:t>Tự</a:t>
            </a:r>
            <a:r>
              <a:rPr lang="en-US" altLang="ja-JP" sz="2000" dirty="0"/>
              <a:t> </a:t>
            </a:r>
            <a:r>
              <a:rPr lang="en-US" altLang="ja-JP" sz="2000" dirty="0" err="1"/>
              <a:t>quản</a:t>
            </a:r>
            <a:r>
              <a:rPr lang="en-US" altLang="ja-JP" sz="2000" dirty="0"/>
              <a:t> </a:t>
            </a:r>
            <a:r>
              <a:rPr lang="en-US" altLang="ja-JP" sz="2000" dirty="0" err="1"/>
              <a:t>lí</a:t>
            </a:r>
            <a:r>
              <a:rPr lang="en-US" altLang="ja-JP" sz="2000" dirty="0"/>
              <a:t>” </a:t>
            </a:r>
            <a:r>
              <a:rPr lang="en-US" altLang="ja-JP" sz="2000" dirty="0" err="1"/>
              <a:t>và</a:t>
            </a:r>
            <a:r>
              <a:rPr lang="en-US" altLang="ja-JP" sz="2000" dirty="0"/>
              <a:t> “</a:t>
            </a:r>
            <a:r>
              <a:rPr lang="en-US" altLang="ja-JP" sz="2000" dirty="0" err="1"/>
              <a:t>quản</a:t>
            </a:r>
            <a:r>
              <a:rPr lang="en-US" altLang="ja-JP" sz="2000" dirty="0"/>
              <a:t> </a:t>
            </a:r>
            <a:r>
              <a:rPr lang="en-US" altLang="ja-JP" sz="2000" dirty="0" err="1"/>
              <a:t>lí</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là</a:t>
            </a:r>
            <a:r>
              <a:rPr lang="en-US" altLang="ja-JP" sz="2000" dirty="0"/>
              <a:t> </a:t>
            </a:r>
            <a:r>
              <a:rPr lang="en-US" altLang="ja-JP" sz="2000" dirty="0" err="1"/>
              <a:t>thái</a:t>
            </a:r>
            <a:r>
              <a:rPr lang="en-US" altLang="ja-JP" sz="2000" dirty="0"/>
              <a:t> </a:t>
            </a:r>
            <a:r>
              <a:rPr lang="en-US" altLang="ja-JP" sz="2000" dirty="0" err="1"/>
              <a:t>độ</a:t>
            </a:r>
            <a:r>
              <a:rPr lang="en-US" altLang="ja-JP" sz="2000" dirty="0"/>
              <a:t> </a:t>
            </a:r>
            <a:r>
              <a:rPr lang="en-US" altLang="ja-JP" sz="2000" dirty="0" err="1"/>
              <a:t>cơ</a:t>
            </a:r>
            <a:r>
              <a:rPr lang="en-US" altLang="ja-JP" sz="2000" dirty="0"/>
              <a:t> </a:t>
            </a:r>
            <a:r>
              <a:rPr lang="en-US" altLang="ja-JP" sz="2000" dirty="0" err="1"/>
              <a:t>bản</a:t>
            </a:r>
            <a:r>
              <a:rPr lang="en-US" altLang="ja-JP" sz="2000" dirty="0"/>
              <a:t> </a:t>
            </a:r>
            <a:r>
              <a:rPr lang="en-US" altLang="ja-JP" sz="2000" dirty="0" err="1"/>
              <a:t>trong</a:t>
            </a:r>
            <a:r>
              <a:rPr lang="en-US" altLang="ja-JP" sz="2000" dirty="0"/>
              <a:t> </a:t>
            </a:r>
            <a:r>
              <a:rPr lang="en-US" altLang="ja-JP" sz="2000" dirty="0" err="1"/>
              <a:t>công</a:t>
            </a:r>
            <a:r>
              <a:rPr lang="en-US" altLang="ja-JP" sz="2000" dirty="0"/>
              <a:t> </a:t>
            </a:r>
            <a:r>
              <a:rPr lang="en-US" altLang="ja-JP" sz="2000" dirty="0" err="1"/>
              <a:t>việc</a:t>
            </a:r>
            <a:r>
              <a:rPr lang="en-US" altLang="ja-JP" sz="2000" dirty="0"/>
              <a:t>.</a:t>
            </a:r>
          </a:p>
          <a:p>
            <a:pPr eaLnBrk="1" hangingPunct="1">
              <a:lnSpc>
                <a:spcPct val="80000"/>
              </a:lnSpc>
              <a:buFontTx/>
              <a:buNone/>
              <a:defRPr/>
            </a:pPr>
            <a:r>
              <a:rPr lang="ja-JP" altLang="en-US" sz="2000" dirty="0"/>
              <a:t>	</a:t>
            </a:r>
            <a:endParaRPr lang="en-US" altLang="ja-JP" sz="2000" dirty="0"/>
          </a:p>
          <a:p>
            <a:pPr eaLnBrk="1" hangingPunct="1">
              <a:lnSpc>
                <a:spcPct val="80000"/>
              </a:lnSpc>
              <a:buFontTx/>
              <a:buNone/>
              <a:defRPr/>
            </a:pPr>
            <a:r>
              <a:rPr lang="en-US" altLang="ja-JP" sz="2000" dirty="0" smtClean="0"/>
              <a:t>	Company </a:t>
            </a:r>
            <a:r>
              <a:rPr lang="en-US" altLang="ja-JP" sz="2000" dirty="0"/>
              <a:t>is cooperation working = where people who have a different </a:t>
            </a:r>
            <a:r>
              <a:rPr lang="en-US" altLang="ja-JP" sz="2000" dirty="0" smtClean="0"/>
              <a:t>stance and </a:t>
            </a:r>
            <a:r>
              <a:rPr lang="en-US" altLang="ja-JP" sz="2000" dirty="0"/>
              <a:t>role but cooperated and working together.</a:t>
            </a:r>
            <a:r>
              <a:rPr lang="ja-JP" altLang="en-US" sz="2000" dirty="0"/>
              <a:t/>
            </a:r>
            <a:br>
              <a:rPr lang="ja-JP" altLang="en-US" sz="2000" dirty="0"/>
            </a:br>
            <a:r>
              <a:rPr lang="en-US" altLang="ja-JP" sz="2000" dirty="0" smtClean="0"/>
              <a:t>	</a:t>
            </a:r>
            <a:r>
              <a:rPr lang="en-US" altLang="ja-JP" sz="2000" dirty="0" err="1" smtClean="0"/>
              <a:t>Công</a:t>
            </a:r>
            <a:r>
              <a:rPr lang="en-US" altLang="ja-JP" sz="2000" dirty="0" smtClean="0"/>
              <a:t> </a:t>
            </a:r>
            <a:r>
              <a:rPr lang="en-US" altLang="ja-JP" sz="2000" dirty="0"/>
              <a:t>ty </a:t>
            </a:r>
            <a:r>
              <a:rPr lang="en-US" altLang="ja-JP" sz="2000" dirty="0" err="1"/>
              <a:t>là</a:t>
            </a:r>
            <a:r>
              <a:rPr lang="en-US" altLang="ja-JP" sz="2000" dirty="0"/>
              <a:t> </a:t>
            </a:r>
            <a:r>
              <a:rPr lang="en-US" altLang="ja-JP" sz="2000" dirty="0" err="1"/>
              <a:t>nơi</a:t>
            </a:r>
            <a:r>
              <a:rPr lang="en-US" altLang="ja-JP" sz="2000" dirty="0"/>
              <a:t> </a:t>
            </a:r>
            <a:r>
              <a:rPr lang="en-US" altLang="ja-JP" sz="2000" dirty="0" err="1"/>
              <a:t>của</a:t>
            </a:r>
            <a:r>
              <a:rPr lang="en-US" altLang="ja-JP" sz="2000" dirty="0"/>
              <a:t> “</a:t>
            </a:r>
            <a:r>
              <a:rPr lang="en-US" altLang="ja-JP" sz="2000" dirty="0" err="1"/>
              <a:t>sự</a:t>
            </a:r>
            <a:r>
              <a:rPr lang="en-US" altLang="ja-JP" sz="2000" dirty="0"/>
              <a:t> </a:t>
            </a:r>
            <a:r>
              <a:rPr lang="en-US" altLang="ja-JP" sz="2000" dirty="0" err="1"/>
              <a:t>hợp</a:t>
            </a:r>
            <a:r>
              <a:rPr lang="en-US" altLang="ja-JP" sz="2000" dirty="0"/>
              <a:t> </a:t>
            </a:r>
            <a:r>
              <a:rPr lang="en-US" altLang="ja-JP" sz="2000" dirty="0" err="1"/>
              <a:t>tác</a:t>
            </a:r>
            <a:r>
              <a:rPr lang="en-US" altLang="ja-JP" sz="2000" dirty="0"/>
              <a:t>” = </a:t>
            </a:r>
            <a:r>
              <a:rPr lang="en-US" altLang="ja-JP" sz="2000" dirty="0" err="1"/>
              <a:t>nơi</a:t>
            </a:r>
            <a:r>
              <a:rPr lang="en-US" altLang="ja-JP" sz="2000" dirty="0"/>
              <a:t> </a:t>
            </a:r>
            <a:r>
              <a:rPr lang="en-US" altLang="ja-JP" sz="2000" dirty="0" err="1"/>
              <a:t>mà</a:t>
            </a:r>
            <a:r>
              <a:rPr lang="en-US" altLang="ja-JP" sz="2000" dirty="0"/>
              <a:t> </a:t>
            </a:r>
            <a:r>
              <a:rPr lang="en-US" altLang="ja-JP" sz="2000" dirty="0" err="1"/>
              <a:t>nhiều</a:t>
            </a:r>
            <a:r>
              <a:rPr lang="en-US" altLang="ja-JP" sz="2000" dirty="0"/>
              <a:t> </a:t>
            </a:r>
            <a:r>
              <a:rPr lang="en-US" altLang="ja-JP" sz="2000" dirty="0" err="1"/>
              <a:t>người</a:t>
            </a:r>
            <a:r>
              <a:rPr lang="en-US" altLang="ja-JP" sz="2000" dirty="0"/>
              <a:t> </a:t>
            </a:r>
            <a:r>
              <a:rPr lang="en-US" altLang="ja-JP" sz="2000" dirty="0" err="1"/>
              <a:t>có</a:t>
            </a:r>
            <a:r>
              <a:rPr lang="en-US" altLang="ja-JP" sz="2000" dirty="0"/>
              <a:t> </a:t>
            </a:r>
            <a:r>
              <a:rPr lang="en-US" altLang="ja-JP" sz="2000" dirty="0" err="1"/>
              <a:t>lập</a:t>
            </a:r>
            <a:r>
              <a:rPr lang="en-US" altLang="ja-JP" sz="2000" dirty="0"/>
              <a:t> </a:t>
            </a:r>
            <a:r>
              <a:rPr lang="en-US" altLang="ja-JP" sz="2000" dirty="0" err="1"/>
              <a:t>trường</a:t>
            </a:r>
            <a:r>
              <a:rPr lang="en-US" altLang="ja-JP" sz="2000" dirty="0"/>
              <a:t> </a:t>
            </a:r>
            <a:r>
              <a:rPr lang="en-US" altLang="ja-JP" sz="2000" dirty="0" err="1"/>
              <a:t>và</a:t>
            </a:r>
            <a:r>
              <a:rPr lang="en-US" altLang="ja-JP" sz="2000" dirty="0"/>
              <a:t> </a:t>
            </a:r>
            <a:r>
              <a:rPr lang="en-US" altLang="ja-JP" sz="2000" dirty="0" err="1"/>
              <a:t>vai</a:t>
            </a:r>
            <a:r>
              <a:rPr lang="en-US" altLang="ja-JP" sz="2000" dirty="0"/>
              <a:t> </a:t>
            </a:r>
            <a:r>
              <a:rPr lang="en-US" altLang="ja-JP" sz="2000" dirty="0" err="1"/>
              <a:t>trò</a:t>
            </a:r>
            <a:r>
              <a:rPr lang="en-US" altLang="ja-JP" sz="2000" dirty="0"/>
              <a:t> </a:t>
            </a:r>
            <a:r>
              <a:rPr lang="en-US" altLang="ja-JP" sz="2000" dirty="0" err="1"/>
              <a:t>khác</a:t>
            </a:r>
            <a:r>
              <a:rPr lang="en-US" altLang="ja-JP" sz="2000" dirty="0"/>
              <a:t> </a:t>
            </a:r>
            <a:r>
              <a:rPr lang="en-US" altLang="ja-JP" sz="2000" dirty="0" err="1"/>
              <a:t>nhau</a:t>
            </a:r>
            <a:r>
              <a:rPr lang="en-US" altLang="ja-JP" sz="2000" dirty="0"/>
              <a:t> </a:t>
            </a:r>
            <a:r>
              <a:rPr lang="en-US" altLang="ja-JP" sz="2000" dirty="0" err="1"/>
              <a:t>vừa</a:t>
            </a:r>
            <a:r>
              <a:rPr lang="en-US" altLang="ja-JP" sz="2000" dirty="0"/>
              <a:t> </a:t>
            </a:r>
            <a:r>
              <a:rPr lang="en-US" altLang="ja-JP" sz="2000" dirty="0" err="1"/>
              <a:t>hợp</a:t>
            </a:r>
            <a:r>
              <a:rPr lang="en-US" altLang="ja-JP" sz="2000" dirty="0"/>
              <a:t> </a:t>
            </a:r>
            <a:r>
              <a:rPr lang="en-US" altLang="ja-JP" sz="2000" dirty="0" err="1"/>
              <a:t>tác</a:t>
            </a:r>
            <a:r>
              <a:rPr lang="en-US" altLang="ja-JP" sz="2000" dirty="0"/>
              <a:t> </a:t>
            </a:r>
            <a:r>
              <a:rPr lang="en-US" altLang="ja-JP" sz="2000" dirty="0" err="1"/>
              <a:t>vừa</a:t>
            </a:r>
            <a:r>
              <a:rPr lang="en-US" altLang="ja-JP" sz="2000" dirty="0"/>
              <a:t> </a:t>
            </a:r>
            <a:r>
              <a:rPr lang="en-US" altLang="ja-JP" sz="2000" dirty="0" err="1"/>
              <a:t>làm</a:t>
            </a:r>
            <a:r>
              <a:rPr lang="en-US" altLang="ja-JP" sz="2000" dirty="0"/>
              <a:t> </a:t>
            </a:r>
            <a:r>
              <a:rPr lang="en-US" altLang="ja-JP" sz="2000" dirty="0" err="1"/>
              <a:t>việc</a:t>
            </a:r>
            <a:r>
              <a:rPr lang="en-US" altLang="ja-JP" sz="2000" dirty="0"/>
              <a:t>. </a:t>
            </a:r>
          </a:p>
          <a:p>
            <a:pPr eaLnBrk="1" hangingPunct="1">
              <a:lnSpc>
                <a:spcPct val="80000"/>
              </a:lnSpc>
              <a:buFontTx/>
              <a:buNone/>
              <a:defRPr/>
            </a:pPr>
            <a:endParaRPr lang="en-US" altLang="ja-JP" sz="2000" dirty="0"/>
          </a:p>
          <a:p>
            <a:pPr eaLnBrk="1" hangingPunct="1">
              <a:lnSpc>
                <a:spcPct val="80000"/>
              </a:lnSpc>
              <a:buFontTx/>
              <a:buNone/>
              <a:defRPr/>
            </a:pPr>
            <a:r>
              <a:rPr lang="ja-JP" altLang="en-US" sz="2000" dirty="0"/>
              <a:t>	⇒</a:t>
            </a:r>
            <a:r>
              <a:rPr lang="en-US" altLang="ja-JP" sz="2000" dirty="0"/>
              <a:t> If every member freely work will not capture the overall situation and can not make improve the strength of the organization</a:t>
            </a:r>
            <a:endParaRPr lang="ja-JP" altLang="en-US" sz="2000" dirty="0"/>
          </a:p>
          <a:p>
            <a:pPr eaLnBrk="1" hangingPunct="1">
              <a:lnSpc>
                <a:spcPct val="80000"/>
              </a:lnSpc>
              <a:buFontTx/>
              <a:buNone/>
              <a:defRPr/>
            </a:pPr>
            <a:r>
              <a:rPr lang="ja-JP" altLang="en-US" sz="2000" dirty="0"/>
              <a:t>	</a:t>
            </a:r>
            <a:r>
              <a:rPr lang="en-US" altLang="ja-JP" sz="2000" dirty="0" err="1"/>
              <a:t>Nếu</a:t>
            </a:r>
            <a:r>
              <a:rPr lang="en-US" altLang="ja-JP" sz="2000" dirty="0"/>
              <a:t> </a:t>
            </a:r>
            <a:r>
              <a:rPr lang="en-US" altLang="ja-JP" sz="2000" dirty="0" err="1"/>
              <a:t>mỗi</a:t>
            </a:r>
            <a:r>
              <a:rPr lang="en-US" altLang="ja-JP" sz="2000" dirty="0"/>
              <a:t> </a:t>
            </a:r>
            <a:r>
              <a:rPr lang="en-US" altLang="ja-JP" sz="2000" dirty="0" err="1"/>
              <a:t>người</a:t>
            </a:r>
            <a:r>
              <a:rPr lang="en-US" altLang="ja-JP" sz="2000" dirty="0"/>
              <a:t> </a:t>
            </a:r>
            <a:r>
              <a:rPr lang="en-US" altLang="ja-JP" sz="2000" dirty="0" err="1"/>
              <a:t>tự</a:t>
            </a:r>
            <a:r>
              <a:rPr lang="en-US" altLang="ja-JP" sz="2000" dirty="0"/>
              <a:t> ý </a:t>
            </a:r>
            <a:r>
              <a:rPr lang="en-US" altLang="ja-JP" sz="2000" dirty="0" err="1"/>
              <a:t>làm</a:t>
            </a:r>
            <a:r>
              <a:rPr lang="en-US" altLang="ja-JP" sz="2000" dirty="0"/>
              <a:t> </a:t>
            </a:r>
            <a:r>
              <a:rPr lang="en-US" altLang="ja-JP" sz="2000" dirty="0" err="1"/>
              <a:t>việc</a:t>
            </a:r>
            <a:r>
              <a:rPr lang="en-US" altLang="ja-JP" sz="2000" dirty="0"/>
              <a:t> </a:t>
            </a:r>
            <a:r>
              <a:rPr lang="en-US" altLang="ja-JP" sz="2000" dirty="0" err="1"/>
              <a:t>sẽ</a:t>
            </a:r>
            <a:r>
              <a:rPr lang="en-US" altLang="ja-JP" sz="2000" dirty="0"/>
              <a:t> </a:t>
            </a:r>
            <a:r>
              <a:rPr lang="en-US" altLang="ja-JP" sz="2000" dirty="0" err="1"/>
              <a:t>không</a:t>
            </a:r>
            <a:r>
              <a:rPr lang="en-US" altLang="ja-JP" sz="2000" dirty="0"/>
              <a:t> </a:t>
            </a:r>
            <a:r>
              <a:rPr lang="en-US" altLang="ja-JP" sz="2000" dirty="0" err="1"/>
              <a:t>nắm</a:t>
            </a:r>
            <a:r>
              <a:rPr lang="en-US" altLang="ja-JP" sz="2000" dirty="0"/>
              <a:t> </a:t>
            </a:r>
            <a:r>
              <a:rPr lang="en-US" altLang="ja-JP" sz="2000" dirty="0" err="1"/>
              <a:t>bắt</a:t>
            </a:r>
            <a:r>
              <a:rPr lang="en-US" altLang="ja-JP" sz="2000" dirty="0"/>
              <a:t> </a:t>
            </a:r>
            <a:r>
              <a:rPr lang="en-US" altLang="ja-JP" sz="2000" dirty="0" err="1"/>
              <a:t>được</a:t>
            </a:r>
            <a:r>
              <a:rPr lang="en-US" altLang="ja-JP" sz="2000" dirty="0"/>
              <a:t> </a:t>
            </a:r>
            <a:r>
              <a:rPr lang="en-US" altLang="ja-JP" sz="2000" dirty="0" err="1"/>
              <a:t>tình</a:t>
            </a:r>
            <a:r>
              <a:rPr lang="en-US" altLang="ja-JP" sz="2000" dirty="0"/>
              <a:t> </a:t>
            </a:r>
            <a:r>
              <a:rPr lang="en-US" altLang="ja-JP" sz="2000" dirty="0" err="1"/>
              <a:t>hình</a:t>
            </a:r>
            <a:r>
              <a:rPr lang="en-US" altLang="ja-JP" sz="2000" dirty="0"/>
              <a:t> </a:t>
            </a:r>
            <a:r>
              <a:rPr lang="en-US" altLang="ja-JP" sz="2000" dirty="0" err="1"/>
              <a:t>chung</a:t>
            </a:r>
            <a:r>
              <a:rPr lang="en-US" altLang="ja-JP" sz="2000" dirty="0"/>
              <a:t> </a:t>
            </a:r>
            <a:r>
              <a:rPr lang="en-US" altLang="ja-JP" sz="2000" dirty="0" err="1"/>
              <a:t>của</a:t>
            </a:r>
            <a:r>
              <a:rPr lang="en-US" altLang="ja-JP" sz="2000" dirty="0"/>
              <a:t> </a:t>
            </a:r>
            <a:r>
              <a:rPr lang="en-US" altLang="ja-JP" sz="2000" dirty="0" err="1"/>
              <a:t>toàn</a:t>
            </a:r>
            <a:r>
              <a:rPr lang="en-US" altLang="ja-JP" sz="2000" dirty="0"/>
              <a:t> </a:t>
            </a:r>
            <a:r>
              <a:rPr lang="en-US" altLang="ja-JP" sz="2000" dirty="0" err="1"/>
              <a:t>thể</a:t>
            </a:r>
            <a:r>
              <a:rPr lang="en-US" altLang="ja-JP" sz="2000" dirty="0"/>
              <a:t> </a:t>
            </a:r>
            <a:r>
              <a:rPr lang="en-US" altLang="ja-JP" sz="2000" dirty="0" err="1"/>
              <a:t>và</a:t>
            </a:r>
            <a:r>
              <a:rPr lang="en-US" altLang="ja-JP" sz="2000" dirty="0"/>
              <a:t> </a:t>
            </a:r>
            <a:r>
              <a:rPr lang="en-US" altLang="ja-JP" sz="2000" dirty="0" err="1"/>
              <a:t>không</a:t>
            </a:r>
            <a:r>
              <a:rPr lang="en-US" altLang="ja-JP" sz="2000" dirty="0"/>
              <a:t> </a:t>
            </a:r>
            <a:r>
              <a:rPr lang="en-US" altLang="ja-JP" sz="2000" dirty="0" err="1"/>
              <a:t>thể</a:t>
            </a:r>
            <a:r>
              <a:rPr lang="en-US" altLang="ja-JP" sz="2000" dirty="0"/>
              <a:t> </a:t>
            </a:r>
            <a:r>
              <a:rPr lang="en-US" altLang="ja-JP" sz="2000" dirty="0" err="1"/>
              <a:t>phát</a:t>
            </a:r>
            <a:r>
              <a:rPr lang="en-US" altLang="ja-JP" sz="2000" dirty="0"/>
              <a:t> </a:t>
            </a:r>
            <a:r>
              <a:rPr lang="en-US" altLang="ja-JP" sz="2000" dirty="0" err="1"/>
              <a:t>huy</a:t>
            </a:r>
            <a:r>
              <a:rPr lang="en-US" altLang="ja-JP" sz="2000" dirty="0"/>
              <a:t> </a:t>
            </a:r>
            <a:r>
              <a:rPr lang="en-US" altLang="ja-JP" sz="2000" dirty="0" err="1"/>
              <a:t>được</a:t>
            </a:r>
            <a:r>
              <a:rPr lang="en-US" altLang="ja-JP" sz="2000" dirty="0"/>
              <a:t> </a:t>
            </a:r>
            <a:r>
              <a:rPr lang="en-US" altLang="ja-JP" sz="2000" dirty="0" err="1"/>
              <a:t>sức</a:t>
            </a:r>
            <a:r>
              <a:rPr lang="en-US" altLang="ja-JP" sz="2000" dirty="0"/>
              <a:t> </a:t>
            </a:r>
            <a:r>
              <a:rPr lang="en-US" altLang="ja-JP" sz="2000" dirty="0" err="1"/>
              <a:t>mạnh</a:t>
            </a:r>
            <a:r>
              <a:rPr lang="en-US" altLang="ja-JP" sz="2000" dirty="0"/>
              <a:t> </a:t>
            </a:r>
            <a:r>
              <a:rPr lang="en-US" altLang="ja-JP" sz="2000" dirty="0" err="1"/>
              <a:t>của</a:t>
            </a:r>
            <a:r>
              <a:rPr lang="en-US" altLang="ja-JP" sz="2000" dirty="0"/>
              <a:t> </a:t>
            </a:r>
            <a:r>
              <a:rPr lang="en-US" altLang="ja-JP" sz="2000" dirty="0" err="1"/>
              <a:t>tổ</a:t>
            </a:r>
            <a:r>
              <a:rPr lang="en-US" altLang="ja-JP" sz="2000" dirty="0"/>
              <a:t> </a:t>
            </a:r>
            <a:r>
              <a:rPr lang="en-US" altLang="ja-JP" sz="2000" dirty="0" err="1"/>
              <a:t>chức</a:t>
            </a:r>
            <a:r>
              <a:rPr lang="en-US" altLang="ja-JP" sz="2000" dirty="0"/>
              <a:t>.</a:t>
            </a:r>
            <a:endParaRPr lang="ja-JP" altLang="en-US" sz="2000" dirty="0"/>
          </a:p>
          <a:p>
            <a:pPr>
              <a:defRPr/>
            </a:pPr>
            <a:endParaRPr lang="en-US" altLang="ja-JP" sz="2000" dirty="0"/>
          </a:p>
        </p:txBody>
      </p:sp>
    </p:spTree>
    <p:extLst>
      <p:ext uri="{BB962C8B-B14F-4D97-AF65-F5344CB8AC3E}">
        <p14:creationId xmlns:p14="http://schemas.microsoft.com/office/powerpoint/2010/main" val="61936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15</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Basic attitude at company(2</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354013" indent="-342900" eaLnBrk="1" hangingPunct="1">
              <a:lnSpc>
                <a:spcPct val="80000"/>
              </a:lnSpc>
              <a:buFont typeface="Arial" pitchFamily="34" charset="0"/>
              <a:buChar char="•"/>
              <a:defRPr/>
            </a:pPr>
            <a:r>
              <a:rPr lang="en-US" altLang="ja-JP" sz="2000" dirty="0">
                <a:cs typeface="Times" panose="02020603050405020304" pitchFamily="18" charset="0"/>
              </a:rPr>
              <a:t>Working time and Time beginning work</a:t>
            </a:r>
            <a:r>
              <a:rPr lang="ja-JP" altLang="en-US" sz="2000" dirty="0">
                <a:cs typeface="Times" panose="02020603050405020304" pitchFamily="18" charset="0"/>
              </a:rPr>
              <a:t> </a:t>
            </a:r>
            <a:endParaRPr lang="en-US" altLang="ja-JP" sz="2000" dirty="0" smtClean="0">
              <a:cs typeface="Times" panose="02020603050405020304" pitchFamily="18" charset="0"/>
            </a:endParaRPr>
          </a:p>
          <a:p>
            <a:pPr marL="11113" eaLnBrk="1" hangingPunct="1">
              <a:lnSpc>
                <a:spcPct val="80000"/>
              </a:lnSpc>
              <a:defRPr/>
            </a:pPr>
            <a:r>
              <a:rPr lang="en-US" altLang="ja-JP" sz="2000" dirty="0" smtClean="0">
                <a:cs typeface="Times" panose="02020603050405020304" pitchFamily="18" charset="0"/>
              </a:rPr>
              <a:t>      </a:t>
            </a:r>
            <a:r>
              <a:rPr lang="en-US" altLang="ja-JP" sz="2000" dirty="0" err="1" smtClean="0">
                <a:cs typeface="Times" panose="02020603050405020304" pitchFamily="18" charset="0"/>
              </a:rPr>
              <a:t>Giờ</a:t>
            </a:r>
            <a:r>
              <a:rPr lang="en-US" altLang="ja-JP" sz="2000" dirty="0" smtClean="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giờ</a:t>
            </a:r>
            <a:r>
              <a:rPr lang="en-US" altLang="ja-JP" sz="2000" dirty="0">
                <a:cs typeface="Times" panose="02020603050405020304" pitchFamily="18" charset="0"/>
              </a:rPr>
              <a:t> </a:t>
            </a:r>
            <a:r>
              <a:rPr lang="en-US" altLang="ja-JP" sz="2000" dirty="0" err="1">
                <a:cs typeface="Times" panose="02020603050405020304" pitchFamily="18" charset="0"/>
              </a:rPr>
              <a:t>bắt</a:t>
            </a:r>
            <a:r>
              <a:rPr lang="en-US" altLang="ja-JP" sz="2000" dirty="0">
                <a:cs typeface="Times" panose="02020603050405020304" pitchFamily="18" charset="0"/>
              </a:rPr>
              <a:t> </a:t>
            </a:r>
            <a:r>
              <a:rPr lang="en-US" altLang="ja-JP" sz="2000" dirty="0" err="1">
                <a:cs typeface="Times" panose="02020603050405020304" pitchFamily="18" charset="0"/>
              </a:rPr>
              <a:t>đầu</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smtClean="0">
                <a:cs typeface="Times" panose="02020603050405020304" pitchFamily="18" charset="0"/>
              </a:rPr>
              <a:t>việc</a:t>
            </a:r>
            <a:endParaRPr lang="en-US" altLang="ja-JP" sz="2000" dirty="0" smtClean="0">
              <a:cs typeface="Times" panose="02020603050405020304" pitchFamily="18" charset="0"/>
            </a:endParaRPr>
          </a:p>
          <a:p>
            <a:pPr marL="11113" eaLnBrk="1" hangingPunct="1">
              <a:lnSpc>
                <a:spcPct val="80000"/>
              </a:lnSpc>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Time beginning work is not the coming time.</a:t>
            </a:r>
            <a:endParaRPr lang="ja-JP" altLang="en-US" sz="2000" dirty="0">
              <a:cs typeface="Times" panose="02020603050405020304" pitchFamily="18" charset="0"/>
            </a:endParaRPr>
          </a:p>
          <a:p>
            <a:pPr lvl="1" eaLnBrk="1" hangingPunct="1">
              <a:lnSpc>
                <a:spcPct val="80000"/>
              </a:lnSpc>
              <a:buFontTx/>
              <a:buNone/>
              <a:defRPr/>
            </a:pPr>
            <a:r>
              <a:rPr lang="en-US" altLang="ja-JP" sz="2000" dirty="0" err="1" smtClean="0">
                <a:cs typeface="Times" panose="02020603050405020304" pitchFamily="18" charset="0"/>
              </a:rPr>
              <a:t>Thời</a:t>
            </a:r>
            <a:r>
              <a:rPr lang="en-US" altLang="ja-JP" sz="2000" dirty="0" smtClean="0">
                <a:cs typeface="Times" panose="02020603050405020304" pitchFamily="18" charset="0"/>
              </a:rPr>
              <a:t> </a:t>
            </a:r>
            <a:r>
              <a:rPr lang="en-US" altLang="ja-JP" sz="2000" dirty="0" err="1">
                <a:cs typeface="Times" panose="02020603050405020304" pitchFamily="18" charset="0"/>
              </a:rPr>
              <a:t>gian</a:t>
            </a:r>
            <a:r>
              <a:rPr lang="en-US" altLang="ja-JP" sz="2000" dirty="0">
                <a:cs typeface="Times" panose="02020603050405020304" pitchFamily="18" charset="0"/>
              </a:rPr>
              <a:t> </a:t>
            </a:r>
            <a:r>
              <a:rPr lang="en-US" altLang="ja-JP" sz="2000" dirty="0" err="1">
                <a:cs typeface="Times" panose="02020603050405020304" pitchFamily="18" charset="0"/>
              </a:rPr>
              <a:t>bắt</a:t>
            </a:r>
            <a:r>
              <a:rPr lang="en-US" altLang="ja-JP" sz="2000" dirty="0">
                <a:cs typeface="Times" panose="02020603050405020304" pitchFamily="18" charset="0"/>
              </a:rPr>
              <a:t> </a:t>
            </a:r>
            <a:r>
              <a:rPr lang="en-US" altLang="ja-JP" sz="2000" dirty="0" err="1">
                <a:cs typeface="Times" panose="02020603050405020304" pitchFamily="18" charset="0"/>
              </a:rPr>
              <a:t>đầu</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thời</a:t>
            </a:r>
            <a:r>
              <a:rPr lang="en-US" altLang="ja-JP" sz="2000" dirty="0">
                <a:cs typeface="Times" panose="02020603050405020304" pitchFamily="18" charset="0"/>
              </a:rPr>
              <a:t> </a:t>
            </a:r>
            <a:r>
              <a:rPr lang="en-US" altLang="ja-JP" sz="2000" dirty="0" err="1">
                <a:cs typeface="Times" panose="02020603050405020304" pitchFamily="18" charset="0"/>
              </a:rPr>
              <a:t>gian</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nơi</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p>
          <a:p>
            <a:pPr lvl="1" eaLnBrk="1" hangingPunct="1">
              <a:lnSpc>
                <a:spcPct val="80000"/>
              </a:lnSpc>
              <a:buFontTx/>
              <a:buNone/>
              <a:defRPr/>
            </a:pPr>
            <a:endParaRPr lang="en-US" altLang="ja-JP" sz="2000" dirty="0" smtClean="0">
              <a:cs typeface="Times" panose="02020603050405020304" pitchFamily="18" charset="0"/>
            </a:endParaRPr>
          </a:p>
          <a:p>
            <a:pPr lvl="1" eaLnBrk="1" hangingPunct="1">
              <a:lnSpc>
                <a:spcPct val="80000"/>
              </a:lnSpc>
              <a:buFontTx/>
              <a:buNone/>
              <a:defRPr/>
            </a:pPr>
            <a:r>
              <a:rPr lang="en-US" altLang="ja-JP" sz="2000" dirty="0" smtClean="0">
                <a:cs typeface="Times" panose="02020603050405020304" pitchFamily="18" charset="0"/>
              </a:rPr>
              <a:t>Ex</a:t>
            </a:r>
            <a:r>
              <a:rPr lang="en-US" altLang="ja-JP" sz="2000" dirty="0">
                <a:cs typeface="Times" panose="02020603050405020304" pitchFamily="18" charset="0"/>
              </a:rPr>
              <a:t>: Time beginning work : 8:30AM</a:t>
            </a:r>
          </a:p>
          <a:p>
            <a:pPr lvl="1" eaLnBrk="1" hangingPunct="1">
              <a:lnSpc>
                <a:spcPct val="80000"/>
              </a:lnSpc>
              <a:buFontTx/>
              <a:buNone/>
              <a:defRPr/>
            </a:pPr>
            <a:r>
              <a:rPr lang="en-US" altLang="ja-JP" sz="2000" dirty="0">
                <a:cs typeface="Times" panose="02020603050405020304" pitchFamily="18" charset="0"/>
              </a:rPr>
              <a:t>	</a:t>
            </a:r>
            <a:r>
              <a:rPr lang="en-US" altLang="ja-JP" sz="2000" dirty="0" smtClean="0">
                <a:cs typeface="Times" panose="02020603050405020304" pitchFamily="18" charset="0"/>
              </a:rPr>
              <a:t>The </a:t>
            </a:r>
            <a:r>
              <a:rPr lang="en-US" altLang="ja-JP" sz="2000" dirty="0">
                <a:cs typeface="Times" panose="02020603050405020304" pitchFamily="18" charset="0"/>
              </a:rPr>
              <a:t>coming time : 8:25AM</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Working day beginning with the greeting excited and enthusiastic.</a:t>
            </a:r>
            <a:r>
              <a:rPr lang="ja-JP" altLang="en-US" sz="2000" dirty="0">
                <a:cs typeface="Times" panose="02020603050405020304" pitchFamily="18" charset="0"/>
              </a:rPr>
              <a:t/>
            </a:r>
            <a:br>
              <a:rPr lang="ja-JP" altLang="en-US" sz="2000" dirty="0">
                <a:cs typeface="Times" panose="02020603050405020304" pitchFamily="18" charset="0"/>
              </a:rPr>
            </a:br>
            <a:r>
              <a:rPr lang="en-US" altLang="ja-JP" sz="2000" dirty="0" err="1">
                <a:cs typeface="Times" panose="02020603050405020304" pitchFamily="18" charset="0"/>
              </a:rPr>
              <a:t>Ngày</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bắt</a:t>
            </a:r>
            <a:r>
              <a:rPr lang="en-US" altLang="ja-JP" sz="2000" dirty="0">
                <a:cs typeface="Times" panose="02020603050405020304" pitchFamily="18" charset="0"/>
              </a:rPr>
              <a:t> </a:t>
            </a:r>
            <a:r>
              <a:rPr lang="en-US" altLang="ja-JP" sz="2000" dirty="0" err="1">
                <a:cs typeface="Times" panose="02020603050405020304" pitchFamily="18" charset="0"/>
              </a:rPr>
              <a:t>đầu</a:t>
            </a:r>
            <a:r>
              <a:rPr lang="en-US" altLang="ja-JP" sz="2000" dirty="0">
                <a:cs typeface="Times" panose="02020603050405020304" pitchFamily="18" charset="0"/>
              </a:rPr>
              <a:t> </a:t>
            </a:r>
            <a:r>
              <a:rPr lang="en-US" altLang="ja-JP" sz="2000" dirty="0" err="1">
                <a:cs typeface="Times" panose="02020603050405020304" pitchFamily="18" charset="0"/>
              </a:rPr>
              <a:t>bằng</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câu</a:t>
            </a:r>
            <a:r>
              <a:rPr lang="en-US" altLang="ja-JP" sz="2000" dirty="0">
                <a:cs typeface="Times" panose="02020603050405020304" pitchFamily="18" charset="0"/>
              </a:rPr>
              <a:t> </a:t>
            </a:r>
            <a:r>
              <a:rPr lang="en-US" altLang="ja-JP" sz="2000" dirty="0" err="1">
                <a:cs typeface="Times" panose="02020603050405020304" pitchFamily="18" charset="0"/>
              </a:rPr>
              <a:t>chào</a:t>
            </a:r>
            <a:r>
              <a:rPr lang="en-US" altLang="ja-JP" sz="2000" dirty="0">
                <a:cs typeface="Times" panose="02020603050405020304" pitchFamily="18" charset="0"/>
              </a:rPr>
              <a:t> </a:t>
            </a:r>
            <a:r>
              <a:rPr lang="en-US" altLang="ja-JP" sz="2000" dirty="0" err="1">
                <a:cs typeface="Times" panose="02020603050405020304" pitchFamily="18" charset="0"/>
              </a:rPr>
              <a:t>hỏi</a:t>
            </a:r>
            <a:r>
              <a:rPr lang="en-US" altLang="ja-JP" sz="2000" dirty="0">
                <a:cs typeface="Times" panose="02020603050405020304" pitchFamily="18" charset="0"/>
              </a:rPr>
              <a:t> </a:t>
            </a:r>
            <a:r>
              <a:rPr lang="en-US" altLang="ja-JP" sz="2000" dirty="0" err="1">
                <a:cs typeface="Times" panose="02020603050405020304" pitchFamily="18" charset="0"/>
              </a:rPr>
              <a:t>đầy</a:t>
            </a:r>
            <a:r>
              <a:rPr lang="en-US" altLang="ja-JP" sz="2000" dirty="0">
                <a:cs typeface="Times" panose="02020603050405020304" pitchFamily="18" charset="0"/>
              </a:rPr>
              <a:t> </a:t>
            </a:r>
            <a:r>
              <a:rPr lang="en-US" altLang="ja-JP" sz="2000" dirty="0" err="1">
                <a:cs typeface="Times" panose="02020603050405020304" pitchFamily="18" charset="0"/>
              </a:rPr>
              <a:t>phấn</a:t>
            </a:r>
            <a:r>
              <a:rPr lang="en-US" altLang="ja-JP" sz="2000" dirty="0">
                <a:cs typeface="Times" panose="02020603050405020304" pitchFamily="18" charset="0"/>
              </a:rPr>
              <a:t> </a:t>
            </a:r>
            <a:r>
              <a:rPr lang="en-US" altLang="ja-JP" sz="2000" dirty="0" err="1">
                <a:cs typeface="Times" panose="02020603050405020304" pitchFamily="18" charset="0"/>
              </a:rPr>
              <a:t>khởi</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nhiệt</a:t>
            </a:r>
            <a:r>
              <a:rPr lang="en-US" altLang="ja-JP" sz="2000" dirty="0">
                <a:cs typeface="Times" panose="02020603050405020304" pitchFamily="18" charset="0"/>
              </a:rPr>
              <a:t> </a:t>
            </a:r>
            <a:r>
              <a:rPr lang="en-US" altLang="ja-JP" sz="2000" dirty="0" err="1">
                <a:cs typeface="Times" panose="02020603050405020304" pitchFamily="18" charset="0"/>
              </a:rPr>
              <a:t>huyết</a:t>
            </a:r>
            <a:r>
              <a:rPr lang="en-US" altLang="ja-JP" sz="2000" dirty="0">
                <a:cs typeface="Times" panose="02020603050405020304" pitchFamily="18" charset="0"/>
              </a:rPr>
              <a:t>. </a:t>
            </a: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Chào</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trên</a:t>
            </a:r>
            <a:r>
              <a:rPr lang="en-US" altLang="ja-JP" sz="2000" dirty="0">
                <a:cs typeface="Times" panose="02020603050405020304" pitchFamily="18" charset="0"/>
              </a:rPr>
              <a:t> hay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bậc</a:t>
            </a:r>
            <a:r>
              <a:rPr lang="en-US" altLang="ja-JP" sz="2000" dirty="0">
                <a:cs typeface="Times" panose="02020603050405020304" pitchFamily="18" charset="0"/>
              </a:rPr>
              <a:t> </a:t>
            </a:r>
            <a:r>
              <a:rPr lang="en-US" altLang="ja-JP" sz="2000" dirty="0" err="1">
                <a:cs typeface="Times" panose="02020603050405020304" pitchFamily="18" charset="0"/>
              </a:rPr>
              <a:t>đàn</a:t>
            </a:r>
            <a:r>
              <a:rPr lang="en-US" altLang="ja-JP" sz="2000" dirty="0">
                <a:cs typeface="Times" panose="02020603050405020304" pitchFamily="18" charset="0"/>
              </a:rPr>
              <a:t> </a:t>
            </a:r>
            <a:r>
              <a:rPr lang="en-US" altLang="ja-JP" sz="2000" dirty="0" err="1">
                <a:cs typeface="Times" panose="02020603050405020304" pitchFamily="18" charset="0"/>
              </a:rPr>
              <a:t>anh</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mình</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câu</a:t>
            </a:r>
            <a:r>
              <a:rPr lang="en-US" altLang="ja-JP" sz="2000" dirty="0">
                <a:cs typeface="Times" panose="02020603050405020304" pitchFamily="18" charset="0"/>
              </a:rPr>
              <a:t> </a:t>
            </a:r>
            <a:r>
              <a:rPr lang="en-US" altLang="ja-JP" sz="2000" dirty="0" err="1">
                <a:cs typeface="Times" panose="02020603050405020304" pitchFamily="18" charset="0"/>
              </a:rPr>
              <a:t>mang</a:t>
            </a:r>
            <a:r>
              <a:rPr lang="en-US" altLang="ja-JP" sz="2000" dirty="0">
                <a:cs typeface="Times" panose="02020603050405020304" pitchFamily="18" charset="0"/>
              </a:rPr>
              <a:t> </a:t>
            </a:r>
            <a:r>
              <a:rPr lang="en-US" altLang="ja-JP" sz="2000" dirty="0" err="1">
                <a:cs typeface="Times" panose="02020603050405020304" pitchFamily="18" charset="0"/>
              </a:rPr>
              <a:t>nhiều</a:t>
            </a:r>
            <a:r>
              <a:rPr lang="en-US" altLang="ja-JP" sz="2000" dirty="0">
                <a:cs typeface="Times" panose="02020603050405020304" pitchFamily="18" charset="0"/>
              </a:rPr>
              <a:t> </a:t>
            </a:r>
            <a:r>
              <a:rPr lang="en-US" altLang="ja-JP" sz="2000" dirty="0" err="1">
                <a:cs typeface="Times" panose="02020603050405020304" pitchFamily="18" charset="0"/>
              </a:rPr>
              <a:t>phấn</a:t>
            </a:r>
            <a:r>
              <a:rPr lang="en-US" altLang="ja-JP" sz="2000" dirty="0">
                <a:cs typeface="Times" panose="02020603050405020304" pitchFamily="18" charset="0"/>
              </a:rPr>
              <a:t> </a:t>
            </a:r>
            <a:r>
              <a:rPr lang="en-US" altLang="ja-JP" sz="2000" dirty="0" err="1">
                <a:cs typeface="Times" panose="02020603050405020304" pitchFamily="18" charset="0"/>
              </a:rPr>
              <a:t>khởi</a:t>
            </a:r>
            <a:r>
              <a:rPr lang="en-US" altLang="ja-JP" sz="2000" dirty="0">
                <a:cs typeface="Times" panose="02020603050405020304" pitchFamily="18" charset="0"/>
              </a:rPr>
              <a:t> </a:t>
            </a:r>
            <a:r>
              <a:rPr lang="en-US" altLang="ja-JP" sz="2000" dirty="0" err="1">
                <a:cs typeface="Times" panose="02020603050405020304" pitchFamily="18" charset="0"/>
              </a:rPr>
              <a:t>như</a:t>
            </a:r>
            <a:r>
              <a:rPr lang="en-US" altLang="ja-JP" sz="2000" dirty="0">
                <a:cs typeface="Times" panose="02020603050405020304" pitchFamily="18" charset="0"/>
              </a:rPr>
              <a:t> : “</a:t>
            </a:r>
            <a:r>
              <a:rPr lang="en-US" altLang="ja-JP" sz="2000" dirty="0" err="1">
                <a:cs typeface="Times" panose="02020603050405020304" pitchFamily="18" charset="0"/>
              </a:rPr>
              <a:t>Anh</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khỏe</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Firstly, make up plan work for today. </a:t>
            </a:r>
            <a:r>
              <a:rPr lang="en-US" altLang="ja-JP" sz="2000" dirty="0" smtClean="0">
                <a:cs typeface="Times" panose="02020603050405020304" pitchFamily="18" charset="0"/>
              </a:rPr>
              <a:t>(TODO List)</a:t>
            </a:r>
            <a:endParaRPr lang="en-US" altLang="ja-JP" sz="2000" dirty="0">
              <a:cs typeface="Times" panose="02020603050405020304" pitchFamily="18" charset="0"/>
            </a:endParaRPr>
          </a:p>
          <a:p>
            <a:pPr marL="522288" lvl="1" indent="0" eaLnBrk="1" hangingPunct="1">
              <a:lnSpc>
                <a:spcPct val="80000"/>
              </a:lnSpc>
              <a:buFontTx/>
              <a:buNone/>
              <a:defRPr/>
            </a:pPr>
            <a:r>
              <a:rPr lang="ja-JP" altLang="en-US" sz="2000" dirty="0">
                <a:cs typeface="Times" panose="02020603050405020304" pitchFamily="18" charset="0"/>
              </a:rPr>
              <a:t>⇒ </a:t>
            </a:r>
            <a:r>
              <a:rPr lang="en-US" altLang="ja-JP" sz="2000" dirty="0">
                <a:cs typeface="Times" panose="02020603050405020304" pitchFamily="18" charset="0"/>
              </a:rPr>
              <a:t>After decided sequential tasks efficiently , it started working.</a:t>
            </a:r>
            <a:r>
              <a:rPr lang="ja-JP" altLang="en-US" sz="2000" dirty="0">
                <a:cs typeface="Times" panose="02020603050405020304" pitchFamily="18" charset="0"/>
              </a:rPr>
              <a:t/>
            </a:r>
            <a:br>
              <a:rPr lang="ja-JP" altLang="en-US" sz="2000" dirty="0">
                <a:cs typeface="Times" panose="02020603050405020304" pitchFamily="18" charset="0"/>
              </a:rPr>
            </a:br>
            <a:r>
              <a:rPr lang="en-US" altLang="ja-JP" sz="2000" dirty="0" err="1">
                <a:cs typeface="Times" panose="02020603050405020304" pitchFamily="18" charset="0"/>
              </a:rPr>
              <a:t>Trước</a:t>
            </a:r>
            <a:r>
              <a:rPr lang="en-US" altLang="ja-JP" sz="2000" dirty="0">
                <a:cs typeface="Times" panose="02020603050405020304" pitchFamily="18" charset="0"/>
              </a:rPr>
              <a:t> </a:t>
            </a:r>
            <a:r>
              <a:rPr lang="en-US" altLang="ja-JP" sz="2000" dirty="0" err="1">
                <a:cs typeface="Times" panose="02020603050405020304" pitchFamily="18" charset="0"/>
              </a:rPr>
              <a:t>tiên</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lên</a:t>
            </a:r>
            <a:r>
              <a:rPr lang="en-US" altLang="ja-JP" sz="2000" dirty="0">
                <a:cs typeface="Times" panose="02020603050405020304" pitchFamily="18" charset="0"/>
              </a:rPr>
              <a:t> </a:t>
            </a:r>
            <a:r>
              <a:rPr lang="en-US" altLang="ja-JP" sz="2000" dirty="0" err="1">
                <a:cs typeface="Times" panose="02020603050405020304" pitchFamily="18" charset="0"/>
              </a:rPr>
              <a:t>kế</a:t>
            </a:r>
            <a:r>
              <a:rPr lang="en-US" altLang="ja-JP" sz="2000" dirty="0">
                <a:cs typeface="Times" panose="02020603050405020304" pitchFamily="18" charset="0"/>
              </a:rPr>
              <a:t> </a:t>
            </a:r>
            <a:r>
              <a:rPr lang="en-US" altLang="ja-JP" sz="2000" dirty="0" err="1">
                <a:cs typeface="Times" panose="02020603050405020304" pitchFamily="18" charset="0"/>
              </a:rPr>
              <a:t>hoạch</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một</a:t>
            </a:r>
            <a:r>
              <a:rPr lang="en-US" altLang="ja-JP" sz="2000" dirty="0">
                <a:cs typeface="Times" panose="02020603050405020304" pitchFamily="18" charset="0"/>
              </a:rPr>
              <a:t> </a:t>
            </a:r>
            <a:r>
              <a:rPr lang="en-US" altLang="ja-JP" sz="2000" dirty="0" err="1">
                <a:cs typeface="Times" panose="02020603050405020304" pitchFamily="18" charset="0"/>
              </a:rPr>
              <a:t>ngày</a:t>
            </a:r>
            <a:r>
              <a:rPr lang="en-US" altLang="ja-JP" sz="2000" dirty="0">
                <a:cs typeface="Times" panose="02020603050405020304" pitchFamily="18" charset="0"/>
              </a:rPr>
              <a:t>.</a:t>
            </a: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Sau</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quyết</a:t>
            </a:r>
            <a:r>
              <a:rPr lang="en-US" altLang="ja-JP" sz="2000" dirty="0">
                <a:cs typeface="Times" panose="02020603050405020304" pitchFamily="18" charset="0"/>
              </a:rPr>
              <a:t> </a:t>
            </a:r>
            <a:r>
              <a:rPr lang="en-US" altLang="ja-JP" sz="2000" dirty="0" err="1">
                <a:cs typeface="Times" panose="02020603050405020304" pitchFamily="18" charset="0"/>
              </a:rPr>
              <a:t>định</a:t>
            </a:r>
            <a:r>
              <a:rPr lang="en-US" altLang="ja-JP" sz="2000" dirty="0">
                <a:cs typeface="Times" panose="02020603050405020304" pitchFamily="18" charset="0"/>
              </a:rPr>
              <a:t> </a:t>
            </a:r>
            <a:r>
              <a:rPr lang="en-US" altLang="ja-JP" sz="2000" dirty="0" err="1">
                <a:cs typeface="Times" panose="02020603050405020304" pitchFamily="18" charset="0"/>
              </a:rPr>
              <a:t>tuần</a:t>
            </a:r>
            <a:r>
              <a:rPr lang="en-US" altLang="ja-JP" sz="2000" dirty="0">
                <a:cs typeface="Times" panose="02020603050405020304" pitchFamily="18" charset="0"/>
              </a:rPr>
              <a:t> </a:t>
            </a:r>
            <a:r>
              <a:rPr lang="en-US" altLang="ja-JP" sz="2000" dirty="0" err="1">
                <a:cs typeface="Times" panose="02020603050405020304" pitchFamily="18" charset="0"/>
              </a:rPr>
              <a:t>tự</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sao</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hiệu</a:t>
            </a:r>
            <a:r>
              <a:rPr lang="en-US" altLang="ja-JP" sz="2000" dirty="0">
                <a:cs typeface="Times" panose="02020603050405020304" pitchFamily="18" charset="0"/>
              </a:rPr>
              <a:t> </a:t>
            </a:r>
            <a:r>
              <a:rPr lang="en-US" altLang="ja-JP" sz="2000" dirty="0" err="1">
                <a:cs typeface="Times" panose="02020603050405020304" pitchFamily="18" charset="0"/>
              </a:rPr>
              <a:t>quả</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bắt</a:t>
            </a:r>
            <a:r>
              <a:rPr lang="en-US" altLang="ja-JP" sz="2000" dirty="0">
                <a:cs typeface="Times" panose="02020603050405020304" pitchFamily="18" charset="0"/>
              </a:rPr>
              <a:t> </a:t>
            </a:r>
            <a:r>
              <a:rPr lang="en-US" altLang="ja-JP" sz="2000" dirty="0" err="1">
                <a:cs typeface="Times" panose="02020603050405020304" pitchFamily="18" charset="0"/>
              </a:rPr>
              <a:t>đầu</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a:t>
            </a: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175498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16</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Basic attitude at company(3</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eaLnBrk="1" hangingPunct="1">
              <a:lnSpc>
                <a:spcPct val="80000"/>
              </a:lnSpc>
              <a:defRPr/>
            </a:pPr>
            <a:r>
              <a:rPr lang="en-US" altLang="ja-JP" sz="2000" dirty="0">
                <a:cs typeface="Times" panose="02020603050405020304" pitchFamily="18" charset="0"/>
              </a:rPr>
              <a:t>In working time</a:t>
            </a:r>
            <a:r>
              <a:rPr lang="ja-JP" altLang="en-US" sz="2000" dirty="0">
                <a:cs typeface="Times" panose="02020603050405020304" pitchFamily="18" charset="0"/>
              </a:rPr>
              <a:t>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lúc</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No confusion between public(asset company) and private.</a:t>
            </a:r>
            <a:r>
              <a:rPr lang="ja-JP" altLang="en-US" sz="2000" dirty="0">
                <a:cs typeface="Times" panose="02020603050405020304" pitchFamily="18" charset="0"/>
              </a:rPr>
              <a:t/>
            </a:r>
            <a:br>
              <a:rPr lang="ja-JP" altLang="en-US" sz="2000" dirty="0">
                <a:cs typeface="Times" panose="02020603050405020304" pitchFamily="18" charset="0"/>
              </a:rPr>
            </a:br>
            <a:r>
              <a:rPr lang="ja-JP" altLang="en-US" sz="2000" dirty="0">
                <a:cs typeface="Times" panose="02020603050405020304" pitchFamily="18" charset="0"/>
              </a:rPr>
              <a:t>⇒</a:t>
            </a:r>
            <a:r>
              <a:rPr lang="en-US" altLang="ja-JP" sz="2000" dirty="0">
                <a:cs typeface="Times" panose="02020603050405020304" pitchFamily="18" charset="0"/>
              </a:rPr>
              <a:t>Things like private conversations, on the phone for unnecessary personal reasons, pick up of  asset company as private, brought document out · Which actions is not allowed.</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lẫn</a:t>
            </a:r>
            <a:r>
              <a:rPr lang="en-US" altLang="ja-JP" sz="2000" dirty="0">
                <a:cs typeface="Times" panose="02020603050405020304" pitchFamily="18" charset="0"/>
              </a:rPr>
              <a:t> </a:t>
            </a:r>
            <a:r>
              <a:rPr lang="en-US" altLang="ja-JP" sz="2000" dirty="0" err="1">
                <a:cs typeface="Times" panose="02020603050405020304" pitchFamily="18" charset="0"/>
              </a:rPr>
              <a:t>lộn</a:t>
            </a:r>
            <a:r>
              <a:rPr lang="en-US" altLang="ja-JP" sz="2000" dirty="0">
                <a:cs typeface="Times" panose="02020603050405020304" pitchFamily="18" charset="0"/>
              </a:rPr>
              <a:t> </a:t>
            </a:r>
            <a:r>
              <a:rPr lang="en-US" altLang="ja-JP" sz="2000" dirty="0" err="1">
                <a:cs typeface="Times" panose="02020603050405020304" pitchFamily="18" charset="0"/>
              </a:rPr>
              <a:t>giữa</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tư</a:t>
            </a:r>
            <a:r>
              <a:rPr lang="en-US" altLang="ja-JP" sz="2000" dirty="0">
                <a:cs typeface="Times" panose="02020603050405020304" pitchFamily="18" charset="0"/>
              </a:rPr>
              <a:t>.</a:t>
            </a: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như</a:t>
            </a:r>
            <a:r>
              <a:rPr lang="en-US" altLang="ja-JP" sz="2000" dirty="0">
                <a:cs typeface="Times" panose="02020603050405020304" pitchFamily="18" charset="0"/>
              </a:rPr>
              <a:t> </a:t>
            </a:r>
            <a:r>
              <a:rPr lang="en-US" altLang="ja-JP" sz="2000" dirty="0" err="1">
                <a:cs typeface="Times" panose="02020603050405020304" pitchFamily="18" charset="0"/>
              </a:rPr>
              <a:t>nói</a:t>
            </a:r>
            <a:r>
              <a:rPr lang="en-US" altLang="ja-JP" sz="2000" dirty="0">
                <a:cs typeface="Times" panose="02020603050405020304" pitchFamily="18" charset="0"/>
              </a:rPr>
              <a:t> </a:t>
            </a:r>
            <a:r>
              <a:rPr lang="en-US" altLang="ja-JP" sz="2000" dirty="0" err="1">
                <a:cs typeface="Times" panose="02020603050405020304" pitchFamily="18" charset="0"/>
              </a:rPr>
              <a:t>chuyện</a:t>
            </a:r>
            <a:r>
              <a:rPr lang="en-US" altLang="ja-JP" sz="2000" dirty="0">
                <a:cs typeface="Times" panose="02020603050405020304" pitchFamily="18" charset="0"/>
              </a:rPr>
              <a:t> </a:t>
            </a:r>
            <a:r>
              <a:rPr lang="en-US" altLang="ja-JP" sz="2000" dirty="0" err="1">
                <a:cs typeface="Times" panose="02020603050405020304" pitchFamily="18" charset="0"/>
              </a:rPr>
              <a:t>riêng</a:t>
            </a:r>
            <a:r>
              <a:rPr lang="en-US" altLang="ja-JP" sz="2000" dirty="0">
                <a:cs typeface="Times" panose="02020603050405020304" pitchFamily="18" charset="0"/>
              </a:rPr>
              <a:t>, </a:t>
            </a:r>
            <a:r>
              <a:rPr lang="en-US" altLang="ja-JP" sz="2000" dirty="0" err="1">
                <a:cs typeface="Times" panose="02020603050405020304" pitchFamily="18" charset="0"/>
              </a:rPr>
              <a:t>điện</a:t>
            </a:r>
            <a:r>
              <a:rPr lang="en-US" altLang="ja-JP" sz="2000" dirty="0">
                <a:cs typeface="Times" panose="02020603050405020304" pitchFamily="18" charset="0"/>
              </a:rPr>
              <a:t> </a:t>
            </a:r>
            <a:r>
              <a:rPr lang="en-US" altLang="ja-JP" sz="2000" dirty="0" err="1">
                <a:cs typeface="Times" panose="02020603050405020304" pitchFamily="18" charset="0"/>
              </a:rPr>
              <a:t>thoại</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riêng</a:t>
            </a:r>
            <a:r>
              <a:rPr lang="en-US" altLang="ja-JP" sz="2000" dirty="0">
                <a:cs typeface="Times" panose="02020603050405020304" pitchFamily="18" charset="0"/>
              </a:rPr>
              <a:t> </a:t>
            </a:r>
            <a:r>
              <a:rPr lang="en-US" altLang="ja-JP" sz="2000" dirty="0" err="1">
                <a:cs typeface="Times" panose="02020603050405020304" pitchFamily="18" charset="0"/>
              </a:rPr>
              <a:t>trên</a:t>
            </a:r>
            <a:r>
              <a:rPr lang="en-US" altLang="ja-JP" sz="2000" dirty="0">
                <a:cs typeface="Times" panose="02020603050405020304" pitchFamily="18" charset="0"/>
              </a:rPr>
              <a:t> </a:t>
            </a:r>
            <a:r>
              <a:rPr lang="en-US" altLang="ja-JP" sz="2000" dirty="0" err="1">
                <a:cs typeface="Times" panose="02020603050405020304" pitchFamily="18" charset="0"/>
              </a:rPr>
              <a:t>mức</a:t>
            </a:r>
            <a:r>
              <a:rPr lang="en-US" altLang="ja-JP"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thiết</a:t>
            </a:r>
            <a:r>
              <a:rPr lang="en-US" altLang="ja-JP" sz="2000" dirty="0">
                <a:cs typeface="Times" panose="02020603050405020304" pitchFamily="18" charset="0"/>
              </a:rPr>
              <a:t>, </a:t>
            </a:r>
            <a:r>
              <a:rPr lang="en-US" altLang="ja-JP" sz="2000" dirty="0" err="1">
                <a:cs typeface="Times" panose="02020603050405020304" pitchFamily="18" charset="0"/>
              </a:rPr>
              <a:t>lấy</a:t>
            </a:r>
            <a:r>
              <a:rPr lang="en-US" altLang="ja-JP" sz="2000" dirty="0">
                <a:cs typeface="Times" panose="02020603050405020304" pitchFamily="18" charset="0"/>
              </a:rPr>
              <a:t> </a:t>
            </a:r>
            <a:r>
              <a:rPr lang="en-US" altLang="ja-JP" sz="2000" dirty="0" err="1">
                <a:cs typeface="Times" panose="02020603050405020304" pitchFamily="18" charset="0"/>
              </a:rPr>
              <a:t>đồ</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ty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đồ</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mình</a:t>
            </a:r>
            <a:r>
              <a:rPr lang="en-US" altLang="ja-JP" sz="2000" dirty="0">
                <a:cs typeface="Times" panose="02020603050405020304" pitchFamily="18" charset="0"/>
              </a:rPr>
              <a:t>, </a:t>
            </a:r>
            <a:r>
              <a:rPr lang="en-US" altLang="ja-JP" sz="2000" dirty="0" err="1">
                <a:cs typeface="Times" panose="02020603050405020304" pitchFamily="18" charset="0"/>
              </a:rPr>
              <a:t>tự</a:t>
            </a:r>
            <a:r>
              <a:rPr lang="en-US" altLang="ja-JP" sz="2000" dirty="0">
                <a:cs typeface="Times" panose="02020603050405020304" pitchFamily="18" charset="0"/>
              </a:rPr>
              <a:t> ý </a:t>
            </a:r>
            <a:r>
              <a:rPr lang="en-US" altLang="ja-JP" sz="2000" dirty="0" err="1">
                <a:cs typeface="Times" panose="02020603050405020304" pitchFamily="18" charset="0"/>
              </a:rPr>
              <a:t>đem</a:t>
            </a:r>
            <a:r>
              <a:rPr lang="en-US" altLang="ja-JP" sz="2000" dirty="0">
                <a:cs typeface="Times" panose="02020603050405020304" pitchFamily="18" charset="0"/>
              </a:rPr>
              <a:t> </a:t>
            </a:r>
            <a:r>
              <a:rPr lang="en-US" altLang="ja-JP" sz="2000" dirty="0" err="1">
                <a:cs typeface="Times" panose="02020603050405020304" pitchFamily="18" charset="0"/>
              </a:rPr>
              <a:t>thiết</a:t>
            </a:r>
            <a:r>
              <a:rPr lang="en-US" altLang="ja-JP" sz="2000" dirty="0">
                <a:cs typeface="Times" panose="02020603050405020304" pitchFamily="18" charset="0"/>
              </a:rPr>
              <a:t> </a:t>
            </a:r>
            <a:r>
              <a:rPr lang="en-US" altLang="ja-JP" sz="2000" dirty="0" err="1">
                <a:cs typeface="Times" panose="02020603050405020304" pitchFamily="18" charset="0"/>
              </a:rPr>
              <a:t>bị</a:t>
            </a:r>
            <a:r>
              <a:rPr lang="ja-JP" altLang="en-US" sz="2000" dirty="0">
                <a:cs typeface="Times" panose="02020603050405020304" pitchFamily="18" charset="0"/>
              </a:rPr>
              <a:t>・</a:t>
            </a:r>
            <a:r>
              <a:rPr lang="en-US" altLang="ja-JP" sz="2000" dirty="0" err="1">
                <a:cs typeface="Times" panose="02020603050405020304" pitchFamily="18" charset="0"/>
              </a:rPr>
              <a:t>tài</a:t>
            </a:r>
            <a:r>
              <a:rPr lang="en-US" altLang="ja-JP" sz="2000" dirty="0">
                <a:cs typeface="Times" panose="02020603050405020304" pitchFamily="18" charset="0"/>
              </a:rPr>
              <a:t> </a:t>
            </a:r>
            <a:r>
              <a:rPr lang="en-US" altLang="ja-JP" sz="2000" dirty="0" err="1">
                <a:cs typeface="Times" panose="02020603050405020304" pitchFamily="18" charset="0"/>
              </a:rPr>
              <a:t>liệu</a:t>
            </a:r>
            <a:r>
              <a:rPr lang="en-US" altLang="ja-JP" sz="2000" dirty="0">
                <a:cs typeface="Times" panose="02020603050405020304" pitchFamily="18" charset="0"/>
              </a:rPr>
              <a:t> </a:t>
            </a:r>
            <a:r>
              <a:rPr lang="en-US" altLang="ja-JP" sz="2000" dirty="0" err="1">
                <a:cs typeface="Times" panose="02020603050405020304" pitchFamily="18" charset="0"/>
              </a:rPr>
              <a:t>ra</a:t>
            </a:r>
            <a:r>
              <a:rPr lang="en-US" altLang="ja-JP" sz="2000" dirty="0">
                <a:cs typeface="Times" panose="02020603050405020304" pitchFamily="18" charset="0"/>
              </a:rPr>
              <a:t> </a:t>
            </a:r>
            <a:r>
              <a:rPr lang="en-US" altLang="ja-JP" sz="2000" dirty="0" err="1">
                <a:cs typeface="Times" panose="02020603050405020304" pitchFamily="18" charset="0"/>
              </a:rPr>
              <a:t>ngoài</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hành</a:t>
            </a:r>
            <a:r>
              <a:rPr lang="en-US" altLang="ja-JP" sz="2000" dirty="0">
                <a:cs typeface="Times" panose="02020603050405020304" pitchFamily="18" charset="0"/>
              </a:rPr>
              <a:t> </a:t>
            </a:r>
            <a:r>
              <a:rPr lang="en-US" altLang="ja-JP" sz="2000" dirty="0" err="1">
                <a:cs typeface="Times" panose="02020603050405020304" pitchFamily="18" charset="0"/>
              </a:rPr>
              <a:t>động</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phép</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Takes responsibility for assigned work. </a:t>
            </a:r>
          </a:p>
          <a:p>
            <a:pPr marL="522288" lvl="1" indent="0" eaLnBrk="1" hangingPunct="1">
              <a:lnSpc>
                <a:spcPct val="80000"/>
              </a:lnSpc>
              <a:buFontTx/>
              <a:buNone/>
              <a:defRPr/>
            </a:pPr>
            <a:r>
              <a:rPr lang="en-US" altLang="ja-JP" sz="2000" dirty="0">
                <a:cs typeface="Times" panose="02020603050405020304" pitchFamily="18" charset="0"/>
              </a:rPr>
              <a:t>	</a:t>
            </a:r>
            <a:r>
              <a:rPr lang="ja-JP" altLang="en-US" sz="2000" dirty="0">
                <a:cs typeface="Times" panose="02020603050405020304" pitchFamily="18" charset="0"/>
              </a:rPr>
              <a:t>⇒ </a:t>
            </a:r>
            <a:r>
              <a:rPr lang="en-US" altLang="ja-JP" sz="2000" dirty="0">
                <a:cs typeface="Times" panose="02020603050405020304" pitchFamily="18" charset="0"/>
              </a:rPr>
              <a:t>If there are any unclear points, you must confirm (prohibiting yourself judgment, do not </a:t>
            </a:r>
            <a:r>
              <a:rPr lang="en-US" altLang="ja-JP" sz="2000" dirty="0" smtClean="0">
                <a:cs typeface="Times" panose="02020603050405020304" pitchFamily="18" charset="0"/>
              </a:rPr>
              <a:t>allow </a:t>
            </a:r>
            <a:r>
              <a:rPr lang="en-US" altLang="ja-JP" sz="2000" dirty="0">
                <a:cs typeface="Times" panose="02020603050405020304" pitchFamily="18" charset="0"/>
              </a:rPr>
              <a:t>working as what you like)</a:t>
            </a:r>
          </a:p>
          <a:p>
            <a:pPr lvl="1" eaLnBrk="1" hangingPunct="1">
              <a:lnSpc>
                <a:spcPct val="80000"/>
              </a:lnSpc>
              <a:defRPr/>
            </a:pP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trách</a:t>
            </a:r>
            <a:r>
              <a:rPr lang="en-US" altLang="ja-JP" sz="2000" dirty="0">
                <a:cs typeface="Times" panose="02020603050405020304" pitchFamily="18" charset="0"/>
              </a:rPr>
              <a:t> </a:t>
            </a:r>
            <a:r>
              <a:rPr lang="en-US" altLang="ja-JP" sz="2000" dirty="0" err="1">
                <a:cs typeface="Times" panose="02020603050405020304" pitchFamily="18" charset="0"/>
              </a:rPr>
              <a:t>nhiệm</a:t>
            </a:r>
            <a:r>
              <a:rPr lang="en-US" altLang="ja-JP" sz="2000" dirty="0">
                <a:cs typeface="Times" panose="02020603050405020304" pitchFamily="18" charset="0"/>
              </a:rPr>
              <a:t> </a:t>
            </a:r>
            <a:r>
              <a:rPr lang="en-US" altLang="ja-JP" sz="2000" dirty="0" err="1">
                <a:cs typeface="Times" panose="02020603050405020304" pitchFamily="18" charset="0"/>
              </a:rPr>
              <a:t>với</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giao</a:t>
            </a:r>
            <a:r>
              <a:rPr lang="en-US" altLang="ja-JP" sz="2000" dirty="0">
                <a:cs typeface="Times" panose="02020603050405020304" pitchFamily="18" charset="0"/>
              </a:rPr>
              <a:t>.</a:t>
            </a: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Nếu</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điểm</a:t>
            </a:r>
            <a:r>
              <a:rPr lang="en-US" altLang="ja-JP" sz="2000" dirty="0">
                <a:cs typeface="Times" panose="02020603050405020304" pitchFamily="18" charset="0"/>
              </a:rPr>
              <a:t> </a:t>
            </a:r>
            <a:r>
              <a:rPr lang="en-US" altLang="ja-JP" sz="2000" dirty="0" err="1">
                <a:cs typeface="Times" panose="02020603050405020304" pitchFamily="18" charset="0"/>
              </a:rPr>
              <a:t>nào</a:t>
            </a:r>
            <a:r>
              <a:rPr lang="en-US" altLang="ja-JP" sz="2000" dirty="0">
                <a:cs typeface="Times" panose="02020603050405020304" pitchFamily="18" charset="0"/>
              </a:rPr>
              <a:t> </a:t>
            </a:r>
            <a:r>
              <a:rPr lang="en-US" altLang="ja-JP" sz="2000" dirty="0" err="1">
                <a:cs typeface="Times" panose="02020603050405020304" pitchFamily="18" charset="0"/>
              </a:rPr>
              <a:t>chưa</a:t>
            </a:r>
            <a:r>
              <a:rPr lang="en-US" altLang="ja-JP" sz="2000" dirty="0">
                <a:cs typeface="Times" panose="02020603050405020304" pitchFamily="18" charset="0"/>
              </a:rPr>
              <a:t> </a:t>
            </a:r>
            <a:r>
              <a:rPr lang="en-US" altLang="ja-JP" sz="2000" dirty="0" err="1">
                <a:cs typeface="Times" panose="02020603050405020304" pitchFamily="18" charset="0"/>
              </a:rPr>
              <a:t>rõ</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xác</a:t>
            </a:r>
            <a:r>
              <a:rPr lang="en-US" altLang="ja-JP" sz="2000" dirty="0">
                <a:cs typeface="Times" panose="02020603050405020304" pitchFamily="18" charset="0"/>
              </a:rPr>
              <a:t> </a:t>
            </a:r>
            <a:r>
              <a:rPr lang="en-US" altLang="ja-JP" sz="2000" dirty="0" err="1">
                <a:cs typeface="Times" panose="02020603050405020304" pitchFamily="18" charset="0"/>
              </a:rPr>
              <a:t>nhận</a:t>
            </a:r>
            <a:r>
              <a:rPr lang="en-US" altLang="ja-JP" sz="2000" dirty="0">
                <a:cs typeface="Times" panose="02020603050405020304" pitchFamily="18" charset="0"/>
              </a:rPr>
              <a:t>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nghiêm</a:t>
            </a:r>
            <a:r>
              <a:rPr lang="en-US" altLang="ja-JP" sz="2000" dirty="0">
                <a:cs typeface="Times" panose="02020603050405020304" pitchFamily="18" charset="0"/>
              </a:rPr>
              <a:t> </a:t>
            </a:r>
            <a:r>
              <a:rPr lang="en-US" altLang="ja-JP" sz="2000" dirty="0" err="1">
                <a:cs typeface="Times" panose="02020603050405020304" pitchFamily="18" charset="0"/>
              </a:rPr>
              <a:t>cấm</a:t>
            </a:r>
            <a:r>
              <a:rPr lang="en-US" altLang="ja-JP" sz="2000" dirty="0">
                <a:cs typeface="Times" panose="02020603050405020304" pitchFamily="18" charset="0"/>
              </a:rPr>
              <a:t> </a:t>
            </a:r>
            <a:r>
              <a:rPr lang="en-US" altLang="ja-JP" sz="2000" dirty="0" err="1">
                <a:cs typeface="Times" panose="02020603050405020304" pitchFamily="18" charset="0"/>
              </a:rPr>
              <a:t>tự</a:t>
            </a:r>
            <a:r>
              <a:rPr lang="en-US" altLang="ja-JP" sz="2000" dirty="0">
                <a:cs typeface="Times" panose="02020603050405020304" pitchFamily="18" charset="0"/>
              </a:rPr>
              <a:t> </a:t>
            </a:r>
            <a:r>
              <a:rPr lang="en-US" altLang="ja-JP" sz="2000" dirty="0" err="1">
                <a:cs typeface="Times" panose="02020603050405020304" pitchFamily="18" charset="0"/>
              </a:rPr>
              <a:t>mình</a:t>
            </a:r>
            <a:r>
              <a:rPr lang="en-US" altLang="ja-JP" sz="2000" dirty="0">
                <a:cs typeface="Times" panose="02020603050405020304" pitchFamily="18" charset="0"/>
              </a:rPr>
              <a:t> </a:t>
            </a:r>
            <a:r>
              <a:rPr lang="en-US" altLang="ja-JP" sz="2000" dirty="0" err="1">
                <a:cs typeface="Times" panose="02020603050405020304" pitchFamily="18" charset="0"/>
              </a:rPr>
              <a:t>phán</a:t>
            </a:r>
            <a:r>
              <a:rPr lang="en-US" altLang="ja-JP" sz="2000" dirty="0">
                <a:cs typeface="Times" panose="02020603050405020304" pitchFamily="18" charset="0"/>
              </a:rPr>
              <a:t> </a:t>
            </a:r>
            <a:r>
              <a:rPr lang="en-US" altLang="ja-JP" sz="2000" dirty="0" err="1">
                <a:cs typeface="Times" panose="02020603050405020304" pitchFamily="18" charset="0"/>
              </a:rPr>
              <a:t>đoán</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tùy</a:t>
            </a:r>
            <a:r>
              <a:rPr lang="en-US" altLang="ja-JP" sz="2000" dirty="0">
                <a:cs typeface="Times" panose="02020603050405020304" pitchFamily="18" charset="0"/>
              </a:rPr>
              <a:t> </a:t>
            </a:r>
            <a:r>
              <a:rPr lang="en-US" altLang="ja-JP" sz="2000" dirty="0" err="1">
                <a:cs typeface="Times" panose="02020603050405020304" pitchFamily="18" charset="0"/>
              </a:rPr>
              <a:t>theo</a:t>
            </a:r>
            <a:r>
              <a:rPr lang="en-US" altLang="ja-JP" sz="2000" dirty="0">
                <a:cs typeface="Times" panose="02020603050405020304" pitchFamily="18" charset="0"/>
              </a:rPr>
              <a:t> ý </a:t>
            </a:r>
            <a:r>
              <a:rPr lang="en-US" altLang="ja-JP" sz="2000" dirty="0" err="1">
                <a:cs typeface="Times" panose="02020603050405020304" pitchFamily="18" charset="0"/>
              </a:rPr>
              <a:t>thích</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When you go out, it should report clearly where to go. </a:t>
            </a:r>
          </a:p>
          <a:p>
            <a:pPr marL="522288" lvl="1" indent="0" eaLnBrk="1" hangingPunct="1">
              <a:lnSpc>
                <a:spcPct val="80000"/>
              </a:lnSpc>
              <a:buFontTx/>
              <a:buNone/>
              <a:defRPr/>
            </a:pPr>
            <a:r>
              <a:rPr lang="ja-JP" altLang="en-US" sz="2000" dirty="0">
                <a:cs typeface="Times" panose="02020603050405020304" pitchFamily="18" charset="0"/>
              </a:rPr>
              <a:t>	⇒</a:t>
            </a:r>
            <a:r>
              <a:rPr lang="en-US" altLang="ja-JP" sz="2000" dirty="0">
                <a:cs typeface="Times" panose="02020603050405020304" pitchFamily="18" charset="0"/>
              </a:rPr>
              <a:t>Whether public or private reason, it should report clearly to go out what purpose, where to go, when you come back.</a:t>
            </a:r>
          </a:p>
          <a:p>
            <a:pPr lvl="1" eaLnBrk="1" hangingPunct="1">
              <a:lnSpc>
                <a:spcPct val="80000"/>
              </a:lnSpc>
              <a:defRPr/>
            </a:pPr>
            <a:r>
              <a:rPr lang="ja-JP" altLang="en-US"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 </a:t>
            </a:r>
            <a:r>
              <a:rPr lang="en-US" altLang="ja-JP" sz="2000" dirty="0" err="1">
                <a:cs typeface="Times" panose="02020603050405020304" pitchFamily="18" charset="0"/>
              </a:rPr>
              <a:t>ra</a:t>
            </a:r>
            <a:r>
              <a:rPr lang="en-US" altLang="ja-JP" sz="2000" dirty="0">
                <a:cs typeface="Times" panose="02020603050405020304" pitchFamily="18" charset="0"/>
              </a:rPr>
              <a:t> </a:t>
            </a:r>
            <a:r>
              <a:rPr lang="en-US" altLang="ja-JP" sz="2000" dirty="0" err="1">
                <a:cs typeface="Times" panose="02020603050405020304" pitchFamily="18" charset="0"/>
              </a:rPr>
              <a:t>ngoài</a:t>
            </a:r>
            <a:r>
              <a:rPr lang="en-US" altLang="ja-JP"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báo</a:t>
            </a:r>
            <a:r>
              <a:rPr lang="en-US" altLang="ja-JP" sz="2000" dirty="0">
                <a:cs typeface="Times" panose="02020603050405020304" pitchFamily="18" charset="0"/>
              </a:rPr>
              <a:t> </a:t>
            </a:r>
            <a:r>
              <a:rPr lang="en-US" altLang="ja-JP" sz="2000" dirty="0" err="1">
                <a:cs typeface="Times" panose="02020603050405020304" pitchFamily="18" charset="0"/>
              </a:rPr>
              <a:t>rõ</a:t>
            </a:r>
            <a:r>
              <a:rPr lang="en-US" altLang="ja-JP" sz="2000" dirty="0">
                <a:cs typeface="Times" panose="02020603050405020304" pitchFamily="18" charset="0"/>
              </a:rPr>
              <a:t> </a:t>
            </a:r>
            <a:r>
              <a:rPr lang="en-US" altLang="ja-JP" sz="2000" dirty="0" err="1">
                <a:cs typeface="Times" panose="02020603050405020304" pitchFamily="18" charset="0"/>
              </a:rPr>
              <a:t>nơi</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a:t>
            </a: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Dù</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hay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tư</a:t>
            </a:r>
            <a:r>
              <a:rPr lang="en-US" altLang="ja-JP"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báo</a:t>
            </a:r>
            <a:r>
              <a:rPr lang="en-US" altLang="ja-JP" sz="2000" dirty="0">
                <a:cs typeface="Times" panose="02020603050405020304" pitchFamily="18" charset="0"/>
              </a:rPr>
              <a:t> </a:t>
            </a:r>
            <a:r>
              <a:rPr lang="en-US" altLang="ja-JP" sz="2000" dirty="0" err="1">
                <a:cs typeface="Times" panose="02020603050405020304" pitchFamily="18" charset="0"/>
              </a:rPr>
              <a:t>rõ</a:t>
            </a:r>
            <a:r>
              <a:rPr lang="en-US" altLang="ja-JP" sz="2000" dirty="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 </a:t>
            </a:r>
            <a:r>
              <a:rPr lang="en-US" altLang="ja-JP" sz="2000" dirty="0" err="1">
                <a:cs typeface="Times" panose="02020603050405020304" pitchFamily="18" charset="0"/>
              </a:rPr>
              <a:t>ra</a:t>
            </a:r>
            <a:r>
              <a:rPr lang="en-US" altLang="ja-JP" sz="2000" dirty="0">
                <a:cs typeface="Times" panose="02020603050405020304" pitchFamily="18" charset="0"/>
              </a:rPr>
              <a:t> </a:t>
            </a:r>
            <a:r>
              <a:rPr lang="en-US" altLang="ja-JP" sz="2000" dirty="0" err="1">
                <a:cs typeface="Times" panose="02020603050405020304" pitchFamily="18" charset="0"/>
              </a:rPr>
              <a:t>ngoài</a:t>
            </a:r>
            <a:r>
              <a:rPr lang="en-US" altLang="ja-JP" sz="2000" dirty="0">
                <a:cs typeface="Times" panose="02020603050405020304" pitchFamily="18" charset="0"/>
              </a:rPr>
              <a:t> </a:t>
            </a:r>
            <a:r>
              <a:rPr lang="en-US" altLang="ja-JP" sz="2000" dirty="0" err="1">
                <a:cs typeface="Times" panose="02020603050405020304" pitchFamily="18" charset="0"/>
              </a:rPr>
              <a:t>vì</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gì</a:t>
            </a:r>
            <a:r>
              <a:rPr lang="en-US" altLang="ja-JP" sz="2000" dirty="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đâu</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nào</a:t>
            </a:r>
            <a:r>
              <a:rPr lang="en-US" altLang="ja-JP" sz="2000" dirty="0">
                <a:cs typeface="Times" panose="02020603050405020304" pitchFamily="18" charset="0"/>
              </a:rPr>
              <a:t> quay </a:t>
            </a:r>
            <a:r>
              <a:rPr lang="en-US" altLang="ja-JP" sz="2000" dirty="0" err="1">
                <a:cs typeface="Times" panose="02020603050405020304" pitchFamily="18" charset="0"/>
              </a:rPr>
              <a:t>lại</a:t>
            </a:r>
            <a:r>
              <a:rPr lang="en-US" altLang="ja-JP" sz="2000" dirty="0">
                <a:cs typeface="Times" panose="02020603050405020304" pitchFamily="18" charset="0"/>
              </a:rPr>
              <a:t>.</a:t>
            </a:r>
            <a:endParaRPr lang="ja-JP" altLang="en-US" sz="2000" dirty="0">
              <a:cs typeface="Times" panose="02020603050405020304" pitchFamily="18" charset="0"/>
            </a:endParaRP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1866304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17</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Basic attitude at company(4)</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eaLnBrk="1" hangingPunct="1">
              <a:lnSpc>
                <a:spcPct val="80000"/>
              </a:lnSpc>
            </a:pPr>
            <a:r>
              <a:rPr lang="en-US" altLang="ja-JP" sz="2000" dirty="0">
                <a:ea typeface="MS UI Gothic" pitchFamily="50" charset="-128"/>
                <a:cs typeface="Times" panose="02020603050405020304" pitchFamily="18" charset="0"/>
              </a:rPr>
              <a:t>When go home</a:t>
            </a:r>
            <a:r>
              <a:rPr lang="ja-JP" altLang="en-US" sz="2000" dirty="0">
                <a:ea typeface="MS UI Gothic" pitchFamily="50" charset="-128"/>
                <a:cs typeface="Times" panose="02020603050405020304" pitchFamily="18" charset="0"/>
              </a:rPr>
              <a:t> </a:t>
            </a:r>
            <a:r>
              <a:rPr lang="en-US" altLang="ja-JP" sz="2000" dirty="0" err="1">
                <a:ea typeface="MS UI Gothic" pitchFamily="50" charset="-128"/>
                <a:cs typeface="Times" panose="02020603050405020304" pitchFamily="18" charset="0"/>
              </a:rPr>
              <a:t>Khi</a:t>
            </a:r>
            <a:r>
              <a:rPr lang="en-US" altLang="ja-JP" sz="2000" dirty="0">
                <a:ea typeface="MS UI Gothic" pitchFamily="50" charset="-128"/>
                <a:cs typeface="Times" panose="02020603050405020304" pitchFamily="18" charset="0"/>
              </a:rPr>
              <a:t> </a:t>
            </a:r>
            <a:r>
              <a:rPr lang="en-US" altLang="ja-JP" sz="2000" dirty="0" err="1">
                <a:ea typeface="MS UI Gothic" pitchFamily="50" charset="-128"/>
                <a:cs typeface="Times" panose="02020603050405020304" pitchFamily="18" charset="0"/>
              </a:rPr>
              <a:t>ra</a:t>
            </a:r>
            <a:r>
              <a:rPr lang="en-US" altLang="ja-JP" sz="2000" dirty="0">
                <a:ea typeface="MS UI Gothic" pitchFamily="50" charset="-128"/>
                <a:cs typeface="Times" panose="02020603050405020304" pitchFamily="18" charset="0"/>
              </a:rPr>
              <a:t> </a:t>
            </a:r>
            <a:r>
              <a:rPr lang="en-US" altLang="ja-JP" sz="2000" dirty="0" err="1">
                <a:ea typeface="MS UI Gothic" pitchFamily="50" charset="-128"/>
                <a:cs typeface="Times" panose="02020603050405020304" pitchFamily="18" charset="0"/>
              </a:rPr>
              <a:t>về</a:t>
            </a:r>
            <a:endParaRPr lang="en-US" altLang="ja-JP" sz="2000" dirty="0">
              <a:ea typeface="MS UI Gothic" pitchFamily="50" charset="-128"/>
              <a:cs typeface="Times" panose="02020603050405020304" pitchFamily="18" charset="0"/>
            </a:endParaRPr>
          </a:p>
          <a:p>
            <a:pPr lvl="1" eaLnBrk="1" hangingPunct="1">
              <a:lnSpc>
                <a:spcPct val="80000"/>
              </a:lnSpc>
            </a:pPr>
            <a:r>
              <a:rPr lang="en-US" altLang="ja-JP" sz="2000" dirty="0">
                <a:cs typeface="Times" panose="02020603050405020304" pitchFamily="18" charset="0"/>
              </a:rPr>
              <a:t>Strictly prohibited arranging, cleaning work before the end of working hours.</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Nghiêm</a:t>
            </a:r>
            <a:r>
              <a:rPr lang="en-US" altLang="ja-JP" sz="2000" dirty="0">
                <a:cs typeface="Times" panose="02020603050405020304" pitchFamily="18" charset="0"/>
              </a:rPr>
              <a:t> </a:t>
            </a:r>
            <a:r>
              <a:rPr lang="en-US" altLang="ja-JP" sz="2000" dirty="0" err="1">
                <a:cs typeface="Times" panose="02020603050405020304" pitchFamily="18" charset="0"/>
              </a:rPr>
              <a:t>cấm</a:t>
            </a:r>
            <a:r>
              <a:rPr lang="en-US" altLang="ja-JP" sz="2000" dirty="0">
                <a:cs typeface="Times" panose="02020603050405020304" pitchFamily="18" charset="0"/>
              </a:rPr>
              <a:t> </a:t>
            </a:r>
            <a:r>
              <a:rPr lang="en-US" altLang="ja-JP" sz="2000" dirty="0" err="1">
                <a:cs typeface="Times" panose="02020603050405020304" pitchFamily="18" charset="0"/>
              </a:rPr>
              <a:t>thu</a:t>
            </a:r>
            <a:r>
              <a:rPr lang="en-US" altLang="ja-JP" sz="2000" dirty="0">
                <a:cs typeface="Times" panose="02020603050405020304" pitchFamily="18" charset="0"/>
              </a:rPr>
              <a:t> </a:t>
            </a:r>
            <a:r>
              <a:rPr lang="en-US" altLang="ja-JP" sz="2000" dirty="0" err="1">
                <a:cs typeface="Times" panose="02020603050405020304" pitchFamily="18" charset="0"/>
              </a:rPr>
              <a:t>xếp</a:t>
            </a:r>
            <a:r>
              <a:rPr lang="en-US" altLang="ja-JP" sz="2000" dirty="0">
                <a:cs typeface="Times" panose="02020603050405020304" pitchFamily="18" charset="0"/>
              </a:rPr>
              <a:t>, </a:t>
            </a:r>
            <a:r>
              <a:rPr lang="en-US" altLang="ja-JP" sz="2000" dirty="0" err="1">
                <a:cs typeface="Times" panose="02020603050405020304" pitchFamily="18" charset="0"/>
              </a:rPr>
              <a:t>dọn</a:t>
            </a:r>
            <a:r>
              <a:rPr lang="en-US" altLang="ja-JP" sz="2000" dirty="0">
                <a:cs typeface="Times" panose="02020603050405020304" pitchFamily="18" charset="0"/>
              </a:rPr>
              <a:t> </a:t>
            </a:r>
            <a:r>
              <a:rPr lang="en-US" altLang="ja-JP" sz="2000" dirty="0" err="1">
                <a:cs typeface="Times" panose="02020603050405020304" pitchFamily="18" charset="0"/>
              </a:rPr>
              <a:t>dẹp</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chưa</a:t>
            </a:r>
            <a:r>
              <a:rPr lang="en-US" altLang="ja-JP" sz="2000" dirty="0">
                <a:cs typeface="Times" panose="02020603050405020304" pitchFamily="18" charset="0"/>
              </a:rPr>
              <a:t> </a:t>
            </a:r>
            <a:r>
              <a:rPr lang="en-US" altLang="ja-JP" sz="2000" dirty="0" err="1">
                <a:cs typeface="Times" panose="02020603050405020304" pitchFamily="18" charset="0"/>
              </a:rPr>
              <a:t>hết</a:t>
            </a:r>
            <a:r>
              <a:rPr lang="en-US" altLang="ja-JP" sz="2000" dirty="0">
                <a:cs typeface="Times" panose="02020603050405020304" pitchFamily="18" charset="0"/>
              </a:rPr>
              <a:t> </a:t>
            </a:r>
            <a:r>
              <a:rPr lang="en-US" altLang="ja-JP" sz="2000" dirty="0" err="1">
                <a:cs typeface="Times" panose="02020603050405020304" pitchFamily="18" charset="0"/>
              </a:rPr>
              <a:t>giờ</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p>
          <a:p>
            <a:pPr lvl="1" eaLnBrk="1" hangingPunct="1">
              <a:lnSpc>
                <a:spcPct val="80000"/>
              </a:lnSpc>
              <a:buFontTx/>
              <a:buNone/>
            </a:pPr>
            <a:r>
              <a:rPr lang="en-US" altLang="ja-JP" sz="2000" dirty="0">
                <a:cs typeface="Times" panose="02020603050405020304" pitchFamily="18" charset="0"/>
              </a:rPr>
              <a:t>Ex: before 5:30PM</a:t>
            </a:r>
          </a:p>
          <a:p>
            <a:pPr lvl="1" eaLnBrk="1" hangingPunct="1">
              <a:lnSpc>
                <a:spcPct val="80000"/>
              </a:lnSpc>
              <a:buFontTx/>
              <a:buNone/>
            </a:pPr>
            <a:endParaRPr lang="ja-JP" altLang="en-US" sz="2000" dirty="0">
              <a:cs typeface="Times" panose="02020603050405020304" pitchFamily="18" charset="0"/>
            </a:endParaRPr>
          </a:p>
          <a:p>
            <a:pPr lvl="1" eaLnBrk="1" hangingPunct="1">
              <a:lnSpc>
                <a:spcPct val="80000"/>
              </a:lnSpc>
            </a:pPr>
            <a:r>
              <a:rPr lang="en-US" altLang="ja-JP" sz="2000" dirty="0">
                <a:cs typeface="Times" panose="02020603050405020304" pitchFamily="18" charset="0"/>
              </a:rPr>
              <a:t>It's not take care about your own jobs, but look at the overall situation of the team, find to help possible something.</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chỉ</a:t>
            </a:r>
            <a:r>
              <a:rPr lang="en-US" altLang="ja-JP" sz="2000" dirty="0">
                <a:cs typeface="Times" panose="02020603050405020304" pitchFamily="18" charset="0"/>
              </a:rPr>
              <a:t> lo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riêng</a:t>
            </a:r>
            <a:r>
              <a:rPr lang="en-US" altLang="ja-JP" sz="2000" dirty="0">
                <a:cs typeface="Times" panose="02020603050405020304" pitchFamily="18" charset="0"/>
              </a:rPr>
              <a:t> </a:t>
            </a:r>
            <a:r>
              <a:rPr lang="en-US" altLang="ja-JP" sz="2000" dirty="0" err="1">
                <a:cs typeface="Times" panose="02020603050405020304" pitchFamily="18" charset="0"/>
              </a:rPr>
              <a:t>mình</a:t>
            </a:r>
            <a:r>
              <a:rPr lang="en-US" altLang="ja-JP" sz="2000" dirty="0">
                <a:cs typeface="Times" panose="02020603050405020304" pitchFamily="18" charset="0"/>
              </a:rPr>
              <a:t>, </a:t>
            </a:r>
            <a:r>
              <a:rPr lang="en-US" altLang="ja-JP" sz="2000" dirty="0" err="1">
                <a:cs typeface="Times" panose="02020603050405020304" pitchFamily="18" charset="0"/>
              </a:rPr>
              <a:t>mà</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nhìn</a:t>
            </a:r>
            <a:r>
              <a:rPr lang="en-US" altLang="ja-JP" sz="2000" dirty="0">
                <a:cs typeface="Times" panose="02020603050405020304" pitchFamily="18" charset="0"/>
              </a:rPr>
              <a:t> </a:t>
            </a:r>
            <a:r>
              <a:rPr lang="en-US" altLang="ja-JP" sz="2000" dirty="0" err="1">
                <a:cs typeface="Times" panose="02020603050405020304" pitchFamily="18" charset="0"/>
              </a:rPr>
              <a:t>tình</a:t>
            </a:r>
            <a:r>
              <a:rPr lang="en-US" altLang="ja-JP" sz="2000" dirty="0">
                <a:cs typeface="Times" panose="02020603050405020304" pitchFamily="18" charset="0"/>
              </a:rPr>
              <a:t> </a:t>
            </a:r>
            <a:r>
              <a:rPr lang="en-US" altLang="ja-JP" sz="2000" dirty="0" err="1">
                <a:cs typeface="Times" panose="02020603050405020304" pitchFamily="18" charset="0"/>
              </a:rPr>
              <a:t>hình</a:t>
            </a:r>
            <a:r>
              <a:rPr lang="en-US" altLang="ja-JP" sz="2000" dirty="0">
                <a:cs typeface="Times" panose="02020603050405020304" pitchFamily="18" charset="0"/>
              </a:rPr>
              <a:t> </a:t>
            </a:r>
            <a:r>
              <a:rPr lang="en-US" altLang="ja-JP" sz="2000" dirty="0" err="1">
                <a:cs typeface="Times" panose="02020603050405020304" pitchFamily="18" charset="0"/>
              </a:rPr>
              <a:t>chung</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cả</a:t>
            </a:r>
            <a:r>
              <a:rPr lang="en-US" altLang="ja-JP" sz="2000" dirty="0">
                <a:cs typeface="Times" panose="02020603050405020304" pitchFamily="18" charset="0"/>
              </a:rPr>
              <a:t> </a:t>
            </a:r>
            <a:r>
              <a:rPr lang="en-US" altLang="ja-JP" sz="2000" dirty="0" err="1">
                <a:cs typeface="Times" panose="02020603050405020304" pitchFamily="18" charset="0"/>
              </a:rPr>
              <a:t>nhóm</a:t>
            </a:r>
            <a:r>
              <a:rPr lang="en-US" altLang="ja-JP" sz="2000" dirty="0">
                <a:cs typeface="Times" panose="02020603050405020304" pitchFamily="18" charset="0"/>
              </a:rPr>
              <a:t>, </a:t>
            </a:r>
            <a:r>
              <a:rPr lang="en-US" altLang="ja-JP" sz="2000" dirty="0" err="1">
                <a:cs typeface="Times" panose="02020603050405020304" pitchFamily="18" charset="0"/>
              </a:rPr>
              <a:t>giúp</a:t>
            </a:r>
            <a:r>
              <a:rPr lang="en-US" altLang="ja-JP" sz="2000" dirty="0">
                <a:cs typeface="Times" panose="02020603050405020304" pitchFamily="18" charset="0"/>
              </a:rPr>
              <a:t> </a:t>
            </a:r>
            <a:r>
              <a:rPr lang="en-US" altLang="ja-JP" sz="2000" dirty="0" err="1">
                <a:cs typeface="Times" panose="02020603050405020304" pitchFamily="18" charset="0"/>
              </a:rPr>
              <a:t>đỡ</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phần</a:t>
            </a:r>
            <a:r>
              <a:rPr lang="en-US" altLang="ja-JP" sz="2000" dirty="0">
                <a:cs typeface="Times" panose="02020603050405020304" pitchFamily="18" charset="0"/>
              </a:rPr>
              <a:t> </a:t>
            </a:r>
            <a:r>
              <a:rPr lang="en-US" altLang="ja-JP" sz="2000" dirty="0" err="1">
                <a:cs typeface="Times" panose="02020603050405020304" pitchFamily="18" charset="0"/>
              </a:rPr>
              <a:t>nào</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thể</a:t>
            </a:r>
            <a:r>
              <a:rPr lang="en-US" altLang="ja-JP" sz="2000" dirty="0">
                <a:cs typeface="Times" panose="02020603050405020304" pitchFamily="18" charset="0"/>
              </a:rPr>
              <a:t>.</a:t>
            </a:r>
          </a:p>
          <a:p>
            <a:pPr lvl="1" eaLnBrk="1" hangingPunct="1">
              <a:lnSpc>
                <a:spcPct val="80000"/>
              </a:lnSpc>
              <a:buFontTx/>
              <a:buNone/>
            </a:pPr>
            <a:endParaRPr lang="en-US" altLang="ja-JP" sz="2000" dirty="0">
              <a:cs typeface="Times" panose="02020603050405020304" pitchFamily="18" charset="0"/>
            </a:endParaRPr>
          </a:p>
          <a:p>
            <a:pPr lvl="1" eaLnBrk="1" hangingPunct="1">
              <a:lnSpc>
                <a:spcPct val="80000"/>
              </a:lnSpc>
            </a:pPr>
            <a:r>
              <a:rPr lang="en-US" altLang="ja-JP" sz="2000" dirty="0">
                <a:cs typeface="Times" panose="02020603050405020304" pitchFamily="18" charset="0"/>
              </a:rPr>
              <a:t>When you leave, organize your desk tidy and clean.</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ra</a:t>
            </a:r>
            <a:r>
              <a:rPr lang="en-US" altLang="ja-JP" sz="2000" dirty="0">
                <a:cs typeface="Times" panose="02020603050405020304" pitchFamily="18" charset="0"/>
              </a:rPr>
              <a:t> </a:t>
            </a:r>
            <a:r>
              <a:rPr lang="en-US" altLang="ja-JP" sz="2000" dirty="0" err="1">
                <a:cs typeface="Times" panose="02020603050405020304" pitchFamily="18" charset="0"/>
              </a:rPr>
              <a:t>về</a:t>
            </a:r>
            <a:r>
              <a:rPr lang="en-US" altLang="ja-JP" sz="2000" dirty="0">
                <a:cs typeface="Times" panose="02020603050405020304" pitchFamily="18" charset="0"/>
              </a:rPr>
              <a:t>, </a:t>
            </a:r>
            <a:r>
              <a:rPr lang="en-US" altLang="ja-JP" sz="2000" dirty="0" err="1">
                <a:cs typeface="Times" panose="02020603050405020304" pitchFamily="18" charset="0"/>
              </a:rPr>
              <a:t>sắp</a:t>
            </a:r>
            <a:r>
              <a:rPr lang="en-US" altLang="ja-JP" sz="2000" dirty="0">
                <a:cs typeface="Times" panose="02020603050405020304" pitchFamily="18" charset="0"/>
              </a:rPr>
              <a:t> </a:t>
            </a:r>
            <a:r>
              <a:rPr lang="en-US" altLang="ja-JP" sz="2000" dirty="0" err="1">
                <a:cs typeface="Times" panose="02020603050405020304" pitchFamily="18" charset="0"/>
              </a:rPr>
              <a:t>xếp</a:t>
            </a:r>
            <a:r>
              <a:rPr lang="en-US" altLang="ja-JP" sz="2000" dirty="0">
                <a:cs typeface="Times" panose="02020603050405020304" pitchFamily="18" charset="0"/>
              </a:rPr>
              <a:t> </a:t>
            </a:r>
            <a:r>
              <a:rPr lang="en-US" altLang="ja-JP" sz="2000" dirty="0" err="1">
                <a:cs typeface="Times" panose="02020603050405020304" pitchFamily="18" charset="0"/>
              </a:rPr>
              <a:t>bàn</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ngăn</a:t>
            </a:r>
            <a:r>
              <a:rPr lang="en-US" altLang="ja-JP" sz="2000" dirty="0">
                <a:cs typeface="Times" panose="02020603050405020304" pitchFamily="18" charset="0"/>
              </a:rPr>
              <a:t> </a:t>
            </a:r>
            <a:r>
              <a:rPr lang="en-US" altLang="ja-JP" sz="2000" dirty="0" err="1">
                <a:cs typeface="Times" panose="02020603050405020304" pitchFamily="18" charset="0"/>
              </a:rPr>
              <a:t>nắp</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sạch</a:t>
            </a:r>
            <a:r>
              <a:rPr lang="en-US" altLang="ja-JP" sz="2000" dirty="0">
                <a:cs typeface="Times" panose="02020603050405020304" pitchFamily="18" charset="0"/>
              </a:rPr>
              <a:t> </a:t>
            </a:r>
            <a:r>
              <a:rPr lang="en-US" altLang="ja-JP" sz="2000" dirty="0" err="1">
                <a:cs typeface="Times" panose="02020603050405020304" pitchFamily="18" charset="0"/>
              </a:rPr>
              <a:t>sẽ</a:t>
            </a:r>
            <a:r>
              <a:rPr lang="en-US" altLang="ja-JP" sz="2000" dirty="0">
                <a:cs typeface="Times" panose="02020603050405020304" pitchFamily="18" charset="0"/>
              </a:rPr>
              <a:t>.</a:t>
            </a:r>
          </a:p>
          <a:p>
            <a:pPr lvl="1" eaLnBrk="1" hangingPunct="1">
              <a:lnSpc>
                <a:spcPct val="80000"/>
              </a:lnSpc>
              <a:buFontTx/>
              <a:buNone/>
            </a:pPr>
            <a:endParaRPr lang="en-US" altLang="ja-JP" sz="2000" dirty="0">
              <a:cs typeface="Times" panose="02020603050405020304" pitchFamily="18" charset="0"/>
            </a:endParaRPr>
          </a:p>
          <a:p>
            <a:pPr lvl="1" eaLnBrk="1" hangingPunct="1">
              <a:lnSpc>
                <a:spcPct val="80000"/>
              </a:lnSpc>
            </a:pPr>
            <a:r>
              <a:rPr lang="en-US" altLang="ja-JP" sz="2000" dirty="0">
                <a:cs typeface="Times" panose="02020603050405020304" pitchFamily="18" charset="0"/>
              </a:rPr>
              <a:t>Do not forget to say greeting who still remain working.</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Đừng</a:t>
            </a:r>
            <a:r>
              <a:rPr lang="en-US" altLang="ja-JP" sz="2000" dirty="0">
                <a:cs typeface="Times" panose="02020603050405020304" pitchFamily="18" charset="0"/>
              </a:rPr>
              <a:t> </a:t>
            </a:r>
            <a:r>
              <a:rPr lang="en-US" altLang="ja-JP" sz="2000" dirty="0" err="1">
                <a:cs typeface="Times" panose="02020603050405020304" pitchFamily="18" charset="0"/>
              </a:rPr>
              <a:t>quên</a:t>
            </a:r>
            <a:r>
              <a:rPr lang="en-US" altLang="ja-JP" sz="2000" dirty="0">
                <a:cs typeface="Times" panose="02020603050405020304" pitchFamily="18" charset="0"/>
              </a:rPr>
              <a:t> </a:t>
            </a:r>
            <a:r>
              <a:rPr lang="en-US" altLang="ja-JP" sz="2000" dirty="0" err="1">
                <a:cs typeface="Times" panose="02020603050405020304" pitchFamily="18" charset="0"/>
              </a:rPr>
              <a:t>chào</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người</a:t>
            </a:r>
            <a:r>
              <a:rPr lang="en-US" altLang="ja-JP" sz="2000" dirty="0">
                <a:cs typeface="Times" panose="02020603050405020304" pitchFamily="18" charset="0"/>
              </a:rPr>
              <a:t> </a:t>
            </a:r>
            <a:r>
              <a:rPr lang="en-US" altLang="ja-JP" sz="2000" dirty="0" err="1">
                <a:cs typeface="Times" panose="02020603050405020304" pitchFamily="18" charset="0"/>
              </a:rPr>
              <a:t>còn</a:t>
            </a:r>
            <a:r>
              <a:rPr lang="en-US" altLang="ja-JP" sz="2000" dirty="0">
                <a:cs typeface="Times" panose="02020603050405020304" pitchFamily="18" charset="0"/>
              </a:rPr>
              <a:t> ở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a:t>
            </a:r>
          </a:p>
          <a:p>
            <a:endParaRPr lang="en-US" altLang="ja-JP" sz="2000" dirty="0">
              <a:ea typeface="MS UI Gothic" pitchFamily="50" charset="-128"/>
              <a:cs typeface="Times" panose="02020603050405020304" pitchFamily="18" charset="0"/>
            </a:endParaRPr>
          </a:p>
        </p:txBody>
      </p:sp>
    </p:spTree>
    <p:extLst>
      <p:ext uri="{BB962C8B-B14F-4D97-AF65-F5344CB8AC3E}">
        <p14:creationId xmlns:p14="http://schemas.microsoft.com/office/powerpoint/2010/main" val="4057906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18</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Communication at company(1)</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800100" lvl="1" indent="-342900" eaLnBrk="1" hangingPunct="1">
              <a:lnSpc>
                <a:spcPct val="80000"/>
              </a:lnSpc>
              <a:buFont typeface="Arial" panose="020B0604020202020204" pitchFamily="34" charset="0"/>
              <a:buChar char="•"/>
            </a:pPr>
            <a:r>
              <a:rPr lang="en-US" altLang="ja-JP" sz="2000" dirty="0">
                <a:cs typeface="Times" panose="02020603050405020304" pitchFamily="18" charset="0"/>
              </a:rPr>
              <a:t>Attention to your appearance.</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Chú</a:t>
            </a:r>
            <a:r>
              <a:rPr lang="en-US" altLang="ja-JP" sz="2000" dirty="0">
                <a:cs typeface="Times" panose="02020603050405020304" pitchFamily="18" charset="0"/>
              </a:rPr>
              <a:t> ý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diện</a:t>
            </a:r>
            <a:r>
              <a:rPr lang="en-US" altLang="ja-JP" sz="2000" dirty="0">
                <a:cs typeface="Times" panose="02020603050405020304" pitchFamily="18" charset="0"/>
              </a:rPr>
              <a:t> </a:t>
            </a:r>
            <a:r>
              <a:rPr lang="en-US" altLang="ja-JP" sz="2000" dirty="0" err="1">
                <a:cs typeface="Times" panose="02020603050405020304" pitchFamily="18" charset="0"/>
              </a:rPr>
              <a:t>mạo</a:t>
            </a:r>
            <a:r>
              <a:rPr lang="en-US" altLang="ja-JP" sz="2000" dirty="0">
                <a:cs typeface="Times" panose="02020603050405020304" pitchFamily="18" charset="0"/>
              </a:rPr>
              <a:t> </a:t>
            </a:r>
            <a:r>
              <a:rPr lang="en-US" altLang="ja-JP" sz="2000" dirty="0" err="1">
                <a:cs typeface="Times" panose="02020603050405020304" pitchFamily="18" charset="0"/>
              </a:rPr>
              <a:t>bên</a:t>
            </a:r>
            <a:r>
              <a:rPr lang="en-US" altLang="ja-JP" sz="2000" dirty="0">
                <a:cs typeface="Times" panose="02020603050405020304" pitchFamily="18" charset="0"/>
              </a:rPr>
              <a:t> </a:t>
            </a:r>
            <a:r>
              <a:rPr lang="en-US" altLang="ja-JP" sz="2000" dirty="0" err="1">
                <a:cs typeface="Times" panose="02020603050405020304" pitchFamily="18" charset="0"/>
              </a:rPr>
              <a:t>ngoài</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mình</a:t>
            </a:r>
            <a:r>
              <a:rPr lang="en-US" altLang="ja-JP" sz="2000" dirty="0">
                <a:cs typeface="Times" panose="02020603050405020304" pitchFamily="18" charset="0"/>
              </a:rPr>
              <a:t>.</a:t>
            </a:r>
          </a:p>
          <a:p>
            <a:pPr lvl="1" eaLnBrk="1" hangingPunct="1">
              <a:lnSpc>
                <a:spcPct val="80000"/>
              </a:lnSpc>
              <a:buFontTx/>
              <a:buNone/>
            </a:pPr>
            <a:r>
              <a:rPr lang="en-US" altLang="ja-JP" sz="2000" dirty="0">
                <a:cs typeface="Times" panose="02020603050405020304" pitchFamily="18" charset="0"/>
              </a:rPr>
              <a:t>Please, refer to [IBS Vietnam office dress code] document.</a:t>
            </a:r>
          </a:p>
          <a:p>
            <a:pPr lvl="1" eaLnBrk="1" hangingPunct="1">
              <a:lnSpc>
                <a:spcPct val="80000"/>
              </a:lnSpc>
              <a:buFontTx/>
              <a:buNone/>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pPr>
            <a:r>
              <a:rPr lang="en-US" altLang="ja-JP" sz="2000" dirty="0">
                <a:cs typeface="Times" panose="02020603050405020304" pitchFamily="18" charset="0"/>
              </a:rPr>
              <a:t>Greeting seriously.</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Chào</a:t>
            </a:r>
            <a:r>
              <a:rPr lang="en-US" altLang="ja-JP" sz="2000" dirty="0">
                <a:cs typeface="Times" panose="02020603050405020304" pitchFamily="18" charset="0"/>
              </a:rPr>
              <a:t> </a:t>
            </a:r>
            <a:r>
              <a:rPr lang="en-US" altLang="ja-JP" sz="2000" dirty="0" err="1">
                <a:cs typeface="Times" panose="02020603050405020304" pitchFamily="18" charset="0"/>
              </a:rPr>
              <a:t>hỏi</a:t>
            </a:r>
            <a:r>
              <a:rPr lang="en-US" altLang="ja-JP" sz="2000" dirty="0">
                <a:cs typeface="Times" panose="02020603050405020304" pitchFamily="18" charset="0"/>
              </a:rPr>
              <a:t> </a:t>
            </a:r>
            <a:r>
              <a:rPr lang="en-US" altLang="ja-JP" sz="2000" dirty="0" err="1">
                <a:cs typeface="Times" panose="02020603050405020304" pitchFamily="18" charset="0"/>
              </a:rPr>
              <a:t>một</a:t>
            </a:r>
            <a:r>
              <a:rPr lang="en-US" altLang="ja-JP" sz="2000" dirty="0">
                <a:cs typeface="Times" panose="02020603050405020304" pitchFamily="18" charset="0"/>
              </a:rPr>
              <a:t> </a:t>
            </a:r>
            <a:r>
              <a:rPr lang="en-US" altLang="ja-JP" sz="2000" dirty="0" err="1">
                <a:cs typeface="Times" panose="02020603050405020304" pitchFamily="18" charset="0"/>
              </a:rPr>
              <a:t>cách</a:t>
            </a:r>
            <a:r>
              <a:rPr lang="en-US" altLang="ja-JP" sz="2000" dirty="0">
                <a:cs typeface="Times" panose="02020603050405020304" pitchFamily="18" charset="0"/>
              </a:rPr>
              <a:t> </a:t>
            </a:r>
            <a:r>
              <a:rPr lang="en-US" altLang="ja-JP" sz="2000" dirty="0" err="1">
                <a:cs typeface="Times" panose="02020603050405020304" pitchFamily="18" charset="0"/>
              </a:rPr>
              <a:t>nghiêm</a:t>
            </a:r>
            <a:r>
              <a:rPr lang="en-US" altLang="ja-JP" sz="2000" dirty="0">
                <a:cs typeface="Times" panose="02020603050405020304" pitchFamily="18" charset="0"/>
              </a:rPr>
              <a:t> </a:t>
            </a:r>
            <a:r>
              <a:rPr lang="en-US" altLang="ja-JP" sz="2000" dirty="0" err="1">
                <a:cs typeface="Times" panose="02020603050405020304" pitchFamily="18" charset="0"/>
              </a:rPr>
              <a:t>túc</a:t>
            </a:r>
            <a:r>
              <a:rPr lang="en-US" altLang="ja-JP" sz="2000" dirty="0">
                <a:cs typeface="Times" panose="02020603050405020304" pitchFamily="18" charset="0"/>
              </a:rPr>
              <a:t>.</a:t>
            </a:r>
          </a:p>
          <a:p>
            <a:pPr lvl="2" eaLnBrk="1" hangingPunct="1">
              <a:lnSpc>
                <a:spcPct val="80000"/>
              </a:lnSpc>
              <a:buFontTx/>
              <a:buNone/>
            </a:pPr>
            <a:r>
              <a:rPr lang="ja-JP" altLang="en-US" sz="2000" dirty="0">
                <a:cs typeface="Times" panose="02020603050405020304" pitchFamily="18" charset="0"/>
              </a:rPr>
              <a:t>⇒ </a:t>
            </a:r>
            <a:r>
              <a:rPr lang="en-US" altLang="ja-JP" sz="2000" dirty="0">
                <a:cs typeface="Times" panose="02020603050405020304" pitchFamily="18" charset="0"/>
              </a:rPr>
              <a:t>"The greeting" is smiling and  happy. </a:t>
            </a:r>
          </a:p>
          <a:p>
            <a:pPr lvl="2" eaLnBrk="1" hangingPunct="1">
              <a:lnSpc>
                <a:spcPct val="80000"/>
              </a:lnSpc>
              <a:buFontTx/>
              <a:buNone/>
            </a:pPr>
            <a:r>
              <a:rPr lang="ja-JP" altLang="en-US" sz="2000" dirty="0">
                <a:cs typeface="Times" panose="02020603050405020304" pitchFamily="18" charset="0"/>
              </a:rPr>
              <a:t>⇒</a:t>
            </a:r>
            <a:r>
              <a:rPr lang="en-US" altLang="ja-JP" sz="2000" dirty="0">
                <a:cs typeface="Times" panose="02020603050405020304" pitchFamily="18" charset="0"/>
              </a:rPr>
              <a:t>“</a:t>
            </a:r>
            <a:r>
              <a:rPr lang="en-US" altLang="ja-JP" sz="2000" dirty="0" err="1">
                <a:cs typeface="Times" panose="02020603050405020304" pitchFamily="18" charset="0"/>
              </a:rPr>
              <a:t>Lời</a:t>
            </a:r>
            <a:r>
              <a:rPr lang="en-US" altLang="ja-JP" sz="2000" dirty="0">
                <a:cs typeface="Times" panose="02020603050405020304" pitchFamily="18" charset="0"/>
              </a:rPr>
              <a:t> </a:t>
            </a:r>
            <a:r>
              <a:rPr lang="en-US" altLang="ja-JP" sz="2000" dirty="0" err="1">
                <a:cs typeface="Times" panose="02020603050405020304" pitchFamily="18" charset="0"/>
              </a:rPr>
              <a:t>chào</a:t>
            </a:r>
            <a:r>
              <a:rPr lang="en-US" altLang="ja-JP" sz="2000" dirty="0">
                <a:cs typeface="Times" panose="02020603050405020304" pitchFamily="18" charset="0"/>
              </a:rPr>
              <a:t> </a:t>
            </a:r>
            <a:r>
              <a:rPr lang="en-US" altLang="ja-JP" sz="2000" dirty="0" err="1">
                <a:cs typeface="Times" panose="02020603050405020304" pitchFamily="18" charset="0"/>
              </a:rPr>
              <a:t>hỏi</a:t>
            </a:r>
            <a:r>
              <a:rPr lang="en-US" altLang="ja-JP" sz="2000" dirty="0">
                <a:cs typeface="Times" panose="02020603050405020304" pitchFamily="18" charset="0"/>
              </a:rPr>
              <a:t>” </a:t>
            </a:r>
            <a:r>
              <a:rPr lang="en-US" altLang="ja-JP" sz="2000" dirty="0" err="1">
                <a:cs typeface="Times" panose="02020603050405020304" pitchFamily="18" charset="0"/>
              </a:rPr>
              <a:t>tươi</a:t>
            </a:r>
            <a:r>
              <a:rPr lang="en-US" altLang="ja-JP" sz="2000" dirty="0">
                <a:cs typeface="Times" panose="02020603050405020304" pitchFamily="18" charset="0"/>
              </a:rPr>
              <a:t> </a:t>
            </a:r>
            <a:r>
              <a:rPr lang="en-US" altLang="ja-JP" sz="2000" dirty="0" err="1">
                <a:cs typeface="Times" panose="02020603050405020304" pitchFamily="18" charset="0"/>
              </a:rPr>
              <a:t>cười</a:t>
            </a:r>
            <a:r>
              <a:rPr lang="en-US" altLang="ja-JP" sz="2000" dirty="0">
                <a:cs typeface="Times" panose="02020603050405020304" pitchFamily="18" charset="0"/>
              </a:rPr>
              <a:t>, </a:t>
            </a:r>
            <a:r>
              <a:rPr lang="en-US" altLang="ja-JP" sz="2000" dirty="0" err="1">
                <a:cs typeface="Times" panose="02020603050405020304" pitchFamily="18" charset="0"/>
              </a:rPr>
              <a:t>vui</a:t>
            </a:r>
            <a:r>
              <a:rPr lang="en-US" altLang="ja-JP" sz="2000" dirty="0">
                <a:cs typeface="Times" panose="02020603050405020304" pitchFamily="18" charset="0"/>
              </a:rPr>
              <a:t> </a:t>
            </a:r>
            <a:r>
              <a:rPr lang="en-US" altLang="ja-JP" sz="2000" dirty="0" err="1">
                <a:cs typeface="Times" panose="02020603050405020304" pitchFamily="18" charset="0"/>
              </a:rPr>
              <a:t>vẻ</a:t>
            </a:r>
            <a:r>
              <a:rPr lang="en-US" altLang="ja-JP" sz="2000" dirty="0">
                <a:cs typeface="Times" panose="02020603050405020304" pitchFamily="18" charset="0"/>
              </a:rPr>
              <a:t>.</a:t>
            </a:r>
          </a:p>
          <a:p>
            <a:pPr lvl="1" eaLnBrk="1" hangingPunct="1">
              <a:lnSpc>
                <a:spcPct val="80000"/>
              </a:lnSpc>
              <a:buFontTx/>
              <a:buNone/>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pPr>
            <a:r>
              <a:rPr lang="en-US" altLang="ja-JP" sz="2000" dirty="0">
                <a:cs typeface="Times" panose="02020603050405020304" pitchFamily="18" charset="0"/>
              </a:rPr>
              <a:t>Always use polite words and polite attitude.</a:t>
            </a:r>
            <a:endParaRPr lang="ja-JP" altLang="en-US" sz="2000" dirty="0">
              <a:cs typeface="Times" panose="02020603050405020304" pitchFamily="18" charset="0"/>
            </a:endParaRPr>
          </a:p>
          <a:p>
            <a:pPr lvl="1" eaLnBrk="1" hangingPunct="1">
              <a:lnSpc>
                <a:spcPct val="80000"/>
              </a:lnSpc>
              <a:buFontTx/>
              <a:buNone/>
            </a:pPr>
            <a:r>
              <a:rPr lang="ja-JP" altLang="en-US" sz="2000" dirty="0">
                <a:cs typeface="Times" panose="02020603050405020304" pitchFamily="18" charset="0"/>
              </a:rPr>
              <a:t>	</a:t>
            </a:r>
            <a:r>
              <a:rPr lang="en-US" altLang="ja-JP" sz="2000" dirty="0" err="1">
                <a:cs typeface="Times" panose="02020603050405020304" pitchFamily="18" charset="0"/>
              </a:rPr>
              <a:t>Luôn</a:t>
            </a:r>
            <a:r>
              <a:rPr lang="en-US" altLang="ja-JP" sz="2000" dirty="0">
                <a:cs typeface="Times" panose="02020603050405020304" pitchFamily="18" charset="0"/>
              </a:rPr>
              <a:t> </a:t>
            </a:r>
            <a:r>
              <a:rPr lang="en-US" altLang="ja-JP" sz="2000" dirty="0" err="1">
                <a:cs typeface="Times" panose="02020603050405020304" pitchFamily="18" charset="0"/>
              </a:rPr>
              <a:t>dùng</a:t>
            </a:r>
            <a:r>
              <a:rPr lang="en-US" altLang="ja-JP" sz="2000" dirty="0">
                <a:cs typeface="Times" panose="02020603050405020304" pitchFamily="18" charset="0"/>
              </a:rPr>
              <a:t> </a:t>
            </a:r>
            <a:r>
              <a:rPr lang="en-US" altLang="ja-JP" sz="2000" dirty="0" err="1">
                <a:cs typeface="Times" panose="02020603050405020304" pitchFamily="18" charset="0"/>
              </a:rPr>
              <a:t>từ</a:t>
            </a:r>
            <a:r>
              <a:rPr lang="en-US" altLang="ja-JP" sz="2000" dirty="0">
                <a:cs typeface="Times" panose="02020603050405020304" pitchFamily="18" charset="0"/>
              </a:rPr>
              <a:t> </a:t>
            </a:r>
            <a:r>
              <a:rPr lang="en-US" altLang="ja-JP" sz="2000" dirty="0" err="1">
                <a:cs typeface="Times" panose="02020603050405020304" pitchFamily="18" charset="0"/>
              </a:rPr>
              <a:t>ngữ</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thái</a:t>
            </a:r>
            <a:r>
              <a:rPr lang="en-US" altLang="ja-JP" sz="2000" dirty="0">
                <a:cs typeface="Times" panose="02020603050405020304" pitchFamily="18" charset="0"/>
              </a:rPr>
              <a:t> </a:t>
            </a:r>
            <a:r>
              <a:rPr lang="en-US" altLang="ja-JP" sz="2000" dirty="0" err="1">
                <a:cs typeface="Times" panose="02020603050405020304" pitchFamily="18" charset="0"/>
              </a:rPr>
              <a:t>độ</a:t>
            </a:r>
            <a:r>
              <a:rPr lang="en-US" altLang="ja-JP" sz="2000" dirty="0">
                <a:cs typeface="Times" panose="02020603050405020304" pitchFamily="18" charset="0"/>
              </a:rPr>
              <a:t> </a:t>
            </a:r>
            <a:r>
              <a:rPr lang="en-US" altLang="ja-JP" sz="2000" dirty="0" err="1">
                <a:cs typeface="Times" panose="02020603050405020304" pitchFamily="18" charset="0"/>
              </a:rPr>
              <a:t>lịch</a:t>
            </a:r>
            <a:r>
              <a:rPr lang="en-US" altLang="ja-JP" sz="2000" dirty="0">
                <a:cs typeface="Times" panose="02020603050405020304" pitchFamily="18" charset="0"/>
              </a:rPr>
              <a:t> </a:t>
            </a:r>
            <a:r>
              <a:rPr lang="en-US" altLang="ja-JP" sz="2000" dirty="0" err="1">
                <a:cs typeface="Times" panose="02020603050405020304" pitchFamily="18" charset="0"/>
              </a:rPr>
              <a:t>sự</a:t>
            </a:r>
            <a:r>
              <a:rPr lang="en-US" altLang="ja-JP" sz="2000" dirty="0">
                <a:cs typeface="Times" panose="02020603050405020304" pitchFamily="18" charset="0"/>
              </a:rPr>
              <a:t>.</a:t>
            </a:r>
          </a:p>
          <a:p>
            <a:pPr lvl="1" eaLnBrk="1" hangingPunct="1">
              <a:lnSpc>
                <a:spcPct val="80000"/>
              </a:lnSpc>
              <a:buFontTx/>
              <a:buNone/>
            </a:pPr>
            <a:endParaRPr lang="en-US" altLang="ja-JP" sz="2000" dirty="0">
              <a:cs typeface="Times" panose="02020603050405020304" pitchFamily="18" charset="0"/>
            </a:endParaRPr>
          </a:p>
          <a:p>
            <a:pPr lvl="1" eaLnBrk="1" hangingPunct="1">
              <a:lnSpc>
                <a:spcPct val="80000"/>
              </a:lnSpc>
              <a:buFontTx/>
              <a:buNone/>
            </a:pPr>
            <a:endParaRPr lang="en-US" altLang="ja-JP" sz="2000" dirty="0">
              <a:cs typeface="Times" panose="02020603050405020304" pitchFamily="18" charset="0"/>
            </a:endParaRPr>
          </a:p>
          <a:p>
            <a:endParaRPr lang="en-US" altLang="ja-JP" sz="2000" dirty="0">
              <a:ea typeface="MS UI Gothic" pitchFamily="50" charset="-128"/>
              <a:cs typeface="Times" panose="02020603050405020304" pitchFamily="18" charset="0"/>
            </a:endParaRPr>
          </a:p>
        </p:txBody>
      </p:sp>
    </p:spTree>
    <p:extLst>
      <p:ext uri="{BB962C8B-B14F-4D97-AF65-F5344CB8AC3E}">
        <p14:creationId xmlns:p14="http://schemas.microsoft.com/office/powerpoint/2010/main" val="2968428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19</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Communication at company(2)</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cs typeface="Times" panose="02020603050405020304" pitchFamily="18" charset="0"/>
              </a:rPr>
              <a:t>"The communication to build trust relationship" is necessary to create a good relationship.</a:t>
            </a:r>
            <a:endParaRPr lang="ja-JP" altLang="en-US" sz="2000" dirty="0">
              <a:cs typeface="Times" panose="02020603050405020304" pitchFamily="18" charset="0"/>
            </a:endParaRPr>
          </a:p>
          <a:p>
            <a:pPr eaLnBrk="1" hangingPunct="1">
              <a:lnSpc>
                <a:spcPct val="80000"/>
              </a:lnSpc>
              <a:buFontTx/>
              <a:buNone/>
              <a:defRPr/>
            </a:pP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giao</a:t>
            </a:r>
            <a:r>
              <a:rPr lang="en-US" altLang="ja-JP" sz="2000" dirty="0">
                <a:cs typeface="Times" panose="02020603050405020304" pitchFamily="18" charset="0"/>
              </a:rPr>
              <a:t> </a:t>
            </a:r>
            <a:r>
              <a:rPr lang="en-US" altLang="ja-JP" sz="2000" dirty="0" err="1">
                <a:cs typeface="Times" panose="02020603050405020304" pitchFamily="18" charset="0"/>
              </a:rPr>
              <a:t>tiếp</a:t>
            </a:r>
            <a:r>
              <a:rPr lang="en-US" altLang="ja-JP" sz="2000" dirty="0">
                <a:cs typeface="Times" panose="02020603050405020304" pitchFamily="18" charset="0"/>
              </a:rPr>
              <a:t> </a:t>
            </a:r>
            <a:r>
              <a:rPr lang="en-US" altLang="ja-JP" sz="2000" dirty="0" err="1">
                <a:cs typeface="Times" panose="02020603050405020304" pitchFamily="18" charset="0"/>
              </a:rPr>
              <a:t>để</a:t>
            </a:r>
            <a:r>
              <a:rPr lang="en-US" altLang="ja-JP" sz="2000" dirty="0">
                <a:cs typeface="Times" panose="02020603050405020304" pitchFamily="18" charset="0"/>
              </a:rPr>
              <a:t> </a:t>
            </a:r>
            <a:r>
              <a:rPr lang="en-US" altLang="ja-JP" sz="2000" dirty="0" err="1">
                <a:cs typeface="Times" panose="02020603050405020304" pitchFamily="18" charset="0"/>
              </a:rPr>
              <a:t>xây</a:t>
            </a:r>
            <a:r>
              <a:rPr lang="en-US" altLang="ja-JP" sz="2000" dirty="0">
                <a:cs typeface="Times" panose="02020603050405020304" pitchFamily="18" charset="0"/>
              </a:rPr>
              <a:t> </a:t>
            </a:r>
            <a:r>
              <a:rPr lang="en-US" altLang="ja-JP" sz="2000" dirty="0" err="1">
                <a:cs typeface="Times" panose="02020603050405020304" pitchFamily="18" charset="0"/>
              </a:rPr>
              <a:t>dựng</a:t>
            </a:r>
            <a:r>
              <a:rPr lang="en-US" altLang="ja-JP" sz="2000" dirty="0">
                <a:cs typeface="Times" panose="02020603050405020304" pitchFamily="18" charset="0"/>
              </a:rPr>
              <a:t> </a:t>
            </a:r>
            <a:r>
              <a:rPr lang="en-US" altLang="ja-JP" sz="2000" dirty="0" err="1">
                <a:cs typeface="Times" panose="02020603050405020304" pitchFamily="18" charset="0"/>
              </a:rPr>
              <a:t>mối</a:t>
            </a:r>
            <a:r>
              <a:rPr lang="en-US" altLang="ja-JP" sz="2000" dirty="0">
                <a:cs typeface="Times" panose="02020603050405020304" pitchFamily="18" charset="0"/>
              </a:rPr>
              <a:t> </a:t>
            </a:r>
            <a:r>
              <a:rPr lang="en-US" altLang="ja-JP" sz="2000" dirty="0" err="1">
                <a:cs typeface="Times" panose="02020603050405020304" pitchFamily="18" charset="0"/>
              </a:rPr>
              <a:t>quan</a:t>
            </a:r>
            <a:r>
              <a:rPr lang="en-US" altLang="ja-JP" sz="2000" dirty="0">
                <a:cs typeface="Times" panose="02020603050405020304" pitchFamily="18" charset="0"/>
              </a:rPr>
              <a:t> </a:t>
            </a:r>
            <a:r>
              <a:rPr lang="en-US" altLang="ja-JP" sz="2000" dirty="0" err="1">
                <a:cs typeface="Times" panose="02020603050405020304" pitchFamily="18" charset="0"/>
              </a:rPr>
              <a:t>hệ</a:t>
            </a:r>
            <a:r>
              <a:rPr lang="en-US" altLang="ja-JP" sz="2000" dirty="0">
                <a:cs typeface="Times" panose="02020603050405020304" pitchFamily="18" charset="0"/>
              </a:rPr>
              <a:t> tin </a:t>
            </a:r>
            <a:r>
              <a:rPr lang="en-US" altLang="ja-JP" sz="2000" dirty="0" err="1">
                <a:cs typeface="Times" panose="02020603050405020304" pitchFamily="18" charset="0"/>
              </a:rPr>
              <a:t>tưởng</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thiết</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tạo</a:t>
            </a:r>
            <a:r>
              <a:rPr lang="en-US" altLang="ja-JP" sz="2000" dirty="0">
                <a:cs typeface="Times" panose="02020603050405020304" pitchFamily="18" charset="0"/>
              </a:rPr>
              <a:t> </a:t>
            </a:r>
            <a:r>
              <a:rPr lang="en-US" altLang="ja-JP" sz="2000" dirty="0" err="1">
                <a:cs typeface="Times" panose="02020603050405020304" pitchFamily="18" charset="0"/>
              </a:rPr>
              <a:t>mối</a:t>
            </a:r>
            <a:r>
              <a:rPr lang="en-US" altLang="ja-JP" sz="2000" dirty="0">
                <a:cs typeface="Times" panose="02020603050405020304" pitchFamily="18" charset="0"/>
              </a:rPr>
              <a:t> </a:t>
            </a:r>
            <a:r>
              <a:rPr lang="en-US" altLang="ja-JP" sz="2000" dirty="0" err="1">
                <a:cs typeface="Times" panose="02020603050405020304" pitchFamily="18" charset="0"/>
              </a:rPr>
              <a:t>quan</a:t>
            </a:r>
            <a:r>
              <a:rPr lang="en-US" altLang="ja-JP" sz="2000" dirty="0">
                <a:cs typeface="Times" panose="02020603050405020304" pitchFamily="18" charset="0"/>
              </a:rPr>
              <a:t> </a:t>
            </a:r>
            <a:r>
              <a:rPr lang="en-US" altLang="ja-JP" sz="2000" dirty="0" err="1">
                <a:cs typeface="Times" panose="02020603050405020304" pitchFamily="18" charset="0"/>
              </a:rPr>
              <a:t>hệ</a:t>
            </a:r>
            <a:r>
              <a:rPr lang="en-US" altLang="ja-JP" sz="2000" dirty="0">
                <a:cs typeface="Times" panose="02020603050405020304" pitchFamily="18" charset="0"/>
              </a:rPr>
              <a:t> </a:t>
            </a:r>
            <a:r>
              <a:rPr lang="en-US" altLang="ja-JP" sz="2000" dirty="0" err="1">
                <a:cs typeface="Times" panose="02020603050405020304" pitchFamily="18" charset="0"/>
              </a:rPr>
              <a:t>tốt</a:t>
            </a:r>
            <a:r>
              <a:rPr lang="en-US" altLang="ja-JP" sz="2000" dirty="0">
                <a:cs typeface="Times" panose="02020603050405020304" pitchFamily="18" charset="0"/>
              </a:rPr>
              <a:t>. </a:t>
            </a:r>
          </a:p>
          <a:p>
            <a:pPr eaLnBrk="1" hangingPunct="1">
              <a:lnSpc>
                <a:spcPct val="80000"/>
              </a:lnSpc>
              <a:buFontTx/>
              <a:buNone/>
              <a:defRPr/>
            </a:pPr>
            <a:endParaRPr lang="ja-JP" altLang="en-US" sz="2000" dirty="0">
              <a:cs typeface="Times" panose="02020603050405020304" pitchFamily="18" charset="0"/>
            </a:endParaRPr>
          </a:p>
          <a:p>
            <a:pPr marL="296863" indent="-285750" eaLnBrk="1" hangingPunct="1">
              <a:lnSpc>
                <a:spcPct val="80000"/>
              </a:lnSpc>
              <a:buFont typeface="Arial" pitchFamily="34" charset="0"/>
              <a:buChar char="•"/>
              <a:defRPr/>
            </a:pPr>
            <a:r>
              <a:rPr lang="en-US" altLang="ja-JP" sz="2000" dirty="0">
                <a:cs typeface="Times" panose="02020603050405020304" pitchFamily="18" charset="0"/>
              </a:rPr>
              <a:t>Although you have the ability </a:t>
            </a:r>
            <a:r>
              <a:rPr lang="en-US" altLang="ja-JP" sz="2000" dirty="0" smtClean="0">
                <a:cs typeface="Times" panose="02020603050405020304" pitchFamily="18" charset="0"/>
              </a:rPr>
              <a:t>in your work</a:t>
            </a:r>
            <a:r>
              <a:rPr lang="en-US" altLang="ja-JP" sz="2000" dirty="0">
                <a:cs typeface="Times" panose="02020603050405020304" pitchFamily="18" charset="0"/>
              </a:rPr>
              <a:t>, but if your communication ability is not well, your work may not be smooth.</a:t>
            </a:r>
            <a:endParaRPr lang="ja-JP" altLang="en-US" sz="2000" dirty="0">
              <a:cs typeface="Times" panose="02020603050405020304" pitchFamily="18" charset="0"/>
            </a:endParaRPr>
          </a:p>
          <a:p>
            <a:pPr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Dù</a:t>
            </a:r>
            <a:r>
              <a:rPr lang="en-US" altLang="ja-JP" sz="2000" dirty="0">
                <a:cs typeface="Times" panose="02020603050405020304" pitchFamily="18" charset="0"/>
              </a:rPr>
              <a:t> </a:t>
            </a:r>
            <a:r>
              <a:rPr lang="en-US" altLang="ja-JP" sz="2000" dirty="0" err="1">
                <a:cs typeface="Times" panose="02020603050405020304" pitchFamily="18" charset="0"/>
              </a:rPr>
              <a:t>bạn</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năng</a:t>
            </a:r>
            <a:r>
              <a:rPr lang="en-US" altLang="ja-JP" sz="2000" dirty="0">
                <a:cs typeface="Times" panose="02020603050405020304" pitchFamily="18" charset="0"/>
              </a:rPr>
              <a:t> </a:t>
            </a:r>
            <a:r>
              <a:rPr lang="en-US" altLang="ja-JP" sz="2000" dirty="0" err="1">
                <a:cs typeface="Times" panose="02020603050405020304" pitchFamily="18" charset="0"/>
              </a:rPr>
              <a:t>lực</a:t>
            </a:r>
            <a:r>
              <a:rPr lang="en-US" altLang="ja-JP" sz="2000" dirty="0">
                <a:cs typeface="Times" panose="02020603050405020304" pitchFamily="18" charset="0"/>
              </a:rPr>
              <a:t>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 </a:t>
            </a:r>
            <a:r>
              <a:rPr lang="en-US" altLang="ja-JP" sz="2000" dirty="0" err="1">
                <a:cs typeface="Times" panose="02020603050405020304" pitchFamily="18" charset="0"/>
              </a:rPr>
              <a:t>nữa</a:t>
            </a:r>
            <a:r>
              <a:rPr lang="en-US" altLang="ja-JP" sz="2000" dirty="0">
                <a:cs typeface="Times" panose="02020603050405020304" pitchFamily="18" charset="0"/>
              </a:rPr>
              <a:t>, </a:t>
            </a:r>
            <a:r>
              <a:rPr lang="en-US" altLang="ja-JP" sz="2000" dirty="0" err="1">
                <a:cs typeface="Times" panose="02020603050405020304" pitchFamily="18" charset="0"/>
              </a:rPr>
              <a:t>nhưng</a:t>
            </a:r>
            <a:r>
              <a:rPr lang="en-US" altLang="ja-JP" sz="2000" dirty="0">
                <a:cs typeface="Times" panose="02020603050405020304" pitchFamily="18" charset="0"/>
              </a:rPr>
              <a:t> </a:t>
            </a:r>
            <a:r>
              <a:rPr lang="en-US" altLang="ja-JP" sz="2000" dirty="0" err="1">
                <a:cs typeface="Times" panose="02020603050405020304" pitchFamily="18" charset="0"/>
              </a:rPr>
              <a:t>nếu</a:t>
            </a:r>
            <a:r>
              <a:rPr lang="en-US" altLang="ja-JP" sz="2000" dirty="0">
                <a:cs typeface="Times" panose="02020603050405020304" pitchFamily="18" charset="0"/>
              </a:rPr>
              <a:t> </a:t>
            </a:r>
            <a:r>
              <a:rPr lang="en-US" altLang="ja-JP" sz="2000" dirty="0" err="1">
                <a:cs typeface="Times" panose="02020603050405020304" pitchFamily="18" charset="0"/>
              </a:rPr>
              <a:t>khả</a:t>
            </a:r>
            <a:r>
              <a:rPr lang="en-US" altLang="ja-JP" sz="2000" dirty="0">
                <a:cs typeface="Times" panose="02020603050405020304" pitchFamily="18" charset="0"/>
              </a:rPr>
              <a:t> </a:t>
            </a:r>
            <a:r>
              <a:rPr lang="en-US" altLang="ja-JP" sz="2000" dirty="0" err="1">
                <a:cs typeface="Times" panose="02020603050405020304" pitchFamily="18" charset="0"/>
              </a:rPr>
              <a:t>năng</a:t>
            </a:r>
            <a:r>
              <a:rPr lang="en-US" altLang="ja-JP" sz="2000" dirty="0">
                <a:cs typeface="Times" panose="02020603050405020304" pitchFamily="18" charset="0"/>
              </a:rPr>
              <a:t> </a:t>
            </a:r>
            <a:r>
              <a:rPr lang="en-US" altLang="ja-JP" sz="2000" dirty="0" err="1">
                <a:cs typeface="Times" panose="02020603050405020304" pitchFamily="18" charset="0"/>
              </a:rPr>
              <a:t>giao</a:t>
            </a:r>
            <a:r>
              <a:rPr lang="en-US" altLang="ja-JP" sz="2000" dirty="0">
                <a:cs typeface="Times" panose="02020603050405020304" pitchFamily="18" charset="0"/>
              </a:rPr>
              <a:t> </a:t>
            </a:r>
            <a:r>
              <a:rPr lang="en-US" altLang="ja-JP" sz="2000" dirty="0" err="1">
                <a:cs typeface="Times" panose="02020603050405020304" pitchFamily="18" charset="0"/>
              </a:rPr>
              <a:t>tiếp</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tốt</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bạn</a:t>
            </a:r>
            <a:r>
              <a:rPr lang="en-US" altLang="ja-JP" sz="2000" dirty="0">
                <a:cs typeface="Times" panose="02020603050405020304" pitchFamily="18" charset="0"/>
              </a:rPr>
              <a:t> </a:t>
            </a:r>
            <a:r>
              <a:rPr lang="en-US" altLang="ja-JP" sz="2000" dirty="0" err="1">
                <a:cs typeface="Times" panose="02020603050405020304" pitchFamily="18" charset="0"/>
              </a:rPr>
              <a:t>cũng</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thể</a:t>
            </a:r>
            <a:r>
              <a:rPr lang="en-US" altLang="ja-JP" sz="2000" dirty="0">
                <a:cs typeface="Times" panose="02020603050405020304" pitchFamily="18" charset="0"/>
              </a:rPr>
              <a:t> </a:t>
            </a:r>
            <a:r>
              <a:rPr lang="en-US" altLang="ja-JP" sz="2000" dirty="0" err="1">
                <a:cs typeface="Times" panose="02020603050405020304" pitchFamily="18" charset="0"/>
              </a:rPr>
              <a:t>suôn</a:t>
            </a:r>
            <a:r>
              <a:rPr lang="en-US" altLang="ja-JP" sz="2000" dirty="0">
                <a:cs typeface="Times" panose="02020603050405020304" pitchFamily="18" charset="0"/>
              </a:rPr>
              <a:t> </a:t>
            </a:r>
            <a:r>
              <a:rPr lang="en-US" altLang="ja-JP" sz="2000" dirty="0" err="1">
                <a:cs typeface="Times" panose="02020603050405020304" pitchFamily="18" charset="0"/>
              </a:rPr>
              <a:t>sẻ</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p>
          <a:p>
            <a:pPr eaLnBrk="1" hangingPunct="1">
              <a:lnSpc>
                <a:spcPct val="80000"/>
              </a:lnSpc>
              <a:buFontTx/>
              <a:buNone/>
              <a:defRPr/>
            </a:pPr>
            <a:endParaRPr lang="en-US" altLang="ja-JP" sz="2000" dirty="0">
              <a:cs typeface="Times" panose="02020603050405020304" pitchFamily="18" charset="0"/>
            </a:endParaRPr>
          </a:p>
          <a:p>
            <a:pPr marL="296863" indent="-285750" eaLnBrk="1" hangingPunct="1">
              <a:lnSpc>
                <a:spcPct val="80000"/>
              </a:lnSpc>
              <a:buFont typeface="Arial" pitchFamily="34" charset="0"/>
              <a:buChar char="•"/>
              <a:defRPr/>
            </a:pPr>
            <a:r>
              <a:rPr lang="en-US" altLang="ja-JP" sz="2000" dirty="0">
                <a:cs typeface="Times" panose="02020603050405020304" pitchFamily="18" charset="0"/>
              </a:rPr>
              <a:t>Need to always thinking "What the executive officer, the senior and customers are expected to do?", </a:t>
            </a:r>
            <a:r>
              <a:rPr lang="en-US" altLang="ja-JP" sz="2000" dirty="0" smtClean="0">
                <a:cs typeface="Times" panose="02020603050405020304" pitchFamily="18" charset="0"/>
              </a:rPr>
              <a:t>and take </a:t>
            </a:r>
            <a:r>
              <a:rPr lang="en-US" altLang="ja-JP" sz="2000" dirty="0">
                <a:cs typeface="Times" panose="02020603050405020304" pitchFamily="18" charset="0"/>
              </a:rPr>
              <a:t>care </a:t>
            </a:r>
            <a:r>
              <a:rPr lang="en-US" altLang="ja-JP" sz="2000" dirty="0" smtClean="0">
                <a:cs typeface="Times" panose="02020603050405020304" pitchFamily="18" charset="0"/>
              </a:rPr>
              <a:t>your </a:t>
            </a:r>
            <a:r>
              <a:rPr lang="en-US" altLang="ja-JP" sz="2000" dirty="0">
                <a:cs typeface="Times" panose="02020603050405020304" pitchFamily="18" charset="0"/>
              </a:rPr>
              <a:t>job and your colleague.</a:t>
            </a:r>
            <a:endParaRPr lang="ja-JP" altLang="en-US" sz="2000" dirty="0">
              <a:cs typeface="Times" panose="02020603050405020304" pitchFamily="18" charset="0"/>
            </a:endParaRPr>
          </a:p>
          <a:p>
            <a:pPr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vừa</a:t>
            </a:r>
            <a:r>
              <a:rPr lang="en-US" altLang="ja-JP" sz="2000" dirty="0">
                <a:cs typeface="Times" panose="02020603050405020304" pitchFamily="18" charset="0"/>
              </a:rPr>
              <a:t> </a:t>
            </a:r>
            <a:r>
              <a:rPr lang="en-US" altLang="ja-JP" sz="2000" dirty="0" err="1">
                <a:cs typeface="Times" panose="02020603050405020304" pitchFamily="18" charset="0"/>
              </a:rPr>
              <a:t>luôn</a:t>
            </a:r>
            <a:r>
              <a:rPr lang="en-US" altLang="ja-JP" sz="2000" dirty="0">
                <a:cs typeface="Times" panose="02020603050405020304" pitchFamily="18" charset="0"/>
              </a:rPr>
              <a:t> </a:t>
            </a:r>
            <a:r>
              <a:rPr lang="en-US" altLang="ja-JP" sz="2000" dirty="0" err="1">
                <a:cs typeface="Times" panose="02020603050405020304" pitchFamily="18" charset="0"/>
              </a:rPr>
              <a:t>suy</a:t>
            </a:r>
            <a:r>
              <a:rPr lang="en-US" altLang="ja-JP" sz="2000" dirty="0">
                <a:cs typeface="Times" panose="02020603050405020304" pitchFamily="18" charset="0"/>
              </a:rPr>
              <a:t> </a:t>
            </a:r>
            <a:r>
              <a:rPr lang="en-US" altLang="ja-JP" sz="2000" dirty="0" err="1">
                <a:cs typeface="Times" panose="02020603050405020304" pitchFamily="18" charset="0"/>
              </a:rPr>
              <a:t>nghĩ</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điều</a:t>
            </a:r>
            <a:r>
              <a:rPr lang="en-US" altLang="ja-JP" sz="2000" dirty="0">
                <a:cs typeface="Times" panose="02020603050405020304" pitchFamily="18" charset="0"/>
              </a:rPr>
              <a:t> </a:t>
            </a:r>
            <a:r>
              <a:rPr lang="en-US" altLang="ja-JP" sz="2000" dirty="0" err="1">
                <a:cs typeface="Times" panose="02020603050405020304" pitchFamily="18" charset="0"/>
              </a:rPr>
              <a:t>mà</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trên</a:t>
            </a:r>
            <a:r>
              <a:rPr lang="en-US" altLang="ja-JP" sz="2000" dirty="0">
                <a:cs typeface="Times" panose="02020603050405020304" pitchFamily="18" charset="0"/>
              </a:rPr>
              <a:t>, </a:t>
            </a:r>
            <a:r>
              <a:rPr lang="en-US" altLang="ja-JP" sz="2000" dirty="0" err="1">
                <a:cs typeface="Times" panose="02020603050405020304" pitchFamily="18" charset="0"/>
              </a:rPr>
              <a:t>các</a:t>
            </a:r>
            <a:r>
              <a:rPr lang="en-US" altLang="ja-JP" sz="2000" dirty="0">
                <a:cs typeface="Times" panose="02020603050405020304" pitchFamily="18" charset="0"/>
              </a:rPr>
              <a:t> </a:t>
            </a:r>
            <a:r>
              <a:rPr lang="en-US" altLang="ja-JP" sz="2000" dirty="0" err="1">
                <a:cs typeface="Times" panose="02020603050405020304" pitchFamily="18" charset="0"/>
              </a:rPr>
              <a:t>bậc</a:t>
            </a:r>
            <a:r>
              <a:rPr lang="en-US" altLang="ja-JP" sz="2000" dirty="0">
                <a:cs typeface="Times" panose="02020603050405020304" pitchFamily="18" charset="0"/>
              </a:rPr>
              <a:t> </a:t>
            </a:r>
            <a:r>
              <a:rPr lang="en-US" altLang="ja-JP" sz="2000" dirty="0" err="1">
                <a:cs typeface="Times" panose="02020603050405020304" pitchFamily="18" charset="0"/>
              </a:rPr>
              <a:t>đàn</a:t>
            </a:r>
            <a:r>
              <a:rPr lang="en-US" altLang="ja-JP" sz="2000" dirty="0">
                <a:cs typeface="Times" panose="02020603050405020304" pitchFamily="18" charset="0"/>
              </a:rPr>
              <a:t> </a:t>
            </a:r>
            <a:r>
              <a:rPr lang="en-US" altLang="ja-JP" sz="2000" dirty="0" err="1">
                <a:cs typeface="Times" panose="02020603050405020304" pitchFamily="18" charset="0"/>
              </a:rPr>
              <a:t>anh</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khách</a:t>
            </a:r>
            <a:r>
              <a:rPr lang="en-US" altLang="ja-JP" sz="2000" dirty="0">
                <a:cs typeface="Times" panose="02020603050405020304" pitchFamily="18" charset="0"/>
              </a:rPr>
              <a:t> </a:t>
            </a:r>
            <a:r>
              <a:rPr lang="en-US" altLang="ja-JP" sz="2000" dirty="0" err="1">
                <a:cs typeface="Times" panose="02020603050405020304" pitchFamily="18" charset="0"/>
              </a:rPr>
              <a:t>hàng</a:t>
            </a:r>
            <a:r>
              <a:rPr lang="en-US" altLang="ja-JP" sz="2000" dirty="0">
                <a:cs typeface="Times" panose="02020603050405020304" pitchFamily="18" charset="0"/>
              </a:rPr>
              <a:t> </a:t>
            </a:r>
            <a:r>
              <a:rPr lang="en-US" altLang="ja-JP" sz="2000" dirty="0" err="1">
                <a:cs typeface="Times" panose="02020603050405020304" pitchFamily="18" charset="0"/>
              </a:rPr>
              <a:t>đang</a:t>
            </a:r>
            <a:r>
              <a:rPr lang="en-US" altLang="ja-JP" sz="2000" dirty="0">
                <a:cs typeface="Times" panose="02020603050405020304" pitchFamily="18" charset="0"/>
              </a:rPr>
              <a:t> </a:t>
            </a:r>
            <a:r>
              <a:rPr lang="en-US" altLang="ja-JP" sz="2000" dirty="0" err="1">
                <a:cs typeface="Times" panose="02020603050405020304" pitchFamily="18" charset="0"/>
              </a:rPr>
              <a:t>trông</a:t>
            </a:r>
            <a:r>
              <a:rPr lang="en-US" altLang="ja-JP" sz="2000" dirty="0">
                <a:cs typeface="Times" panose="02020603050405020304" pitchFamily="18" charset="0"/>
              </a:rPr>
              <a:t> </a:t>
            </a:r>
            <a:r>
              <a:rPr lang="en-US" altLang="ja-JP" sz="2000" dirty="0" err="1">
                <a:cs typeface="Times" panose="02020603050405020304" pitchFamily="18" charset="0"/>
              </a:rPr>
              <a:t>đợi</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gì</a:t>
            </a:r>
            <a:r>
              <a:rPr lang="en-US" altLang="ja-JP" sz="2000" dirty="0">
                <a:cs typeface="Times" panose="02020603050405020304" pitchFamily="18" charset="0"/>
              </a:rPr>
              <a:t>?”, </a:t>
            </a:r>
            <a:r>
              <a:rPr lang="en-US" altLang="ja-JP" sz="2000" dirty="0" err="1">
                <a:cs typeface="Times" panose="02020603050405020304" pitchFamily="18" charset="0"/>
              </a:rPr>
              <a:t>vừa</a:t>
            </a:r>
            <a:r>
              <a:rPr lang="en-US" altLang="ja-JP" sz="2000" dirty="0">
                <a:cs typeface="Times" panose="02020603050405020304" pitchFamily="18" charset="0"/>
              </a:rPr>
              <a:t> </a:t>
            </a:r>
            <a:r>
              <a:rPr lang="en-US" altLang="ja-JP" sz="2000" dirty="0" err="1">
                <a:cs typeface="Times" panose="02020603050405020304" pitchFamily="18" charset="0"/>
              </a:rPr>
              <a:t>quan</a:t>
            </a:r>
            <a:r>
              <a:rPr lang="en-US" altLang="ja-JP" sz="2000" dirty="0">
                <a:cs typeface="Times" panose="02020603050405020304" pitchFamily="18" charset="0"/>
              </a:rPr>
              <a:t> </a:t>
            </a:r>
            <a:r>
              <a:rPr lang="en-US" altLang="ja-JP" sz="2000" dirty="0" err="1">
                <a:cs typeface="Times" panose="02020603050405020304" pitchFamily="18" charset="0"/>
              </a:rPr>
              <a:t>tâm</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người</a:t>
            </a:r>
            <a:r>
              <a:rPr lang="en-US" altLang="ja-JP" sz="2000" dirty="0">
                <a:cs typeface="Times" panose="02020603050405020304" pitchFamily="18" charset="0"/>
              </a:rPr>
              <a:t> </a:t>
            </a:r>
            <a:r>
              <a:rPr lang="en-US" altLang="ja-JP" sz="2000" dirty="0" err="1">
                <a:cs typeface="Times" panose="02020603050405020304" pitchFamily="18" charset="0"/>
              </a:rPr>
              <a:t>xung</a:t>
            </a:r>
            <a:r>
              <a:rPr lang="en-US" altLang="ja-JP" sz="2000" dirty="0">
                <a:cs typeface="Times" panose="02020603050405020304" pitchFamily="18" charset="0"/>
              </a:rPr>
              <a:t> </a:t>
            </a:r>
            <a:r>
              <a:rPr lang="en-US" altLang="ja-JP" sz="2000" dirty="0" err="1">
                <a:cs typeface="Times" panose="02020603050405020304" pitchFamily="18" charset="0"/>
              </a:rPr>
              <a:t>quanh</a:t>
            </a:r>
            <a:r>
              <a:rPr lang="en-US" altLang="ja-JP" sz="2000" dirty="0">
                <a:cs typeface="Times" panose="02020603050405020304" pitchFamily="18" charset="0"/>
              </a:rPr>
              <a:t>.</a:t>
            </a:r>
            <a:endParaRPr lang="ja-JP" altLang="en-US" sz="2000" dirty="0">
              <a:cs typeface="Times" panose="02020603050405020304" pitchFamily="18" charset="0"/>
            </a:endParaRP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159473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Why we need this presentation ?</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36" name="テキスト ボックス 33"/>
          <p:cNvSpPr txBox="1">
            <a:spLocks noChangeArrowheads="1"/>
          </p:cNvSpPr>
          <p:nvPr/>
        </p:nvSpPr>
        <p:spPr bwMode="auto">
          <a:xfrm>
            <a:off x="302653" y="1124744"/>
            <a:ext cx="8589837" cy="4824536"/>
          </a:xfrm>
          <a:prstGeom prst="rect">
            <a:avLst/>
          </a:prstGeom>
          <a:noFill/>
          <a:ln w="9525">
            <a:noFill/>
            <a:miter lim="800000"/>
            <a:headEnd/>
            <a:tailEnd/>
          </a:ln>
        </p:spPr>
        <p:txBody>
          <a:bodyPr wrap="square" tIns="72000" bIns="72000" anchor="t" anchorCtr="0">
            <a:noAutofit/>
          </a:bodyPr>
          <a:lstStyle/>
          <a:p>
            <a:pPr eaLnBrk="1" hangingPunct="1">
              <a:lnSpc>
                <a:spcPct val="80000"/>
              </a:lnSpc>
            </a:pPr>
            <a:r>
              <a:rPr lang="en-US" altLang="ja-JP" sz="2000" dirty="0" smtClean="0">
                <a:ea typeface="MS UI Gothic" pitchFamily="50" charset="-128"/>
              </a:rPr>
              <a:t>1. The </a:t>
            </a:r>
            <a:r>
              <a:rPr lang="en-US" altLang="ja-JP" sz="2000" dirty="0">
                <a:ea typeface="MS UI Gothic" pitchFamily="50" charset="-128"/>
              </a:rPr>
              <a:t>company is profit organizations.</a:t>
            </a:r>
            <a:endParaRPr lang="ja-JP" altLang="en-US" sz="2000" dirty="0">
              <a:ea typeface="MS UI Gothic" pitchFamily="50" charset="-128"/>
            </a:endParaRPr>
          </a:p>
          <a:p>
            <a:pPr eaLnBrk="1" hangingPunct="1">
              <a:lnSpc>
                <a:spcPct val="80000"/>
              </a:lnSpc>
              <a:buFontTx/>
              <a:buNone/>
            </a:pPr>
            <a:r>
              <a:rPr lang="en-US" altLang="ja-JP" sz="2000" dirty="0" err="1">
                <a:ea typeface="MS UI Gothic" pitchFamily="50" charset="-128"/>
              </a:rPr>
              <a:t>Công</a:t>
            </a:r>
            <a:r>
              <a:rPr lang="en-US" altLang="ja-JP" sz="2000" dirty="0">
                <a:ea typeface="MS UI Gothic" pitchFamily="50" charset="-128"/>
              </a:rPr>
              <a:t> ty </a:t>
            </a:r>
            <a:r>
              <a:rPr lang="en-US" altLang="ja-JP" sz="2000" dirty="0" err="1">
                <a:ea typeface="MS UI Gothic" pitchFamily="50" charset="-128"/>
              </a:rPr>
              <a:t>là</a:t>
            </a:r>
            <a:r>
              <a:rPr lang="en-US" altLang="ja-JP" sz="2000" dirty="0">
                <a:ea typeface="MS UI Gothic" pitchFamily="50" charset="-128"/>
              </a:rPr>
              <a:t> </a:t>
            </a:r>
            <a:r>
              <a:rPr lang="en-US" altLang="ja-JP" sz="2000" dirty="0" err="1">
                <a:ea typeface="MS UI Gothic" pitchFamily="50" charset="-128"/>
              </a:rPr>
              <a:t>một</a:t>
            </a:r>
            <a:r>
              <a:rPr lang="en-US" altLang="ja-JP" sz="2000" dirty="0">
                <a:ea typeface="MS UI Gothic" pitchFamily="50" charset="-128"/>
              </a:rPr>
              <a:t> </a:t>
            </a:r>
            <a:r>
              <a:rPr lang="en-US" altLang="ja-JP" sz="2000" dirty="0" err="1">
                <a:ea typeface="MS UI Gothic" pitchFamily="50" charset="-128"/>
              </a:rPr>
              <a:t>tổ</a:t>
            </a:r>
            <a:r>
              <a:rPr lang="en-US" altLang="ja-JP" sz="2000" dirty="0">
                <a:ea typeface="MS UI Gothic" pitchFamily="50" charset="-128"/>
              </a:rPr>
              <a:t> </a:t>
            </a:r>
            <a:r>
              <a:rPr lang="en-US" altLang="ja-JP" sz="2000" dirty="0" err="1">
                <a:ea typeface="MS UI Gothic" pitchFamily="50" charset="-128"/>
              </a:rPr>
              <a:t>chức</a:t>
            </a:r>
            <a:r>
              <a:rPr lang="en-US" altLang="ja-JP" sz="2000" dirty="0">
                <a:ea typeface="MS UI Gothic" pitchFamily="50" charset="-128"/>
              </a:rPr>
              <a:t> </a:t>
            </a:r>
            <a:r>
              <a:rPr lang="en-US" altLang="ja-JP" sz="2000" dirty="0" err="1">
                <a:ea typeface="MS UI Gothic" pitchFamily="50" charset="-128"/>
              </a:rPr>
              <a:t>cần</a:t>
            </a:r>
            <a:r>
              <a:rPr lang="en-US" altLang="ja-JP" sz="2000" dirty="0">
                <a:ea typeface="MS UI Gothic" pitchFamily="50" charset="-128"/>
              </a:rPr>
              <a:t> </a:t>
            </a:r>
            <a:r>
              <a:rPr lang="en-US" altLang="ja-JP" sz="2000" dirty="0" err="1">
                <a:ea typeface="MS UI Gothic" pitchFamily="50" charset="-128"/>
              </a:rPr>
              <a:t>lợi</a:t>
            </a:r>
            <a:r>
              <a:rPr lang="en-US" altLang="ja-JP" sz="2000" dirty="0">
                <a:ea typeface="MS UI Gothic" pitchFamily="50" charset="-128"/>
              </a:rPr>
              <a:t> </a:t>
            </a:r>
            <a:r>
              <a:rPr lang="en-US" altLang="ja-JP" sz="2000" dirty="0" err="1">
                <a:ea typeface="MS UI Gothic" pitchFamily="50" charset="-128"/>
              </a:rPr>
              <a:t>nhuận</a:t>
            </a:r>
            <a:r>
              <a:rPr lang="en-US" altLang="ja-JP" sz="2000" dirty="0">
                <a:ea typeface="MS UI Gothic" pitchFamily="50" charset="-128"/>
              </a:rPr>
              <a:t>.</a:t>
            </a:r>
          </a:p>
          <a:p>
            <a:pPr eaLnBrk="1" hangingPunct="1">
              <a:lnSpc>
                <a:spcPct val="80000"/>
              </a:lnSpc>
              <a:buFontTx/>
              <a:buNone/>
            </a:pPr>
            <a:endParaRPr lang="en-US" altLang="ja-JP" sz="2000" dirty="0">
              <a:ea typeface="MS UI Gothic" pitchFamily="50" charset="-128"/>
            </a:endParaRPr>
          </a:p>
          <a:p>
            <a:pPr eaLnBrk="1" hangingPunct="1">
              <a:lnSpc>
                <a:spcPct val="80000"/>
              </a:lnSpc>
            </a:pPr>
            <a:r>
              <a:rPr lang="en-US" altLang="ja-JP" sz="2000" dirty="0" smtClean="0">
                <a:ea typeface="MS UI Gothic" pitchFamily="50" charset="-128"/>
              </a:rPr>
              <a:t>2. The </a:t>
            </a:r>
            <a:r>
              <a:rPr lang="en-US" altLang="ja-JP" sz="2000" dirty="0">
                <a:ea typeface="MS UI Gothic" pitchFamily="50" charset="-128"/>
              </a:rPr>
              <a:t>behavior and actions in the company are specified behavior and groundwater rule.</a:t>
            </a:r>
          </a:p>
          <a:p>
            <a:pPr eaLnBrk="1" hangingPunct="1">
              <a:lnSpc>
                <a:spcPct val="80000"/>
              </a:lnSpc>
              <a:buFontTx/>
              <a:buNone/>
            </a:pPr>
            <a:r>
              <a:rPr lang="en-US" altLang="ja-JP" sz="2000" dirty="0" err="1">
                <a:ea typeface="MS UI Gothic" pitchFamily="50" charset="-128"/>
              </a:rPr>
              <a:t>Những</a:t>
            </a:r>
            <a:r>
              <a:rPr lang="en-US" altLang="ja-JP" sz="2000" dirty="0">
                <a:ea typeface="MS UI Gothic" pitchFamily="50" charset="-128"/>
              </a:rPr>
              <a:t> </a:t>
            </a:r>
            <a:r>
              <a:rPr lang="en-US" altLang="ja-JP" sz="2000" dirty="0" err="1">
                <a:ea typeface="MS UI Gothic" pitchFamily="50" charset="-128"/>
              </a:rPr>
              <a:t>cư</a:t>
            </a:r>
            <a:r>
              <a:rPr lang="en-US" altLang="ja-JP" sz="2000" dirty="0">
                <a:ea typeface="MS UI Gothic" pitchFamily="50" charset="-128"/>
              </a:rPr>
              <a:t> </a:t>
            </a:r>
            <a:r>
              <a:rPr lang="en-US" altLang="ja-JP" sz="2000" dirty="0" err="1">
                <a:ea typeface="MS UI Gothic" pitchFamily="50" charset="-128"/>
              </a:rPr>
              <a:t>xử</a:t>
            </a:r>
            <a:r>
              <a:rPr lang="en-US" altLang="ja-JP" sz="2000" dirty="0">
                <a:ea typeface="MS UI Gothic" pitchFamily="50" charset="-128"/>
              </a:rPr>
              <a:t>, </a:t>
            </a:r>
            <a:r>
              <a:rPr lang="en-US" altLang="ja-JP" sz="2000" dirty="0" err="1">
                <a:ea typeface="MS UI Gothic" pitchFamily="50" charset="-128"/>
              </a:rPr>
              <a:t>hành</a:t>
            </a:r>
            <a:r>
              <a:rPr lang="en-US" altLang="ja-JP" sz="2000" dirty="0">
                <a:ea typeface="MS UI Gothic" pitchFamily="50" charset="-128"/>
              </a:rPr>
              <a:t> </a:t>
            </a:r>
            <a:r>
              <a:rPr lang="en-US" altLang="ja-JP" sz="2000" dirty="0" err="1">
                <a:ea typeface="MS UI Gothic" pitchFamily="50" charset="-128"/>
              </a:rPr>
              <a:t>động</a:t>
            </a:r>
            <a:r>
              <a:rPr lang="en-US" altLang="ja-JP" sz="2000" dirty="0">
                <a:ea typeface="MS UI Gothic" pitchFamily="50" charset="-128"/>
              </a:rPr>
              <a:t> </a:t>
            </a:r>
            <a:r>
              <a:rPr lang="en-US" altLang="ja-JP" sz="2000" dirty="0" err="1">
                <a:ea typeface="MS UI Gothic" pitchFamily="50" charset="-128"/>
              </a:rPr>
              <a:t>trong</a:t>
            </a:r>
            <a:r>
              <a:rPr lang="en-US" altLang="ja-JP" sz="2000" dirty="0">
                <a:ea typeface="MS UI Gothic" pitchFamily="50" charset="-128"/>
              </a:rPr>
              <a:t> </a:t>
            </a:r>
            <a:r>
              <a:rPr lang="en-US" altLang="ja-JP" sz="2000" dirty="0" err="1">
                <a:ea typeface="MS UI Gothic" pitchFamily="50" charset="-128"/>
              </a:rPr>
              <a:t>công</a:t>
            </a:r>
            <a:r>
              <a:rPr lang="en-US" altLang="ja-JP" sz="2000" dirty="0">
                <a:ea typeface="MS UI Gothic" pitchFamily="50" charset="-128"/>
              </a:rPr>
              <a:t> ty </a:t>
            </a:r>
            <a:r>
              <a:rPr lang="en-US" altLang="ja-JP" sz="2000" dirty="0" err="1">
                <a:ea typeface="MS UI Gothic" pitchFamily="50" charset="-128"/>
              </a:rPr>
              <a:t>đều</a:t>
            </a:r>
            <a:r>
              <a:rPr lang="en-US" altLang="ja-JP" sz="2000" dirty="0">
                <a:ea typeface="MS UI Gothic" pitchFamily="50" charset="-128"/>
              </a:rPr>
              <a:t> </a:t>
            </a:r>
            <a:r>
              <a:rPr lang="en-US" altLang="ja-JP" sz="2000" dirty="0" err="1">
                <a:ea typeface="MS UI Gothic" pitchFamily="50" charset="-128"/>
              </a:rPr>
              <a:t>có</a:t>
            </a:r>
            <a:r>
              <a:rPr lang="en-US" altLang="ja-JP" sz="2000" dirty="0">
                <a:ea typeface="MS UI Gothic" pitchFamily="50" charset="-128"/>
              </a:rPr>
              <a:t> </a:t>
            </a:r>
            <a:r>
              <a:rPr lang="en-US" altLang="ja-JP" sz="2000" dirty="0" err="1">
                <a:ea typeface="MS UI Gothic" pitchFamily="50" charset="-128"/>
              </a:rPr>
              <a:t>tác</a:t>
            </a:r>
            <a:r>
              <a:rPr lang="en-US" altLang="ja-JP" sz="2000" dirty="0">
                <a:ea typeface="MS UI Gothic" pitchFamily="50" charset="-128"/>
              </a:rPr>
              <a:t> </a:t>
            </a:r>
            <a:r>
              <a:rPr lang="en-US" altLang="ja-JP" sz="2000" dirty="0" err="1">
                <a:ea typeface="MS UI Gothic" pitchFamily="50" charset="-128"/>
              </a:rPr>
              <a:t>phong</a:t>
            </a:r>
            <a:r>
              <a:rPr lang="en-US" altLang="ja-JP" sz="2000" dirty="0">
                <a:ea typeface="MS UI Gothic" pitchFamily="50" charset="-128"/>
              </a:rPr>
              <a:t> </a:t>
            </a:r>
            <a:r>
              <a:rPr lang="en-US" altLang="ja-JP" sz="2000" dirty="0" err="1">
                <a:ea typeface="MS UI Gothic" pitchFamily="50" charset="-128"/>
              </a:rPr>
              <a:t>và</a:t>
            </a:r>
            <a:r>
              <a:rPr lang="en-US" altLang="ja-JP" sz="2000" dirty="0">
                <a:ea typeface="MS UI Gothic" pitchFamily="50" charset="-128"/>
              </a:rPr>
              <a:t> </a:t>
            </a:r>
            <a:r>
              <a:rPr lang="en-US" altLang="ja-JP" sz="2000" dirty="0" err="1">
                <a:ea typeface="MS UI Gothic" pitchFamily="50" charset="-128"/>
              </a:rPr>
              <a:t>những</a:t>
            </a:r>
            <a:r>
              <a:rPr lang="en-US" altLang="ja-JP" sz="2000" dirty="0">
                <a:ea typeface="MS UI Gothic" pitchFamily="50" charset="-128"/>
              </a:rPr>
              <a:t> </a:t>
            </a:r>
            <a:r>
              <a:rPr lang="en-US" altLang="ja-JP" sz="2000" dirty="0" err="1">
                <a:ea typeface="MS UI Gothic" pitchFamily="50" charset="-128"/>
              </a:rPr>
              <a:t>quy</a:t>
            </a:r>
            <a:r>
              <a:rPr lang="en-US" altLang="ja-JP" sz="2000" dirty="0">
                <a:ea typeface="MS UI Gothic" pitchFamily="50" charset="-128"/>
              </a:rPr>
              <a:t> </a:t>
            </a:r>
            <a:r>
              <a:rPr lang="en-US" altLang="ja-JP" sz="2000" dirty="0" err="1">
                <a:ea typeface="MS UI Gothic" pitchFamily="50" charset="-128"/>
              </a:rPr>
              <a:t>định</a:t>
            </a:r>
            <a:r>
              <a:rPr lang="en-US" altLang="ja-JP" sz="2000" dirty="0">
                <a:ea typeface="MS UI Gothic" pitchFamily="50" charset="-128"/>
              </a:rPr>
              <a:t> </a:t>
            </a:r>
            <a:r>
              <a:rPr lang="en-US" altLang="ja-JP" sz="2000" dirty="0" err="1">
                <a:ea typeface="MS UI Gothic" pitchFamily="50" charset="-128"/>
              </a:rPr>
              <a:t>ngầm</a:t>
            </a:r>
            <a:r>
              <a:rPr lang="en-US" altLang="ja-JP" sz="2000" dirty="0">
                <a:ea typeface="MS UI Gothic" pitchFamily="50" charset="-128"/>
              </a:rPr>
              <a:t> </a:t>
            </a:r>
            <a:r>
              <a:rPr lang="en-US" altLang="ja-JP" sz="2000" dirty="0" err="1">
                <a:ea typeface="MS UI Gothic" pitchFamily="50" charset="-128"/>
              </a:rPr>
              <a:t>của</a:t>
            </a:r>
            <a:r>
              <a:rPr lang="en-US" altLang="ja-JP" sz="2000" dirty="0">
                <a:ea typeface="MS UI Gothic" pitchFamily="50" charset="-128"/>
              </a:rPr>
              <a:t> </a:t>
            </a:r>
            <a:r>
              <a:rPr lang="en-US" altLang="ja-JP" sz="2000" dirty="0" err="1">
                <a:ea typeface="MS UI Gothic" pitchFamily="50" charset="-128"/>
              </a:rPr>
              <a:t>nó</a:t>
            </a:r>
            <a:r>
              <a:rPr lang="en-US" altLang="ja-JP" sz="2000" dirty="0">
                <a:ea typeface="MS UI Gothic" pitchFamily="50" charset="-128"/>
              </a:rPr>
              <a:t>.</a:t>
            </a:r>
          </a:p>
          <a:p>
            <a:pPr eaLnBrk="1" hangingPunct="1">
              <a:lnSpc>
                <a:spcPct val="80000"/>
              </a:lnSpc>
              <a:buFontTx/>
              <a:buNone/>
            </a:pPr>
            <a:endParaRPr lang="en-US" altLang="ja-JP" sz="2000" dirty="0">
              <a:ea typeface="MS UI Gothic" pitchFamily="50" charset="-128"/>
            </a:endParaRPr>
          </a:p>
          <a:p>
            <a:pPr eaLnBrk="1" hangingPunct="1">
              <a:lnSpc>
                <a:spcPct val="80000"/>
              </a:lnSpc>
              <a:buFontTx/>
              <a:buNone/>
            </a:pPr>
            <a:r>
              <a:rPr lang="en-US" altLang="ja-JP" sz="2000" dirty="0" smtClean="0">
                <a:ea typeface="MS UI Gothic" pitchFamily="50" charset="-128"/>
              </a:rPr>
              <a:t>3. The </a:t>
            </a:r>
            <a:r>
              <a:rPr lang="en-US" altLang="ja-JP" sz="2000" dirty="0">
                <a:ea typeface="MS UI Gothic" pitchFamily="50" charset="-128"/>
              </a:rPr>
              <a:t>specified behavior and groundwater rule is “working behavior”</a:t>
            </a:r>
            <a:endParaRPr lang="ja-JP" altLang="en-US" sz="2000" dirty="0">
              <a:ea typeface="MS UI Gothic" pitchFamily="50" charset="-128"/>
            </a:endParaRPr>
          </a:p>
          <a:p>
            <a:pPr eaLnBrk="1" hangingPunct="1">
              <a:lnSpc>
                <a:spcPct val="80000"/>
              </a:lnSpc>
              <a:buFontTx/>
              <a:buNone/>
            </a:pPr>
            <a:r>
              <a:rPr lang="en-US" altLang="ja-JP" sz="2000" dirty="0" err="1">
                <a:ea typeface="MS UI Gothic" pitchFamily="50" charset="-128"/>
              </a:rPr>
              <a:t>Các</a:t>
            </a:r>
            <a:r>
              <a:rPr lang="en-US" altLang="ja-JP" sz="2000" dirty="0">
                <a:ea typeface="MS UI Gothic" pitchFamily="50" charset="-128"/>
              </a:rPr>
              <a:t> </a:t>
            </a:r>
            <a:r>
              <a:rPr lang="en-US" altLang="ja-JP" sz="2000" dirty="0" err="1">
                <a:ea typeface="MS UI Gothic" pitchFamily="50" charset="-128"/>
              </a:rPr>
              <a:t>tác</a:t>
            </a:r>
            <a:r>
              <a:rPr lang="en-US" altLang="ja-JP" sz="2000" dirty="0">
                <a:ea typeface="MS UI Gothic" pitchFamily="50" charset="-128"/>
              </a:rPr>
              <a:t> </a:t>
            </a:r>
            <a:r>
              <a:rPr lang="en-US" altLang="ja-JP" sz="2000" dirty="0" err="1">
                <a:ea typeface="MS UI Gothic" pitchFamily="50" charset="-128"/>
              </a:rPr>
              <a:t>phong</a:t>
            </a:r>
            <a:r>
              <a:rPr lang="en-US" altLang="ja-JP" sz="2000" dirty="0">
                <a:ea typeface="MS UI Gothic" pitchFamily="50" charset="-128"/>
              </a:rPr>
              <a:t> </a:t>
            </a:r>
            <a:r>
              <a:rPr lang="en-US" altLang="ja-JP" sz="2000" dirty="0" err="1">
                <a:ea typeface="MS UI Gothic" pitchFamily="50" charset="-128"/>
              </a:rPr>
              <a:t>và</a:t>
            </a:r>
            <a:r>
              <a:rPr lang="en-US" altLang="ja-JP" sz="2000" dirty="0">
                <a:ea typeface="MS UI Gothic" pitchFamily="50" charset="-128"/>
              </a:rPr>
              <a:t> </a:t>
            </a:r>
            <a:r>
              <a:rPr lang="en-US" altLang="ja-JP" sz="2000" dirty="0" err="1">
                <a:ea typeface="MS UI Gothic" pitchFamily="50" charset="-128"/>
              </a:rPr>
              <a:t>quy</a:t>
            </a:r>
            <a:r>
              <a:rPr lang="en-US" altLang="ja-JP" sz="2000" dirty="0">
                <a:ea typeface="MS UI Gothic" pitchFamily="50" charset="-128"/>
              </a:rPr>
              <a:t> </a:t>
            </a:r>
            <a:r>
              <a:rPr lang="en-US" altLang="ja-JP" sz="2000" dirty="0" err="1">
                <a:ea typeface="MS UI Gothic" pitchFamily="50" charset="-128"/>
              </a:rPr>
              <a:t>định</a:t>
            </a:r>
            <a:r>
              <a:rPr lang="en-US" altLang="ja-JP" sz="2000" dirty="0">
                <a:ea typeface="MS UI Gothic" pitchFamily="50" charset="-128"/>
              </a:rPr>
              <a:t> </a:t>
            </a:r>
            <a:r>
              <a:rPr lang="en-US" altLang="ja-JP" sz="2000" dirty="0" err="1">
                <a:ea typeface="MS UI Gothic" pitchFamily="50" charset="-128"/>
              </a:rPr>
              <a:t>ngầm</a:t>
            </a:r>
            <a:r>
              <a:rPr lang="en-US" altLang="ja-JP" sz="2000" dirty="0">
                <a:ea typeface="MS UI Gothic" pitchFamily="50" charset="-128"/>
              </a:rPr>
              <a:t> </a:t>
            </a:r>
            <a:r>
              <a:rPr lang="en-US" altLang="ja-JP" sz="2000" dirty="0" err="1">
                <a:ea typeface="MS UI Gothic" pitchFamily="50" charset="-128"/>
              </a:rPr>
              <a:t>đó</a:t>
            </a:r>
            <a:r>
              <a:rPr lang="en-US" altLang="ja-JP" sz="2000" dirty="0">
                <a:ea typeface="MS UI Gothic" pitchFamily="50" charset="-128"/>
              </a:rPr>
              <a:t> </a:t>
            </a:r>
            <a:r>
              <a:rPr lang="en-US" altLang="ja-JP" sz="2000" dirty="0" err="1">
                <a:ea typeface="MS UI Gothic" pitchFamily="50" charset="-128"/>
              </a:rPr>
              <a:t>được</a:t>
            </a:r>
            <a:r>
              <a:rPr lang="en-US" altLang="ja-JP" sz="2000" dirty="0">
                <a:ea typeface="MS UI Gothic" pitchFamily="50" charset="-128"/>
              </a:rPr>
              <a:t> </a:t>
            </a:r>
            <a:r>
              <a:rPr lang="en-US" altLang="ja-JP" sz="2000" dirty="0" err="1">
                <a:ea typeface="MS UI Gothic" pitchFamily="50" charset="-128"/>
              </a:rPr>
              <a:t>gọi</a:t>
            </a:r>
            <a:r>
              <a:rPr lang="en-US" altLang="ja-JP" sz="2000" dirty="0">
                <a:ea typeface="MS UI Gothic" pitchFamily="50" charset="-128"/>
              </a:rPr>
              <a:t> </a:t>
            </a:r>
            <a:r>
              <a:rPr lang="en-US" altLang="ja-JP" sz="2000" dirty="0" err="1">
                <a:ea typeface="MS UI Gothic" pitchFamily="50" charset="-128"/>
              </a:rPr>
              <a:t>là</a:t>
            </a:r>
            <a:r>
              <a:rPr lang="en-US" altLang="ja-JP" sz="2000" dirty="0">
                <a:ea typeface="MS UI Gothic" pitchFamily="50" charset="-128"/>
              </a:rPr>
              <a:t> “</a:t>
            </a:r>
            <a:r>
              <a:rPr lang="en-US" altLang="ja-JP" sz="2000" dirty="0" err="1">
                <a:ea typeface="MS UI Gothic" pitchFamily="50" charset="-128"/>
              </a:rPr>
              <a:t>tác</a:t>
            </a:r>
            <a:r>
              <a:rPr lang="en-US" altLang="ja-JP" sz="2000" dirty="0">
                <a:ea typeface="MS UI Gothic" pitchFamily="50" charset="-128"/>
              </a:rPr>
              <a:t> </a:t>
            </a:r>
            <a:r>
              <a:rPr lang="en-US" altLang="ja-JP" sz="2000" dirty="0" err="1">
                <a:ea typeface="MS UI Gothic" pitchFamily="50" charset="-128"/>
              </a:rPr>
              <a:t>phong</a:t>
            </a:r>
            <a:r>
              <a:rPr lang="en-US" altLang="ja-JP" sz="2000" dirty="0">
                <a:ea typeface="MS UI Gothic" pitchFamily="50" charset="-128"/>
              </a:rPr>
              <a:t> </a:t>
            </a:r>
            <a:r>
              <a:rPr lang="en-US" altLang="ja-JP" sz="2000" dirty="0" err="1">
                <a:ea typeface="MS UI Gothic" pitchFamily="50" charset="-128"/>
              </a:rPr>
              <a:t>làm</a:t>
            </a:r>
            <a:r>
              <a:rPr lang="en-US" altLang="ja-JP" sz="2000" dirty="0">
                <a:ea typeface="MS UI Gothic" pitchFamily="50" charset="-128"/>
              </a:rPr>
              <a:t> </a:t>
            </a:r>
            <a:r>
              <a:rPr lang="en-US" altLang="ja-JP" sz="2000" dirty="0" err="1">
                <a:ea typeface="MS UI Gothic" pitchFamily="50" charset="-128"/>
              </a:rPr>
              <a:t>việc</a:t>
            </a:r>
            <a:r>
              <a:rPr lang="en-US" altLang="ja-JP" sz="2000" dirty="0">
                <a:ea typeface="MS UI Gothic" pitchFamily="50" charset="-128"/>
              </a:rPr>
              <a:t>”</a:t>
            </a:r>
          </a:p>
          <a:p>
            <a:pPr eaLnBrk="1" hangingPunct="1">
              <a:lnSpc>
                <a:spcPct val="80000"/>
              </a:lnSpc>
              <a:buFontTx/>
              <a:buNone/>
            </a:pPr>
            <a:endParaRPr lang="en-US" altLang="ja-JP" sz="2000" dirty="0">
              <a:ea typeface="MS UI Gothic" pitchFamily="50" charset="-128"/>
            </a:endParaRPr>
          </a:p>
          <a:p>
            <a:pPr eaLnBrk="1" hangingPunct="1">
              <a:lnSpc>
                <a:spcPct val="80000"/>
              </a:lnSpc>
              <a:buFontTx/>
              <a:buNone/>
            </a:pPr>
            <a:r>
              <a:rPr lang="en-US" altLang="ja-JP" sz="2000" dirty="0" smtClean="0">
                <a:ea typeface="MS UI Gothic" pitchFamily="50" charset="-128"/>
              </a:rPr>
              <a:t>4. This </a:t>
            </a:r>
            <a:r>
              <a:rPr lang="en-US" altLang="ja-JP" sz="2000" dirty="0">
                <a:ea typeface="MS UI Gothic" pitchFamily="50" charset="-128"/>
              </a:rPr>
              <a:t>presentation will be explained about “working behavior”.</a:t>
            </a:r>
            <a:endParaRPr lang="ja-JP" altLang="en-US" sz="2000" dirty="0">
              <a:ea typeface="MS UI Gothic" pitchFamily="50" charset="-128"/>
            </a:endParaRPr>
          </a:p>
          <a:p>
            <a:pPr eaLnBrk="1" hangingPunct="1">
              <a:lnSpc>
                <a:spcPct val="80000"/>
              </a:lnSpc>
              <a:buFontTx/>
              <a:buNone/>
            </a:pPr>
            <a:r>
              <a:rPr lang="en-US" altLang="ja-JP" sz="2000" dirty="0">
                <a:ea typeface="MS UI Gothic" pitchFamily="50" charset="-128"/>
              </a:rPr>
              <a:t>Ở </a:t>
            </a:r>
            <a:r>
              <a:rPr lang="en-US" altLang="ja-JP" sz="2000" dirty="0" err="1">
                <a:ea typeface="MS UI Gothic" pitchFamily="50" charset="-128"/>
              </a:rPr>
              <a:t>trình</a:t>
            </a:r>
            <a:r>
              <a:rPr lang="en-US" altLang="ja-JP" sz="2000" dirty="0">
                <a:ea typeface="MS UI Gothic" pitchFamily="50" charset="-128"/>
              </a:rPr>
              <a:t> </a:t>
            </a:r>
            <a:r>
              <a:rPr lang="en-US" altLang="ja-JP" sz="2000" dirty="0" err="1">
                <a:ea typeface="MS UI Gothic" pitchFamily="50" charset="-128"/>
              </a:rPr>
              <a:t>bày</a:t>
            </a:r>
            <a:r>
              <a:rPr lang="en-US" altLang="ja-JP" sz="2000" dirty="0">
                <a:ea typeface="MS UI Gothic" pitchFamily="50" charset="-128"/>
              </a:rPr>
              <a:t> </a:t>
            </a:r>
            <a:r>
              <a:rPr lang="en-US" altLang="ja-JP" sz="2000" dirty="0" err="1">
                <a:ea typeface="MS UI Gothic" pitchFamily="50" charset="-128"/>
              </a:rPr>
              <a:t>lần</a:t>
            </a:r>
            <a:r>
              <a:rPr lang="en-US" altLang="ja-JP" sz="2000" dirty="0">
                <a:ea typeface="MS UI Gothic" pitchFamily="50" charset="-128"/>
              </a:rPr>
              <a:t> </a:t>
            </a:r>
            <a:r>
              <a:rPr lang="en-US" altLang="ja-JP" sz="2000" dirty="0" err="1">
                <a:ea typeface="MS UI Gothic" pitchFamily="50" charset="-128"/>
              </a:rPr>
              <a:t>này</a:t>
            </a:r>
            <a:r>
              <a:rPr lang="en-US" altLang="ja-JP" sz="2000" dirty="0">
                <a:ea typeface="MS UI Gothic" pitchFamily="50" charset="-128"/>
              </a:rPr>
              <a:t>, </a:t>
            </a:r>
            <a:r>
              <a:rPr lang="en-US" altLang="ja-JP" sz="2000" dirty="0" err="1">
                <a:ea typeface="MS UI Gothic" pitchFamily="50" charset="-128"/>
              </a:rPr>
              <a:t>sẽ</a:t>
            </a:r>
            <a:r>
              <a:rPr lang="en-US" altLang="ja-JP" sz="2000" dirty="0">
                <a:ea typeface="MS UI Gothic" pitchFamily="50" charset="-128"/>
              </a:rPr>
              <a:t> </a:t>
            </a:r>
            <a:r>
              <a:rPr lang="en-US" altLang="ja-JP" sz="2000" dirty="0" err="1">
                <a:ea typeface="MS UI Gothic" pitchFamily="50" charset="-128"/>
              </a:rPr>
              <a:t>giải</a:t>
            </a:r>
            <a:r>
              <a:rPr lang="en-US" altLang="ja-JP" sz="2000" dirty="0">
                <a:ea typeface="MS UI Gothic" pitchFamily="50" charset="-128"/>
              </a:rPr>
              <a:t> </a:t>
            </a:r>
            <a:r>
              <a:rPr lang="en-US" altLang="ja-JP" sz="2000" dirty="0" err="1">
                <a:ea typeface="MS UI Gothic" pitchFamily="50" charset="-128"/>
              </a:rPr>
              <a:t>thích</a:t>
            </a:r>
            <a:r>
              <a:rPr lang="en-US" altLang="ja-JP" sz="2000" dirty="0">
                <a:ea typeface="MS UI Gothic" pitchFamily="50" charset="-128"/>
              </a:rPr>
              <a:t> </a:t>
            </a:r>
            <a:r>
              <a:rPr lang="en-US" altLang="ja-JP" sz="2000" dirty="0" err="1">
                <a:ea typeface="MS UI Gothic" pitchFamily="50" charset="-128"/>
              </a:rPr>
              <a:t>về</a:t>
            </a:r>
            <a:r>
              <a:rPr lang="en-US" altLang="ja-JP" sz="2000" dirty="0">
                <a:ea typeface="MS UI Gothic" pitchFamily="50" charset="-128"/>
              </a:rPr>
              <a:t> “</a:t>
            </a:r>
            <a:r>
              <a:rPr lang="en-US" altLang="ja-JP" sz="2000" dirty="0" err="1">
                <a:ea typeface="MS UI Gothic" pitchFamily="50" charset="-128"/>
              </a:rPr>
              <a:t>tác</a:t>
            </a:r>
            <a:r>
              <a:rPr lang="en-US" altLang="ja-JP" sz="2000" dirty="0">
                <a:ea typeface="MS UI Gothic" pitchFamily="50" charset="-128"/>
              </a:rPr>
              <a:t> </a:t>
            </a:r>
            <a:r>
              <a:rPr lang="en-US" altLang="ja-JP" sz="2000" dirty="0" err="1">
                <a:ea typeface="MS UI Gothic" pitchFamily="50" charset="-128"/>
              </a:rPr>
              <a:t>phong</a:t>
            </a:r>
            <a:r>
              <a:rPr lang="en-US" altLang="ja-JP" sz="2000" dirty="0">
                <a:ea typeface="MS UI Gothic" pitchFamily="50" charset="-128"/>
              </a:rPr>
              <a:t> </a:t>
            </a:r>
            <a:r>
              <a:rPr lang="en-US" altLang="ja-JP" sz="2000" dirty="0" err="1">
                <a:ea typeface="MS UI Gothic" pitchFamily="50" charset="-128"/>
              </a:rPr>
              <a:t>làm</a:t>
            </a:r>
            <a:r>
              <a:rPr lang="en-US" altLang="ja-JP" sz="2000" dirty="0">
                <a:ea typeface="MS UI Gothic" pitchFamily="50" charset="-128"/>
              </a:rPr>
              <a:t> </a:t>
            </a:r>
            <a:r>
              <a:rPr lang="en-US" altLang="ja-JP" sz="2000" dirty="0" err="1">
                <a:ea typeface="MS UI Gothic" pitchFamily="50" charset="-128"/>
              </a:rPr>
              <a:t>việc</a:t>
            </a:r>
            <a:r>
              <a:rPr lang="en-US" altLang="ja-JP" sz="2000" dirty="0">
                <a:ea typeface="MS UI Gothic" pitchFamily="50" charset="-128"/>
              </a:rPr>
              <a:t>”.</a:t>
            </a:r>
          </a:p>
          <a:p>
            <a:r>
              <a:rPr lang="en-US" altLang="ja-JP" sz="2000" dirty="0" smtClean="0">
                <a:solidFill>
                  <a:prstClr val="black"/>
                </a:solidFill>
                <a:latin typeface="+mn-lt"/>
                <a:ea typeface="Meiryo UI" pitchFamily="50" charset="-128"/>
                <a:cs typeface="Meiryo UI" pitchFamily="50" charset="-128"/>
              </a:rPr>
              <a:t>   </a:t>
            </a:r>
            <a:endParaRPr lang="en-US" altLang="ja-JP" sz="1600" dirty="0">
              <a:solidFill>
                <a:prstClr val="black"/>
              </a:solidFill>
              <a:latin typeface="+mn-lt"/>
              <a:ea typeface="Meiryo UI" pitchFamily="50" charset="-128"/>
              <a:cs typeface="Times" pitchFamily="18" charset="0"/>
            </a:endParaRPr>
          </a:p>
        </p:txBody>
      </p:sp>
    </p:spTree>
    <p:extLst>
      <p:ext uri="{BB962C8B-B14F-4D97-AF65-F5344CB8AC3E}">
        <p14:creationId xmlns:p14="http://schemas.microsoft.com/office/powerpoint/2010/main" val="421681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20</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smtClean="0">
                <a:ea typeface="MS UI Gothic" pitchFamily="50" charset="-128"/>
              </a:rPr>
              <a:t>Learning at company</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11113" eaLnBrk="1" hangingPunct="1">
              <a:lnSpc>
                <a:spcPct val="80000"/>
              </a:lnSpc>
              <a:defRPr/>
            </a:pPr>
            <a:r>
              <a:rPr lang="en-US" altLang="ja-JP" sz="2000" dirty="0" smtClean="0">
                <a:cs typeface="Times" panose="02020603050405020304" pitchFamily="18" charset="0"/>
              </a:rPr>
              <a:t>These things when superior </a:t>
            </a:r>
            <a:r>
              <a:rPr lang="en-US" altLang="ja-JP" sz="2000" dirty="0">
                <a:cs typeface="Times" panose="02020603050405020304" pitchFamily="18" charset="0"/>
              </a:rPr>
              <a:t>· seniors teach </a:t>
            </a:r>
            <a:r>
              <a:rPr lang="en-US" altLang="ja-JP" sz="2000" dirty="0" smtClean="0">
                <a:cs typeface="Times" panose="02020603050405020304" pitchFamily="18" charset="0"/>
              </a:rPr>
              <a:t>you about </a:t>
            </a:r>
            <a:r>
              <a:rPr lang="en-US" altLang="ja-JP" sz="2000" dirty="0">
                <a:cs typeface="Times" panose="02020603050405020304" pitchFamily="18" charset="0"/>
              </a:rPr>
              <a:t>work</a:t>
            </a:r>
            <a:endParaRPr lang="ja-JP" altLang="en-US" sz="2000" dirty="0">
              <a:cs typeface="Times" panose="02020603050405020304" pitchFamily="18" charset="0"/>
            </a:endParaRPr>
          </a:p>
          <a:p>
            <a:pPr eaLnBrk="1" hangingPunct="1">
              <a:lnSpc>
                <a:spcPct val="80000"/>
              </a:lnSpc>
              <a:buFontTx/>
              <a:buNone/>
              <a:defRPr/>
            </a:pP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a:cs typeface="Times" panose="02020603050405020304" pitchFamily="18" charset="0"/>
              </a:rPr>
              <a:t>điều</a:t>
            </a:r>
            <a:r>
              <a:rPr lang="en-US" altLang="ja-JP" sz="2000" dirty="0">
                <a:cs typeface="Times" panose="02020603050405020304" pitchFamily="18" charset="0"/>
              </a:rPr>
              <a:t> </a:t>
            </a:r>
            <a:r>
              <a:rPr lang="en-US" altLang="ja-JP" sz="2000" dirty="0" err="1">
                <a:cs typeface="Times" panose="02020603050405020304" pitchFamily="18" charset="0"/>
              </a:rPr>
              <a:t>cần</a:t>
            </a:r>
            <a:r>
              <a:rPr lang="en-US" altLang="ja-JP" sz="2000" dirty="0">
                <a:cs typeface="Times" panose="02020603050405020304" pitchFamily="18" charset="0"/>
              </a:rPr>
              <a:t> </a:t>
            </a:r>
            <a:r>
              <a:rPr lang="en-US" altLang="ja-JP" sz="2000" dirty="0" err="1">
                <a:cs typeface="Times" panose="02020603050405020304" pitchFamily="18" charset="0"/>
              </a:rPr>
              <a:t>thiết</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trên</a:t>
            </a:r>
            <a:r>
              <a:rPr lang="ja-JP" altLang="en-US" sz="2000" dirty="0">
                <a:cs typeface="Times" panose="02020603050405020304" pitchFamily="18" charset="0"/>
              </a:rPr>
              <a:t>・</a:t>
            </a:r>
            <a:r>
              <a:rPr lang="en-US" altLang="ja-JP" sz="2000" dirty="0" err="1">
                <a:cs typeface="Times" panose="02020603050405020304" pitchFamily="18" charset="0"/>
              </a:rPr>
              <a:t>đàn</a:t>
            </a:r>
            <a:r>
              <a:rPr lang="en-US" altLang="ja-JP" sz="2000" dirty="0">
                <a:cs typeface="Times" panose="02020603050405020304" pitchFamily="18" charset="0"/>
              </a:rPr>
              <a:t> </a:t>
            </a:r>
            <a:r>
              <a:rPr lang="en-US" altLang="ja-JP" sz="2000" dirty="0" err="1">
                <a:cs typeface="Times" panose="02020603050405020304" pitchFamily="18" charset="0"/>
              </a:rPr>
              <a:t>anh</a:t>
            </a:r>
            <a:r>
              <a:rPr lang="en-US" altLang="ja-JP" sz="2000" dirty="0">
                <a:cs typeface="Times" panose="02020603050405020304" pitchFamily="18" charset="0"/>
              </a:rPr>
              <a:t> </a:t>
            </a:r>
            <a:r>
              <a:rPr lang="en-US" altLang="ja-JP" sz="2000" dirty="0" err="1">
                <a:cs typeface="Times" panose="02020603050405020304" pitchFamily="18" charset="0"/>
              </a:rPr>
              <a:t>chỉ</a:t>
            </a:r>
            <a:r>
              <a:rPr lang="en-US" altLang="ja-JP" sz="2000" dirty="0">
                <a:cs typeface="Times" panose="02020603050405020304" pitchFamily="18" charset="0"/>
              </a:rPr>
              <a:t> </a:t>
            </a:r>
            <a:r>
              <a:rPr lang="en-US" altLang="ja-JP" sz="2000" dirty="0" err="1">
                <a:cs typeface="Times" panose="02020603050405020304" pitchFamily="18" charset="0"/>
              </a:rPr>
              <a:t>dạy</a:t>
            </a:r>
            <a:r>
              <a:rPr lang="en-US" altLang="ja-JP" sz="2000" dirty="0">
                <a:cs typeface="Times" panose="02020603050405020304" pitchFamily="18" charset="0"/>
              </a:rPr>
              <a:t> </a:t>
            </a:r>
            <a:r>
              <a:rPr lang="en-US" altLang="ja-JP" sz="2000" dirty="0" err="1">
                <a:cs typeface="Times" panose="02020603050405020304" pitchFamily="18" charset="0"/>
              </a:rPr>
              <a:t>về</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smtClean="0">
                <a:cs typeface="Times" panose="02020603050405020304" pitchFamily="18" charset="0"/>
              </a:rPr>
              <a:t>.</a:t>
            </a:r>
          </a:p>
          <a:p>
            <a:pPr eaLnBrk="1" hangingPunct="1">
              <a:lnSpc>
                <a:spcPct val="80000"/>
              </a:lnSpc>
              <a:buFontTx/>
              <a:buNone/>
              <a:defRPr/>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defRPr/>
            </a:pPr>
            <a:r>
              <a:rPr lang="en-US" altLang="ja-JP" sz="2000" dirty="0">
                <a:cs typeface="Times" panose="02020603050405020304" pitchFamily="18" charset="0"/>
              </a:rPr>
              <a:t>Do not pretend to understand it.</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giả</a:t>
            </a:r>
            <a:r>
              <a:rPr lang="en-US" altLang="ja-JP" sz="2000" dirty="0">
                <a:cs typeface="Times" panose="02020603050405020304" pitchFamily="18" charset="0"/>
              </a:rPr>
              <a:t> </a:t>
            </a:r>
            <a:r>
              <a:rPr lang="en-US" altLang="ja-JP" sz="2000" dirty="0" err="1">
                <a:cs typeface="Times" panose="02020603050405020304" pitchFamily="18" charset="0"/>
              </a:rPr>
              <a:t>vờ</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đã</a:t>
            </a:r>
            <a:r>
              <a:rPr lang="en-US" altLang="ja-JP" sz="2000" dirty="0">
                <a:cs typeface="Times" panose="02020603050405020304" pitchFamily="18" charset="0"/>
              </a:rPr>
              <a:t> </a:t>
            </a:r>
            <a:r>
              <a:rPr lang="en-US" altLang="ja-JP" sz="2000" dirty="0" err="1">
                <a:cs typeface="Times" panose="02020603050405020304" pitchFamily="18" charset="0"/>
              </a:rPr>
              <a:t>hiểu</a:t>
            </a:r>
            <a:r>
              <a:rPr lang="en-US" altLang="ja-JP" sz="2000" dirty="0">
                <a:cs typeface="Times" panose="02020603050405020304" pitchFamily="18" charset="0"/>
              </a:rPr>
              <a:t> </a:t>
            </a:r>
            <a:r>
              <a:rPr lang="en-US" altLang="ja-JP" sz="2000" dirty="0" err="1">
                <a:cs typeface="Times" panose="02020603050405020304" pitchFamily="18" charset="0"/>
              </a:rPr>
              <a:t>rồi</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defRPr/>
            </a:pPr>
            <a:r>
              <a:rPr lang="en-US" altLang="ja-JP" sz="2000" dirty="0">
                <a:cs typeface="Times" panose="02020603050405020304" pitchFamily="18" charset="0"/>
              </a:rPr>
              <a:t>Which point can not understand so ask again until understand</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Điều</a:t>
            </a:r>
            <a:r>
              <a:rPr lang="en-US" altLang="ja-JP" sz="2000" dirty="0">
                <a:cs typeface="Times" panose="02020603050405020304" pitchFamily="18" charset="0"/>
              </a:rPr>
              <a:t> </a:t>
            </a:r>
            <a:r>
              <a:rPr lang="en-US" altLang="ja-JP" sz="2000" dirty="0" err="1">
                <a:cs typeface="Times" panose="02020603050405020304" pitchFamily="18" charset="0"/>
              </a:rPr>
              <a:t>nào</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hiểu</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hỏi</a:t>
            </a:r>
            <a:r>
              <a:rPr lang="en-US" altLang="ja-JP" sz="2000" dirty="0">
                <a:cs typeface="Times" panose="02020603050405020304" pitchFamily="18" charset="0"/>
              </a:rPr>
              <a:t>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hiểu</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defRPr/>
            </a:pPr>
            <a:r>
              <a:rPr lang="en-US" altLang="ja-JP" sz="2000" dirty="0">
                <a:cs typeface="Times" panose="02020603050405020304" pitchFamily="18" charset="0"/>
              </a:rPr>
              <a:t>Note what has been taught and it is necessary to learn</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a:cs typeface="Times" panose="02020603050405020304" pitchFamily="18" charset="0"/>
              </a:rPr>
              <a:t>G</a:t>
            </a:r>
            <a:r>
              <a:rPr lang="vi-VN" altLang="ja-JP" sz="2000" dirty="0">
                <a:cs typeface="Times" panose="02020603050405020304" pitchFamily="18" charset="0"/>
              </a:rPr>
              <a:t>hi chú những điều đã được chỉ dạy và xem như đó là điều cần phải học</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defRPr/>
            </a:pPr>
            <a:r>
              <a:rPr lang="en-US" altLang="ja-JP" sz="2000" dirty="0">
                <a:cs typeface="Times" panose="02020603050405020304" pitchFamily="18" charset="0"/>
              </a:rPr>
              <a:t>Switch to faithfully implement what is taught.</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Chuyển</a:t>
            </a:r>
            <a:r>
              <a:rPr lang="en-US" altLang="ja-JP" sz="2000" dirty="0">
                <a:cs typeface="Times" panose="02020603050405020304" pitchFamily="18" charset="0"/>
              </a:rPr>
              <a:t> sang </a:t>
            </a:r>
            <a:r>
              <a:rPr lang="en-US" altLang="ja-JP" sz="2000" dirty="0" err="1">
                <a:cs typeface="Times" panose="02020603050405020304" pitchFamily="18" charset="0"/>
              </a:rPr>
              <a:t>thực</a:t>
            </a:r>
            <a:r>
              <a:rPr lang="en-US" altLang="ja-JP" sz="2000" dirty="0">
                <a:cs typeface="Times" panose="02020603050405020304" pitchFamily="18" charset="0"/>
              </a:rPr>
              <a:t> </a:t>
            </a:r>
            <a:r>
              <a:rPr lang="en-US" altLang="ja-JP" sz="2000" dirty="0" err="1">
                <a:cs typeface="Times" panose="02020603050405020304" pitchFamily="18" charset="0"/>
              </a:rPr>
              <a:t>hiện</a:t>
            </a:r>
            <a:r>
              <a:rPr lang="en-US" altLang="ja-JP" sz="2000" dirty="0">
                <a:cs typeface="Times" panose="02020603050405020304" pitchFamily="18" charset="0"/>
              </a:rPr>
              <a:t> </a:t>
            </a:r>
            <a:r>
              <a:rPr lang="en-US" altLang="ja-JP" sz="2000" dirty="0" err="1">
                <a:cs typeface="Times" panose="02020603050405020304" pitchFamily="18" charset="0"/>
              </a:rPr>
              <a:t>một</a:t>
            </a:r>
            <a:r>
              <a:rPr lang="en-US" altLang="ja-JP" sz="2000" dirty="0">
                <a:cs typeface="Times" panose="02020603050405020304" pitchFamily="18" charset="0"/>
              </a:rPr>
              <a:t> </a:t>
            </a:r>
            <a:r>
              <a:rPr lang="en-US" altLang="ja-JP" sz="2000" dirty="0" err="1">
                <a:cs typeface="Times" panose="02020603050405020304" pitchFamily="18" charset="0"/>
              </a:rPr>
              <a:t>cách</a:t>
            </a:r>
            <a:r>
              <a:rPr lang="en-US" altLang="ja-JP" sz="2000" dirty="0">
                <a:cs typeface="Times" panose="02020603050405020304" pitchFamily="18" charset="0"/>
              </a:rPr>
              <a:t> </a:t>
            </a:r>
            <a:r>
              <a:rPr lang="en-US" altLang="ja-JP" sz="2000" dirty="0" err="1">
                <a:cs typeface="Times" panose="02020603050405020304" pitchFamily="18" charset="0"/>
              </a:rPr>
              <a:t>trung</a:t>
            </a:r>
            <a:r>
              <a:rPr lang="en-US" altLang="ja-JP" sz="2000" dirty="0">
                <a:cs typeface="Times" panose="02020603050405020304" pitchFamily="18" charset="0"/>
              </a:rPr>
              <a:t> </a:t>
            </a:r>
            <a:r>
              <a:rPr lang="en-US" altLang="ja-JP" sz="2000" dirty="0" err="1">
                <a:cs typeface="Times" panose="02020603050405020304" pitchFamily="18" charset="0"/>
              </a:rPr>
              <a:t>thực</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gì</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dạy</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marL="800100" lvl="1" indent="-342900" eaLnBrk="1" hangingPunct="1">
              <a:lnSpc>
                <a:spcPct val="80000"/>
              </a:lnSpc>
              <a:buFont typeface="Arial" panose="020B0604020202020204" pitchFamily="34" charset="0"/>
              <a:buChar char="•"/>
              <a:defRPr/>
            </a:pPr>
            <a:r>
              <a:rPr lang="en-US" altLang="ja-JP" sz="2000" dirty="0">
                <a:cs typeface="Times" panose="02020603050405020304" pitchFamily="18" charset="0"/>
              </a:rPr>
              <a:t>Not only know other people teach, but also to think on </a:t>
            </a:r>
            <a:r>
              <a:rPr lang="en-US" altLang="ja-JP" sz="2000" dirty="0" smtClean="0">
                <a:cs typeface="Times" panose="02020603050405020304" pitchFamily="18" charset="0"/>
              </a:rPr>
              <a:t>your </a:t>
            </a:r>
            <a:r>
              <a:rPr lang="en-US" altLang="ja-JP" sz="2000" dirty="0">
                <a:cs typeface="Times" panose="02020603050405020304" pitchFamily="18" charset="0"/>
              </a:rPr>
              <a:t>own, straightforward presentation and realize what you think</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a:cs typeface="Times" panose="02020603050405020304" pitchFamily="18" charset="0"/>
              </a:rPr>
              <a:t>K</a:t>
            </a:r>
            <a:r>
              <a:rPr lang="vi-VN" altLang="ja-JP" sz="2000" dirty="0">
                <a:cs typeface="Times" panose="02020603050405020304" pitchFamily="18" charset="0"/>
              </a:rPr>
              <a:t>hông </a:t>
            </a:r>
            <a:r>
              <a:rPr lang="en-US" altLang="ja-JP" sz="2000" dirty="0" err="1">
                <a:cs typeface="Times" panose="02020603050405020304" pitchFamily="18" charset="0"/>
              </a:rPr>
              <a:t>phải</a:t>
            </a:r>
            <a:r>
              <a:rPr lang="en-US" altLang="ja-JP" sz="2000" dirty="0">
                <a:cs typeface="Times" panose="02020603050405020304" pitchFamily="18" charset="0"/>
              </a:rPr>
              <a:t> </a:t>
            </a:r>
            <a:r>
              <a:rPr lang="vi-VN" altLang="ja-JP" sz="2000" dirty="0">
                <a:cs typeface="Times" panose="02020603050405020304" pitchFamily="18" charset="0"/>
              </a:rPr>
              <a:t>chỉ biết nhờ người khác chỉ dạy, mà tự mình </a:t>
            </a:r>
            <a:r>
              <a:rPr lang="en-US" altLang="ja-JP" sz="2000" dirty="0" err="1">
                <a:cs typeface="Times" panose="02020603050405020304" pitchFamily="18" charset="0"/>
              </a:rPr>
              <a:t>cũng</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vi-VN" altLang="ja-JP" sz="2000" dirty="0">
                <a:cs typeface="Times" panose="02020603050405020304" pitchFamily="18" charset="0"/>
              </a:rPr>
              <a:t>suy nghĩ,  trình bày thẳng thắn những gì mình nhận ra và suy nghĩ</a:t>
            </a:r>
            <a:r>
              <a:rPr lang="en-US" altLang="ja-JP" sz="2000" dirty="0">
                <a:cs typeface="Times" panose="02020603050405020304" pitchFamily="18" charset="0"/>
              </a:rPr>
              <a:t>.</a:t>
            </a:r>
            <a:endParaRPr lang="ja-JP" altLang="en-US" sz="2000" dirty="0">
              <a:cs typeface="Times" panose="02020603050405020304" pitchFamily="18" charset="0"/>
            </a:endParaRPr>
          </a:p>
          <a:p>
            <a:pPr>
              <a:defRPr/>
            </a:pPr>
            <a:endParaRPr lang="en-US" altLang="ja-JP" dirty="0">
              <a:cs typeface="Times" panose="02020603050405020304" pitchFamily="18" charset="0"/>
            </a:endParaRPr>
          </a:p>
        </p:txBody>
      </p:sp>
    </p:spTree>
    <p:extLst>
      <p:ext uri="{BB962C8B-B14F-4D97-AF65-F5344CB8AC3E}">
        <p14:creationId xmlns:p14="http://schemas.microsoft.com/office/powerpoint/2010/main" val="1111119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21</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smtClean="0">
                <a:ea typeface="MS UI Gothic" pitchFamily="50" charset="-128"/>
              </a:rPr>
              <a:t>The Professional Employee </a:t>
            </a:r>
            <a:r>
              <a:rPr lang="en-US" altLang="ja-JP" dirty="0">
                <a:ea typeface="MS UI Gothic" pitchFamily="50" charset="-128"/>
              </a:rPr>
              <a:t>(1)</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Get </a:t>
            </a:r>
            <a:r>
              <a:rPr lang="en-US" altLang="ja-JP" sz="2000" dirty="0" smtClean="0"/>
              <a:t>salary </a:t>
            </a:r>
            <a:r>
              <a:rPr lang="en-US" altLang="ja-JP" sz="2000" dirty="0"/>
              <a:t>and work in the company, it was a "professional employee" (pro business) </a:t>
            </a:r>
            <a:r>
              <a:rPr lang="ja-JP" altLang="en-US" sz="2000" dirty="0"/>
              <a:t>	</a:t>
            </a:r>
            <a:endParaRPr lang="en-US" altLang="ja-JP" sz="2000" dirty="0"/>
          </a:p>
          <a:p>
            <a:pPr marL="11113" indent="0" eaLnBrk="1" hangingPunct="1">
              <a:lnSpc>
                <a:spcPct val="80000"/>
              </a:lnSpc>
              <a:defRPr/>
            </a:pPr>
            <a:r>
              <a:rPr lang="en-US" altLang="ja-JP" sz="2000" dirty="0"/>
              <a:t>     </a:t>
            </a:r>
            <a:r>
              <a:rPr lang="en-US" altLang="ja-JP" sz="2000" dirty="0" err="1"/>
              <a:t>Nhận</a:t>
            </a:r>
            <a:r>
              <a:rPr lang="en-US" altLang="ja-JP" sz="2000" dirty="0"/>
              <a:t> </a:t>
            </a:r>
            <a:r>
              <a:rPr lang="en-US" altLang="ja-JP" sz="2000" dirty="0" err="1"/>
              <a:t>lương</a:t>
            </a:r>
            <a:r>
              <a:rPr lang="en-US" altLang="ja-JP" sz="2000" dirty="0"/>
              <a:t> </a:t>
            </a:r>
            <a:r>
              <a:rPr lang="en-US" altLang="ja-JP" sz="2000" dirty="0" err="1"/>
              <a:t>và</a:t>
            </a:r>
            <a:r>
              <a:rPr lang="en-US" altLang="ja-JP" sz="2000" dirty="0"/>
              <a:t> </a:t>
            </a:r>
            <a:r>
              <a:rPr lang="en-US" altLang="ja-JP" sz="2000" dirty="0" err="1"/>
              <a:t>làm</a:t>
            </a:r>
            <a:r>
              <a:rPr lang="en-US" altLang="ja-JP" sz="2000" dirty="0"/>
              <a:t> </a:t>
            </a:r>
            <a:r>
              <a:rPr lang="en-US" altLang="ja-JP" sz="2000" dirty="0" err="1"/>
              <a:t>việc</a:t>
            </a:r>
            <a:r>
              <a:rPr lang="en-US" altLang="ja-JP" sz="2000" dirty="0"/>
              <a:t> ở </a:t>
            </a:r>
            <a:r>
              <a:rPr lang="en-US" altLang="ja-JP" sz="2000" dirty="0" err="1"/>
              <a:t>công</a:t>
            </a:r>
            <a:r>
              <a:rPr lang="en-US" altLang="ja-JP" sz="2000" dirty="0"/>
              <a:t> ty, </a:t>
            </a:r>
            <a:r>
              <a:rPr lang="en-US" altLang="ja-JP" sz="2000" dirty="0" err="1"/>
              <a:t>thì</a:t>
            </a:r>
            <a:r>
              <a:rPr lang="en-US" altLang="ja-JP" sz="2000" dirty="0"/>
              <a:t> </a:t>
            </a:r>
            <a:r>
              <a:rPr lang="en-US" altLang="ja-JP" sz="2000" dirty="0" err="1"/>
              <a:t>đã</a:t>
            </a:r>
            <a:r>
              <a:rPr lang="en-US" altLang="ja-JP" sz="2000" dirty="0"/>
              <a:t> </a:t>
            </a:r>
            <a:r>
              <a:rPr lang="en-US" altLang="ja-JP" sz="2000" dirty="0" err="1"/>
              <a:t>là</a:t>
            </a:r>
            <a:r>
              <a:rPr lang="en-US" altLang="ja-JP" sz="2000" dirty="0"/>
              <a:t> “</a:t>
            </a:r>
            <a:r>
              <a:rPr lang="en-US" altLang="ja-JP" sz="2000" dirty="0" err="1"/>
              <a:t>người</a:t>
            </a:r>
            <a:r>
              <a:rPr lang="en-US" altLang="ja-JP" sz="2000" dirty="0"/>
              <a:t> </a:t>
            </a:r>
            <a:r>
              <a:rPr lang="en-US" altLang="ja-JP" sz="2000" dirty="0" err="1"/>
              <a:t>làm</a:t>
            </a:r>
            <a:r>
              <a:rPr lang="en-US" altLang="ja-JP" sz="2000" dirty="0"/>
              <a:t>  </a:t>
            </a:r>
            <a:r>
              <a:rPr lang="en-US" altLang="ja-JP" sz="2000" dirty="0" err="1"/>
              <a:t>việc</a:t>
            </a:r>
            <a:r>
              <a:rPr lang="en-US" altLang="ja-JP" sz="2000" dirty="0"/>
              <a:t> </a:t>
            </a:r>
            <a:r>
              <a:rPr lang="en-US" altLang="ja-JP" sz="2000" dirty="0" err="1"/>
              <a:t>chuyên</a:t>
            </a:r>
            <a:r>
              <a:rPr lang="en-US" altLang="ja-JP" sz="2000" dirty="0"/>
              <a:t> </a:t>
            </a:r>
            <a:r>
              <a:rPr lang="en-US" altLang="ja-JP" sz="2000" dirty="0" err="1"/>
              <a:t>nghiệp</a:t>
            </a:r>
            <a:r>
              <a:rPr lang="en-US" altLang="ja-JP" sz="2000" dirty="0"/>
              <a:t>” (business pro)</a:t>
            </a:r>
          </a:p>
          <a:p>
            <a:pPr eaLnBrk="1" hangingPunct="1">
              <a:lnSpc>
                <a:spcPct val="80000"/>
              </a:lnSpc>
              <a:buFontTx/>
              <a:buNone/>
              <a:defRPr/>
            </a:pPr>
            <a:endParaRPr lang="en-US" altLang="ja-JP" sz="2000" dirty="0"/>
          </a:p>
          <a:p>
            <a:pPr marL="296863" indent="-285750" eaLnBrk="1" hangingPunct="1">
              <a:lnSpc>
                <a:spcPct val="80000"/>
              </a:lnSpc>
              <a:buFont typeface="Arial" pitchFamily="34" charset="0"/>
              <a:buChar char="•"/>
              <a:defRPr/>
            </a:pPr>
            <a:r>
              <a:rPr lang="en-US" altLang="ja-JP" sz="2000" dirty="0"/>
              <a:t>In all the work, do </a:t>
            </a:r>
            <a:r>
              <a:rPr lang="en-US" altLang="ja-JP" sz="2000" dirty="0" smtClean="0"/>
              <a:t>NOT </a:t>
            </a:r>
            <a:r>
              <a:rPr lang="en-US" altLang="ja-JP" sz="2000" dirty="0"/>
              <a:t>do lightly, roughly, and have to </a:t>
            </a:r>
            <a:r>
              <a:rPr lang="en-US" altLang="ja-JP" sz="2000" dirty="0" smtClean="0"/>
              <a:t>leave the best result </a:t>
            </a:r>
            <a:r>
              <a:rPr lang="en-US" altLang="ja-JP" sz="2000" dirty="0"/>
              <a:t>of professional work. </a:t>
            </a:r>
          </a:p>
          <a:p>
            <a:pPr marL="11113" indent="0" eaLnBrk="1" hangingPunct="1">
              <a:lnSpc>
                <a:spcPct val="80000"/>
              </a:lnSpc>
              <a:defRPr/>
            </a:pPr>
            <a:r>
              <a:rPr lang="en-US" altLang="ja-JP" sz="2000" dirty="0"/>
              <a:t>     </a:t>
            </a:r>
            <a:r>
              <a:rPr lang="en-US" altLang="ja-JP" sz="2000" dirty="0" err="1"/>
              <a:t>Trong</a:t>
            </a:r>
            <a:r>
              <a:rPr lang="en-US" altLang="ja-JP" sz="2000" dirty="0"/>
              <a:t> </a:t>
            </a:r>
            <a:r>
              <a:rPr lang="en-US" altLang="ja-JP" sz="2000" dirty="0" err="1"/>
              <a:t>mọi</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không</a:t>
            </a:r>
            <a:r>
              <a:rPr lang="en-US" altLang="ja-JP" sz="2000" dirty="0"/>
              <a:t> </a:t>
            </a:r>
            <a:r>
              <a:rPr lang="en-US" altLang="ja-JP" sz="2000" dirty="0" err="1"/>
              <a:t>làm</a:t>
            </a:r>
            <a:r>
              <a:rPr lang="en-US" altLang="ja-JP" sz="2000" dirty="0"/>
              <a:t> qua </a:t>
            </a:r>
            <a:r>
              <a:rPr lang="en-US" altLang="ja-JP" sz="2000" dirty="0" err="1"/>
              <a:t>loa</a:t>
            </a:r>
            <a:r>
              <a:rPr lang="en-US" altLang="ja-JP" sz="2000" dirty="0"/>
              <a:t>, </a:t>
            </a:r>
            <a:r>
              <a:rPr lang="en-US" altLang="ja-JP" sz="2000" dirty="0" err="1"/>
              <a:t>đại</a:t>
            </a:r>
            <a:r>
              <a:rPr lang="en-US" altLang="ja-JP" sz="2000" dirty="0"/>
              <a:t> </a:t>
            </a:r>
            <a:r>
              <a:rPr lang="en-US" altLang="ja-JP" sz="2000" dirty="0" err="1"/>
              <a:t>khái</a:t>
            </a:r>
            <a:r>
              <a:rPr lang="en-US" altLang="ja-JP" sz="2000" dirty="0"/>
              <a:t>, </a:t>
            </a:r>
            <a:r>
              <a:rPr lang="en-US" altLang="ja-JP" sz="2000" dirty="0" err="1"/>
              <a:t>và</a:t>
            </a:r>
            <a:r>
              <a:rPr lang="en-US" altLang="ja-JP" sz="2000" dirty="0"/>
              <a:t> </a:t>
            </a:r>
            <a:r>
              <a:rPr lang="en-US" altLang="ja-JP" sz="2000" dirty="0" err="1"/>
              <a:t>phải</a:t>
            </a:r>
            <a:r>
              <a:rPr lang="en-US" altLang="ja-JP" sz="2000" dirty="0"/>
              <a:t> </a:t>
            </a:r>
            <a:r>
              <a:rPr lang="en-US" altLang="ja-JP" sz="2000" dirty="0" err="1"/>
              <a:t>để</a:t>
            </a:r>
            <a:r>
              <a:rPr lang="en-US" altLang="ja-JP" sz="2000" dirty="0"/>
              <a:t> </a:t>
            </a:r>
            <a:r>
              <a:rPr lang="en-US" altLang="ja-JP" sz="2000" dirty="0" err="1"/>
              <a:t>lại</a:t>
            </a:r>
            <a:r>
              <a:rPr lang="en-US" altLang="ja-JP" sz="2000" dirty="0"/>
              <a:t> </a:t>
            </a:r>
            <a:r>
              <a:rPr lang="en-US" altLang="ja-JP" sz="2000" dirty="0" err="1"/>
              <a:t>kết</a:t>
            </a:r>
            <a:r>
              <a:rPr lang="en-US" altLang="ja-JP" sz="2000" dirty="0"/>
              <a:t> </a:t>
            </a:r>
            <a:r>
              <a:rPr lang="en-US" altLang="ja-JP" sz="2000" dirty="0" err="1"/>
              <a:t>quả</a:t>
            </a:r>
            <a:r>
              <a:rPr lang="en-US" altLang="ja-JP" sz="2000" dirty="0"/>
              <a:t> </a:t>
            </a:r>
            <a:r>
              <a:rPr lang="en-US" altLang="ja-JP" sz="2000" dirty="0" err="1"/>
              <a:t>như</a:t>
            </a:r>
            <a:r>
              <a:rPr lang="en-US" altLang="ja-JP" sz="2000" dirty="0"/>
              <a:t> </a:t>
            </a:r>
            <a:r>
              <a:rPr lang="en-US" altLang="ja-JP" sz="2000" dirty="0" err="1"/>
              <a:t>là</a:t>
            </a:r>
            <a:r>
              <a:rPr lang="en-US" altLang="ja-JP" sz="2000" dirty="0"/>
              <a:t> </a:t>
            </a:r>
            <a:r>
              <a:rPr lang="en-US" altLang="ja-JP" sz="2000" dirty="0" err="1"/>
              <a:t>người</a:t>
            </a:r>
            <a:r>
              <a:rPr lang="en-US" altLang="ja-JP" sz="2000" dirty="0"/>
              <a:t> </a:t>
            </a:r>
            <a:r>
              <a:rPr lang="en-US" altLang="ja-JP" sz="2000" dirty="0" err="1"/>
              <a:t>làm</a:t>
            </a:r>
            <a:r>
              <a:rPr lang="en-US" altLang="ja-JP" sz="2000" dirty="0"/>
              <a:t> </a:t>
            </a:r>
            <a:r>
              <a:rPr lang="en-US" altLang="ja-JP" sz="2000" dirty="0" err="1"/>
              <a:t>việc</a:t>
            </a:r>
            <a:r>
              <a:rPr lang="en-US" altLang="ja-JP" sz="2000" dirty="0"/>
              <a:t> </a:t>
            </a:r>
            <a:r>
              <a:rPr lang="en-US" altLang="ja-JP" sz="2000" dirty="0" err="1"/>
              <a:t>chuyên</a:t>
            </a:r>
            <a:r>
              <a:rPr lang="en-US" altLang="ja-JP" sz="2000" dirty="0"/>
              <a:t> </a:t>
            </a:r>
            <a:r>
              <a:rPr lang="en-US" altLang="ja-JP" sz="2000" dirty="0" err="1"/>
              <a:t>nghiệp</a:t>
            </a:r>
            <a:r>
              <a:rPr lang="en-US" altLang="ja-JP" sz="2000" dirty="0"/>
              <a:t>.</a:t>
            </a:r>
          </a:p>
          <a:p>
            <a:pPr eaLnBrk="1" hangingPunct="1">
              <a:lnSpc>
                <a:spcPct val="80000"/>
              </a:lnSpc>
              <a:buFontTx/>
              <a:buNone/>
              <a:defRPr/>
            </a:pPr>
            <a:endParaRPr lang="en-US" altLang="ja-JP" sz="2000" dirty="0"/>
          </a:p>
          <a:p>
            <a:pPr marL="296863" indent="-285750" eaLnBrk="1" hangingPunct="1">
              <a:lnSpc>
                <a:spcPct val="80000"/>
              </a:lnSpc>
              <a:buFont typeface="Arial" pitchFamily="34" charset="0"/>
              <a:buChar char="•"/>
              <a:defRPr/>
            </a:pPr>
            <a:r>
              <a:rPr lang="en-US" altLang="ja-JP" sz="2000" dirty="0"/>
              <a:t>There are "professional sense", </a:t>
            </a:r>
            <a:r>
              <a:rPr lang="en-US" altLang="ja-JP" sz="2000" dirty="0" err="1"/>
              <a:t>ie</a:t>
            </a:r>
            <a:r>
              <a:rPr lang="en-US" altLang="ja-JP" sz="2000" dirty="0"/>
              <a:t> give good results.</a:t>
            </a:r>
            <a:endParaRPr lang="ja-JP" altLang="en-US" sz="2000" dirty="0"/>
          </a:p>
          <a:p>
            <a:pPr eaLnBrk="1" hangingPunct="1">
              <a:lnSpc>
                <a:spcPct val="80000"/>
              </a:lnSpc>
              <a:buFontTx/>
              <a:buNone/>
              <a:defRPr/>
            </a:pPr>
            <a:r>
              <a:rPr lang="en-US" altLang="ja-JP" sz="2000" dirty="0"/>
              <a:t> </a:t>
            </a:r>
            <a:r>
              <a:rPr lang="en-US" altLang="ja-JP" sz="2000" dirty="0" smtClean="0"/>
              <a:t>      </a:t>
            </a:r>
            <a:r>
              <a:rPr lang="en-US" altLang="ja-JP" sz="2000" dirty="0" err="1" smtClean="0"/>
              <a:t>Có</a:t>
            </a:r>
            <a:r>
              <a:rPr lang="en-US" altLang="ja-JP" sz="2000" dirty="0" smtClean="0"/>
              <a:t> </a:t>
            </a:r>
            <a:r>
              <a:rPr lang="en-US" altLang="ja-JP" sz="2000" dirty="0"/>
              <a:t>“ý </a:t>
            </a:r>
            <a:r>
              <a:rPr lang="en-US" altLang="ja-JP" sz="2000" dirty="0" err="1"/>
              <a:t>thức</a:t>
            </a:r>
            <a:r>
              <a:rPr lang="en-US" altLang="ja-JP" sz="2000" dirty="0"/>
              <a:t> </a:t>
            </a:r>
            <a:r>
              <a:rPr lang="en-US" altLang="ja-JP" sz="2000" dirty="0" err="1"/>
              <a:t>chuyên</a:t>
            </a:r>
            <a:r>
              <a:rPr lang="en-US" altLang="ja-JP" sz="2000" dirty="0"/>
              <a:t> </a:t>
            </a:r>
            <a:r>
              <a:rPr lang="en-US" altLang="ja-JP" sz="2000" dirty="0" err="1"/>
              <a:t>nghiệp</a:t>
            </a:r>
            <a:r>
              <a:rPr lang="en-US" altLang="ja-JP" sz="2000" dirty="0"/>
              <a:t>”, </a:t>
            </a:r>
            <a:r>
              <a:rPr lang="en-US" altLang="ja-JP" sz="2000" dirty="0" err="1"/>
              <a:t>nghĩa</a:t>
            </a:r>
            <a:r>
              <a:rPr lang="en-US" altLang="ja-JP" sz="2000" dirty="0"/>
              <a:t> </a:t>
            </a:r>
            <a:r>
              <a:rPr lang="en-US" altLang="ja-JP" sz="2000" dirty="0" err="1"/>
              <a:t>là</a:t>
            </a:r>
            <a:r>
              <a:rPr lang="en-US" altLang="ja-JP" sz="2000" dirty="0"/>
              <a:t> </a:t>
            </a:r>
            <a:r>
              <a:rPr lang="en-US" altLang="ja-JP" sz="2000" dirty="0" err="1"/>
              <a:t>đưa</a:t>
            </a:r>
            <a:r>
              <a:rPr lang="en-US" altLang="ja-JP" sz="2000" dirty="0"/>
              <a:t> </a:t>
            </a:r>
            <a:r>
              <a:rPr lang="en-US" altLang="ja-JP" sz="2000" dirty="0" err="1"/>
              <a:t>ra</a:t>
            </a:r>
            <a:r>
              <a:rPr lang="en-US" altLang="ja-JP" sz="2000" dirty="0"/>
              <a:t> </a:t>
            </a:r>
            <a:r>
              <a:rPr lang="en-US" altLang="ja-JP" sz="2000" dirty="0" err="1"/>
              <a:t>được</a:t>
            </a:r>
            <a:r>
              <a:rPr lang="en-US" altLang="ja-JP" sz="2000" dirty="0"/>
              <a:t> </a:t>
            </a:r>
            <a:r>
              <a:rPr lang="en-US" altLang="ja-JP" sz="2000" dirty="0" err="1"/>
              <a:t>kết</a:t>
            </a:r>
            <a:r>
              <a:rPr lang="en-US" altLang="ja-JP" sz="2000" dirty="0"/>
              <a:t> </a:t>
            </a:r>
            <a:r>
              <a:rPr lang="en-US" altLang="ja-JP" sz="2000" dirty="0" err="1"/>
              <a:t>quả</a:t>
            </a:r>
            <a:r>
              <a:rPr lang="en-US" altLang="ja-JP" sz="2000" dirty="0"/>
              <a:t> </a:t>
            </a:r>
            <a:r>
              <a:rPr lang="en-US" altLang="ja-JP" sz="2000" dirty="0" err="1"/>
              <a:t>tốt</a:t>
            </a:r>
            <a:r>
              <a:rPr lang="en-US" altLang="ja-JP" sz="2000" dirty="0"/>
              <a:t>.</a:t>
            </a:r>
          </a:p>
          <a:p>
            <a:pPr eaLnBrk="1" hangingPunct="1">
              <a:lnSpc>
                <a:spcPct val="80000"/>
              </a:lnSpc>
              <a:buFontTx/>
              <a:buNone/>
              <a:defRPr/>
            </a:pPr>
            <a:endParaRPr lang="en-US" altLang="ja-JP" sz="2000" dirty="0"/>
          </a:p>
          <a:p>
            <a:pPr marL="296863" indent="-285750" eaLnBrk="1" hangingPunct="1">
              <a:lnSpc>
                <a:spcPct val="80000"/>
              </a:lnSpc>
              <a:buFont typeface="Arial" pitchFamily="34" charset="0"/>
              <a:buChar char="•"/>
              <a:defRPr/>
            </a:pPr>
            <a:r>
              <a:rPr lang="en-US" altLang="ja-JP" sz="2000" dirty="0"/>
              <a:t>When you say things like "Whatever </a:t>
            </a:r>
            <a:r>
              <a:rPr lang="en-US" altLang="ja-JP" sz="2000" dirty="0" smtClean="0"/>
              <a:t>I has </a:t>
            </a:r>
            <a:r>
              <a:rPr lang="en-US" altLang="ja-JP" sz="2000" dirty="0"/>
              <a:t>tried, but </a:t>
            </a:r>
            <a:r>
              <a:rPr lang="en-US" altLang="ja-JP" sz="2000" dirty="0" smtClean="0"/>
              <a:t>it still </a:t>
            </a:r>
            <a:r>
              <a:rPr lang="en-US" altLang="ja-JP" sz="2000" dirty="0"/>
              <a:t>can not", </a:t>
            </a:r>
            <a:r>
              <a:rPr lang="en-US" altLang="ja-JP" sz="2000" dirty="0" smtClean="0"/>
              <a:t>“I </a:t>
            </a:r>
            <a:r>
              <a:rPr lang="en-US" altLang="ja-JP" sz="2000" dirty="0"/>
              <a:t>thought to </a:t>
            </a:r>
            <a:r>
              <a:rPr lang="en-US" altLang="ja-JP" sz="2000" dirty="0" smtClean="0"/>
              <a:t>be resolved, </a:t>
            </a:r>
            <a:r>
              <a:rPr lang="en-US" altLang="ja-JP" sz="2000" dirty="0"/>
              <a:t>but is </a:t>
            </a:r>
            <a:r>
              <a:rPr lang="en-US" altLang="ja-JP" sz="2000" dirty="0" smtClean="0"/>
              <a:t>not resolved" </a:t>
            </a:r>
            <a:r>
              <a:rPr lang="en-US" altLang="ja-JP" sz="2000" dirty="0"/>
              <a:t>is not professional.</a:t>
            </a:r>
            <a:endParaRPr lang="ja-JP" altLang="en-US" sz="2000" dirty="0"/>
          </a:p>
          <a:p>
            <a:pPr eaLnBrk="1" hangingPunct="1">
              <a:lnSpc>
                <a:spcPct val="80000"/>
              </a:lnSpc>
              <a:buFontTx/>
              <a:buNone/>
              <a:defRPr/>
            </a:pPr>
            <a:r>
              <a:rPr lang="ja-JP" altLang="en-US" sz="2000" dirty="0" smtClean="0"/>
              <a:t>        </a:t>
            </a:r>
            <a:r>
              <a:rPr lang="en-US" altLang="ja-JP" sz="2000" dirty="0" err="1" smtClean="0"/>
              <a:t>Khi</a:t>
            </a:r>
            <a:r>
              <a:rPr lang="en-US" altLang="ja-JP" sz="2000" dirty="0" smtClean="0"/>
              <a:t> </a:t>
            </a:r>
            <a:r>
              <a:rPr lang="en-US" altLang="ja-JP" sz="2000" dirty="0" err="1"/>
              <a:t>nói</a:t>
            </a:r>
            <a:r>
              <a:rPr lang="en-US" altLang="ja-JP" sz="2000" dirty="0"/>
              <a:t> </a:t>
            </a:r>
            <a:r>
              <a:rPr lang="en-US" altLang="ja-JP" sz="2000" dirty="0" err="1"/>
              <a:t>những</a:t>
            </a:r>
            <a:r>
              <a:rPr lang="en-US" altLang="ja-JP" sz="2000" dirty="0"/>
              <a:t> </a:t>
            </a:r>
            <a:r>
              <a:rPr lang="en-US" altLang="ja-JP" sz="2000" dirty="0" err="1"/>
              <a:t>câu</a:t>
            </a:r>
            <a:r>
              <a:rPr lang="en-US" altLang="ja-JP" sz="2000" dirty="0"/>
              <a:t> </a:t>
            </a:r>
            <a:r>
              <a:rPr lang="en-US" altLang="ja-JP" sz="2000" dirty="0" err="1"/>
              <a:t>như</a:t>
            </a:r>
            <a:r>
              <a:rPr lang="en-US" altLang="ja-JP" sz="2000" dirty="0"/>
              <a:t> “</a:t>
            </a:r>
            <a:r>
              <a:rPr lang="en-US" altLang="ja-JP" sz="2000" dirty="0" err="1"/>
              <a:t>Dù</a:t>
            </a:r>
            <a:r>
              <a:rPr lang="en-US" altLang="ja-JP" sz="2000" dirty="0"/>
              <a:t> </a:t>
            </a:r>
            <a:r>
              <a:rPr lang="en-US" altLang="ja-JP" sz="2000" dirty="0" err="1"/>
              <a:t>đã</a:t>
            </a:r>
            <a:r>
              <a:rPr lang="en-US" altLang="ja-JP" sz="2000" dirty="0"/>
              <a:t> </a:t>
            </a:r>
            <a:r>
              <a:rPr lang="en-US" altLang="ja-JP" sz="2000" dirty="0" err="1"/>
              <a:t>cố</a:t>
            </a:r>
            <a:r>
              <a:rPr lang="en-US" altLang="ja-JP" sz="2000" dirty="0"/>
              <a:t> </a:t>
            </a:r>
            <a:r>
              <a:rPr lang="en-US" altLang="ja-JP" sz="2000" dirty="0" err="1"/>
              <a:t>gắng</a:t>
            </a:r>
            <a:r>
              <a:rPr lang="en-US" altLang="ja-JP" sz="2000" dirty="0"/>
              <a:t>, </a:t>
            </a:r>
            <a:r>
              <a:rPr lang="en-US" altLang="ja-JP" sz="2000" dirty="0" err="1"/>
              <a:t>nhưng</a:t>
            </a:r>
            <a:r>
              <a:rPr lang="en-US" altLang="ja-JP" sz="2000" dirty="0"/>
              <a:t> </a:t>
            </a:r>
            <a:r>
              <a:rPr lang="en-US" altLang="ja-JP" sz="2000" dirty="0" err="1"/>
              <a:t>vẫn</a:t>
            </a:r>
            <a:r>
              <a:rPr lang="en-US" altLang="ja-JP" sz="2000" dirty="0"/>
              <a:t> </a:t>
            </a:r>
            <a:r>
              <a:rPr lang="en-US" altLang="ja-JP" sz="2000" dirty="0" err="1"/>
              <a:t>không</a:t>
            </a:r>
            <a:r>
              <a:rPr lang="en-US" altLang="ja-JP" sz="2000" dirty="0"/>
              <a:t> </a:t>
            </a:r>
            <a:r>
              <a:rPr lang="en-US" altLang="ja-JP" sz="2000" dirty="0" err="1"/>
              <a:t>thể</a:t>
            </a:r>
            <a:r>
              <a:rPr lang="en-US" altLang="ja-JP" sz="2000" dirty="0"/>
              <a:t> ”, “</a:t>
            </a:r>
            <a:r>
              <a:rPr lang="en-US" altLang="ja-JP" sz="2000" dirty="0" err="1"/>
              <a:t>nghĩ</a:t>
            </a:r>
            <a:r>
              <a:rPr lang="en-US" altLang="ja-JP" sz="2000" dirty="0"/>
              <a:t> </a:t>
            </a:r>
            <a:r>
              <a:rPr lang="en-US" altLang="ja-JP" sz="2000" dirty="0" err="1"/>
              <a:t>chắc</a:t>
            </a:r>
            <a:r>
              <a:rPr lang="en-US" altLang="ja-JP" sz="2000" dirty="0"/>
              <a:t> </a:t>
            </a:r>
            <a:r>
              <a:rPr lang="en-US" altLang="ja-JP" sz="2000" dirty="0" err="1"/>
              <a:t>là</a:t>
            </a:r>
            <a:r>
              <a:rPr lang="en-US" altLang="ja-JP" sz="2000" dirty="0"/>
              <a:t> </a:t>
            </a:r>
            <a:r>
              <a:rPr lang="en-US" altLang="ja-JP" sz="2000" dirty="0" err="1"/>
              <a:t>được</a:t>
            </a:r>
            <a:r>
              <a:rPr lang="en-US" altLang="ja-JP" sz="2000" dirty="0"/>
              <a:t>, </a:t>
            </a:r>
            <a:r>
              <a:rPr lang="en-US" altLang="ja-JP" sz="2000" dirty="0" err="1"/>
              <a:t>nhưng</a:t>
            </a:r>
            <a:r>
              <a:rPr lang="en-US" altLang="ja-JP" sz="2000" dirty="0"/>
              <a:t> </a:t>
            </a:r>
            <a:r>
              <a:rPr lang="en-US" altLang="ja-JP" sz="2000" dirty="0" err="1"/>
              <a:t>lại</a:t>
            </a:r>
            <a:r>
              <a:rPr lang="en-US" altLang="ja-JP" sz="2000" dirty="0"/>
              <a:t> </a:t>
            </a:r>
            <a:r>
              <a:rPr lang="en-US" altLang="ja-JP" sz="2000" dirty="0" err="1"/>
              <a:t>không</a:t>
            </a:r>
            <a:r>
              <a:rPr lang="en-US" altLang="ja-JP" sz="2000" dirty="0"/>
              <a:t> </a:t>
            </a:r>
            <a:r>
              <a:rPr lang="en-US" altLang="ja-JP" sz="2000" dirty="0" err="1"/>
              <a:t>được</a:t>
            </a:r>
            <a:r>
              <a:rPr lang="en-US" altLang="ja-JP" sz="2000" dirty="0"/>
              <a:t> ” </a:t>
            </a:r>
            <a:r>
              <a:rPr lang="en-US" altLang="ja-JP" sz="2000" dirty="0" err="1"/>
              <a:t>thì</a:t>
            </a:r>
            <a:r>
              <a:rPr lang="en-US" altLang="ja-JP" sz="2000" dirty="0"/>
              <a:t> </a:t>
            </a:r>
            <a:r>
              <a:rPr lang="en-US" altLang="ja-JP" sz="2000" dirty="0" err="1"/>
              <a:t>không</a:t>
            </a:r>
            <a:r>
              <a:rPr lang="en-US" altLang="ja-JP" sz="2000" dirty="0"/>
              <a:t> </a:t>
            </a:r>
            <a:r>
              <a:rPr lang="en-US" altLang="ja-JP" sz="2000" dirty="0" err="1"/>
              <a:t>phải</a:t>
            </a:r>
            <a:r>
              <a:rPr lang="en-US" altLang="ja-JP" sz="2000" dirty="0"/>
              <a:t> </a:t>
            </a:r>
            <a:r>
              <a:rPr lang="en-US" altLang="ja-JP" sz="2000" dirty="0" err="1"/>
              <a:t>là</a:t>
            </a:r>
            <a:r>
              <a:rPr lang="en-US" altLang="ja-JP" sz="2000" dirty="0"/>
              <a:t> </a:t>
            </a:r>
            <a:r>
              <a:rPr lang="en-US" altLang="ja-JP" sz="2000" dirty="0" err="1"/>
              <a:t>người</a:t>
            </a:r>
            <a:r>
              <a:rPr lang="en-US" altLang="ja-JP" sz="2000" dirty="0"/>
              <a:t> </a:t>
            </a:r>
            <a:r>
              <a:rPr lang="en-US" altLang="ja-JP" sz="2000" dirty="0" err="1"/>
              <a:t>chuyên</a:t>
            </a:r>
            <a:r>
              <a:rPr lang="en-US" altLang="ja-JP" sz="2000" dirty="0"/>
              <a:t> </a:t>
            </a:r>
            <a:r>
              <a:rPr lang="en-US" altLang="ja-JP" sz="2000" dirty="0" err="1"/>
              <a:t>nghiệp</a:t>
            </a:r>
            <a:r>
              <a:rPr lang="en-US" altLang="ja-JP" sz="2000" dirty="0"/>
              <a:t>.</a:t>
            </a:r>
          </a:p>
          <a:p>
            <a:pPr>
              <a:defRPr/>
            </a:pPr>
            <a:endParaRPr lang="en-US" altLang="ja-JP" sz="2000" dirty="0"/>
          </a:p>
        </p:txBody>
      </p:sp>
    </p:spTree>
    <p:extLst>
      <p:ext uri="{BB962C8B-B14F-4D97-AF65-F5344CB8AC3E}">
        <p14:creationId xmlns:p14="http://schemas.microsoft.com/office/powerpoint/2010/main" val="2241139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22</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The Professional Employee </a:t>
            </a:r>
            <a:r>
              <a:rPr lang="en-US" altLang="ja-JP" dirty="0" smtClean="0">
                <a:ea typeface="MS UI Gothic" pitchFamily="50" charset="-128"/>
              </a:rPr>
              <a:t>(2)</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Every </a:t>
            </a:r>
            <a:r>
              <a:rPr lang="en-US" altLang="ja-JP" sz="2000" dirty="0" smtClean="0"/>
              <a:t>day, </a:t>
            </a:r>
            <a:r>
              <a:rPr lang="en-US" altLang="ja-JP" sz="2000" dirty="0"/>
              <a:t>there is a lot of work to do, but it will be very difficult if </a:t>
            </a:r>
            <a:r>
              <a:rPr lang="en-US" altLang="ja-JP" sz="2000" dirty="0" smtClean="0"/>
              <a:t>used all </a:t>
            </a:r>
            <a:r>
              <a:rPr lang="en-US" altLang="ja-JP" sz="2000" dirty="0"/>
              <a:t>energy for all the work.</a:t>
            </a:r>
            <a:r>
              <a:rPr lang="ja-JP" altLang="en-US" sz="2000" dirty="0"/>
              <a:t/>
            </a:r>
            <a:br>
              <a:rPr lang="ja-JP" altLang="en-US" sz="2000" dirty="0"/>
            </a:br>
            <a:r>
              <a:rPr lang="en-US" altLang="ja-JP" sz="2000" dirty="0" err="1"/>
              <a:t>Mỗi</a:t>
            </a:r>
            <a:r>
              <a:rPr lang="en-US" altLang="ja-JP" sz="2000" dirty="0"/>
              <a:t> </a:t>
            </a:r>
            <a:r>
              <a:rPr lang="en-US" altLang="ja-JP" sz="2000" dirty="0" err="1"/>
              <a:t>ngày</a:t>
            </a:r>
            <a:r>
              <a:rPr lang="en-US" altLang="ja-JP" sz="2000" dirty="0"/>
              <a:t> </a:t>
            </a:r>
            <a:r>
              <a:rPr lang="en-US" altLang="ja-JP" sz="2000" dirty="0" err="1"/>
              <a:t>có</a:t>
            </a:r>
            <a:r>
              <a:rPr lang="en-US" altLang="ja-JP" sz="2000" dirty="0"/>
              <a:t> </a:t>
            </a:r>
            <a:r>
              <a:rPr lang="en-US" altLang="ja-JP" sz="2000" dirty="0" err="1"/>
              <a:t>rất</a:t>
            </a:r>
            <a:r>
              <a:rPr lang="en-US" altLang="ja-JP" sz="2000" dirty="0"/>
              <a:t> </a:t>
            </a:r>
            <a:r>
              <a:rPr lang="en-US" altLang="ja-JP" sz="2000" dirty="0" err="1"/>
              <a:t>nhiều</a:t>
            </a:r>
            <a:r>
              <a:rPr lang="en-US" altLang="ja-JP" sz="2000" dirty="0"/>
              <a:t> </a:t>
            </a:r>
            <a:r>
              <a:rPr lang="en-US" altLang="ja-JP" sz="2000" dirty="0" err="1"/>
              <a:t>việc</a:t>
            </a:r>
            <a:r>
              <a:rPr lang="en-US" altLang="ja-JP" sz="2000" dirty="0"/>
              <a:t> </a:t>
            </a:r>
            <a:r>
              <a:rPr lang="en-US" altLang="ja-JP" sz="2000" dirty="0" err="1"/>
              <a:t>phải</a:t>
            </a:r>
            <a:r>
              <a:rPr lang="en-US" altLang="ja-JP" sz="2000" dirty="0"/>
              <a:t> </a:t>
            </a:r>
            <a:r>
              <a:rPr lang="en-US" altLang="ja-JP" sz="2000" dirty="0" err="1"/>
              <a:t>làm</a:t>
            </a:r>
            <a:r>
              <a:rPr lang="en-US" altLang="ja-JP" sz="2000" dirty="0"/>
              <a:t>, </a:t>
            </a:r>
            <a:r>
              <a:rPr lang="en-US" altLang="ja-JP" sz="2000" dirty="0" err="1"/>
              <a:t>nhưng</a:t>
            </a:r>
            <a:r>
              <a:rPr lang="en-US" altLang="ja-JP" sz="2000" dirty="0"/>
              <a:t> </a:t>
            </a:r>
            <a:r>
              <a:rPr lang="en-US" altLang="ja-JP" sz="2000" dirty="0" err="1"/>
              <a:t>sẽ</a:t>
            </a:r>
            <a:r>
              <a:rPr lang="en-US" altLang="ja-JP" sz="2000" dirty="0"/>
              <a:t> </a:t>
            </a:r>
            <a:r>
              <a:rPr lang="en-US" altLang="ja-JP" sz="2000" dirty="0" err="1"/>
              <a:t>rất</a:t>
            </a:r>
            <a:r>
              <a:rPr lang="en-US" altLang="ja-JP" sz="2000" dirty="0"/>
              <a:t> </a:t>
            </a:r>
            <a:r>
              <a:rPr lang="en-US" altLang="ja-JP" sz="2000" dirty="0" err="1"/>
              <a:t>khó</a:t>
            </a:r>
            <a:r>
              <a:rPr lang="en-US" altLang="ja-JP" sz="2000" dirty="0"/>
              <a:t> </a:t>
            </a:r>
            <a:r>
              <a:rPr lang="en-US" altLang="ja-JP" sz="2000" dirty="0" err="1"/>
              <a:t>nếu</a:t>
            </a:r>
            <a:r>
              <a:rPr lang="en-US" altLang="ja-JP" sz="2000" dirty="0"/>
              <a:t> </a:t>
            </a:r>
            <a:r>
              <a:rPr lang="en-US" altLang="ja-JP" sz="2000" dirty="0" err="1"/>
              <a:t>dốc</a:t>
            </a:r>
            <a:r>
              <a:rPr lang="en-US" altLang="ja-JP" sz="2000" dirty="0"/>
              <a:t> </a:t>
            </a:r>
            <a:r>
              <a:rPr lang="en-US" altLang="ja-JP" sz="2000" dirty="0" err="1"/>
              <a:t>toàn</a:t>
            </a:r>
            <a:r>
              <a:rPr lang="en-US" altLang="ja-JP" sz="2000" dirty="0"/>
              <a:t> </a:t>
            </a:r>
            <a:r>
              <a:rPr lang="en-US" altLang="ja-JP" sz="2000" dirty="0" err="1"/>
              <a:t>sức</a:t>
            </a:r>
            <a:r>
              <a:rPr lang="en-US" altLang="ja-JP" sz="2000" dirty="0"/>
              <a:t> </a:t>
            </a:r>
            <a:r>
              <a:rPr lang="en-US" altLang="ja-JP" sz="2000" dirty="0" err="1"/>
              <a:t>lực</a:t>
            </a:r>
            <a:r>
              <a:rPr lang="en-US" altLang="ja-JP" sz="2000" dirty="0"/>
              <a:t> </a:t>
            </a:r>
            <a:r>
              <a:rPr lang="en-US" altLang="ja-JP" sz="2000" dirty="0" err="1"/>
              <a:t>cho</a:t>
            </a:r>
            <a:r>
              <a:rPr lang="en-US" altLang="ja-JP" sz="2000" dirty="0"/>
              <a:t> </a:t>
            </a:r>
            <a:r>
              <a:rPr lang="en-US" altLang="ja-JP" sz="2000" dirty="0" err="1"/>
              <a:t>tất</a:t>
            </a:r>
            <a:r>
              <a:rPr lang="en-US" altLang="ja-JP" sz="2000" dirty="0"/>
              <a:t> </a:t>
            </a:r>
            <a:r>
              <a:rPr lang="en-US" altLang="ja-JP" sz="2000" dirty="0" err="1"/>
              <a:t>cả</a:t>
            </a:r>
            <a:r>
              <a:rPr lang="en-US" altLang="ja-JP" sz="2000" dirty="0"/>
              <a:t> </a:t>
            </a:r>
            <a:r>
              <a:rPr lang="en-US" altLang="ja-JP" sz="2000" dirty="0" err="1"/>
              <a:t>các</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đó</a:t>
            </a:r>
            <a:r>
              <a:rPr lang="en-US" altLang="ja-JP" sz="2000" dirty="0"/>
              <a:t>. </a:t>
            </a:r>
          </a:p>
          <a:p>
            <a:pPr eaLnBrk="1" hangingPunct="1">
              <a:lnSpc>
                <a:spcPct val="80000"/>
              </a:lnSpc>
              <a:buFontTx/>
              <a:buNone/>
              <a:defRPr/>
            </a:pPr>
            <a:r>
              <a:rPr lang="en-US" altLang="ja-JP" sz="2000" dirty="0"/>
              <a:t>	⇒ The priorities and level of importance of work is different . </a:t>
            </a:r>
          </a:p>
          <a:p>
            <a:pPr eaLnBrk="1" hangingPunct="1">
              <a:lnSpc>
                <a:spcPct val="80000"/>
              </a:lnSpc>
              <a:buFontTx/>
              <a:buNone/>
              <a:defRPr/>
            </a:pPr>
            <a:r>
              <a:rPr lang="en-US" altLang="ja-JP" sz="2000" dirty="0"/>
              <a:t>	Depending on the content of work, the time and energy for </a:t>
            </a:r>
          </a:p>
          <a:p>
            <a:pPr eaLnBrk="1" hangingPunct="1">
              <a:lnSpc>
                <a:spcPct val="80000"/>
              </a:lnSpc>
              <a:buFontTx/>
              <a:buNone/>
              <a:defRPr/>
            </a:pPr>
            <a:r>
              <a:rPr lang="en-US" altLang="ja-JP" sz="2000" dirty="0"/>
              <a:t>	it will change</a:t>
            </a:r>
            <a:endParaRPr lang="ja-JP" altLang="en-US" sz="2000" dirty="0"/>
          </a:p>
          <a:p>
            <a:pPr eaLnBrk="1" hangingPunct="1">
              <a:lnSpc>
                <a:spcPct val="80000"/>
              </a:lnSpc>
              <a:buFontTx/>
              <a:buNone/>
              <a:defRPr/>
            </a:pPr>
            <a:r>
              <a:rPr lang="ja-JP" altLang="en-US" sz="2000" dirty="0"/>
              <a:t>	⇒ </a:t>
            </a:r>
            <a:r>
              <a:rPr lang="en-US" altLang="ja-JP" sz="2000" dirty="0" err="1"/>
              <a:t>Các</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có</a:t>
            </a:r>
            <a:r>
              <a:rPr lang="en-US" altLang="ja-JP" sz="2000" dirty="0"/>
              <a:t> </a:t>
            </a:r>
            <a:r>
              <a:rPr lang="en-US" altLang="ja-JP" sz="2000" dirty="0" err="1"/>
              <a:t>thứ</a:t>
            </a:r>
            <a:r>
              <a:rPr lang="en-US" altLang="ja-JP" sz="2000" dirty="0"/>
              <a:t> </a:t>
            </a:r>
            <a:r>
              <a:rPr lang="en-US" altLang="ja-JP" sz="2000" dirty="0" err="1"/>
              <a:t>tự</a:t>
            </a:r>
            <a:r>
              <a:rPr lang="en-US" altLang="ja-JP" sz="2000" dirty="0"/>
              <a:t> </a:t>
            </a:r>
            <a:r>
              <a:rPr lang="en-US" altLang="ja-JP" sz="2000" dirty="0" err="1"/>
              <a:t>ưu</a:t>
            </a:r>
            <a:r>
              <a:rPr lang="en-US" altLang="ja-JP" sz="2000" dirty="0"/>
              <a:t> </a:t>
            </a:r>
            <a:r>
              <a:rPr lang="en-US" altLang="ja-JP" sz="2000" dirty="0" err="1"/>
              <a:t>tiên</a:t>
            </a:r>
            <a:r>
              <a:rPr lang="en-US" altLang="ja-JP" sz="2000" dirty="0"/>
              <a:t> </a:t>
            </a:r>
            <a:r>
              <a:rPr lang="en-US" altLang="ja-JP" sz="2000" dirty="0" err="1"/>
              <a:t>và</a:t>
            </a:r>
            <a:r>
              <a:rPr lang="en-US" altLang="ja-JP" sz="2000" dirty="0"/>
              <a:t> </a:t>
            </a:r>
            <a:r>
              <a:rPr lang="en-US" altLang="ja-JP" sz="2000" dirty="0" err="1"/>
              <a:t>mức</a:t>
            </a:r>
            <a:r>
              <a:rPr lang="en-US" altLang="ja-JP" sz="2000" dirty="0"/>
              <a:t> </a:t>
            </a:r>
            <a:r>
              <a:rPr lang="en-US" altLang="ja-JP" sz="2000" dirty="0" err="1"/>
              <a:t>độ</a:t>
            </a:r>
            <a:r>
              <a:rPr lang="en-US" altLang="ja-JP" sz="2000" dirty="0"/>
              <a:t> </a:t>
            </a:r>
            <a:r>
              <a:rPr lang="en-US" altLang="ja-JP" sz="2000" dirty="0" err="1"/>
              <a:t>quan</a:t>
            </a:r>
            <a:r>
              <a:rPr lang="en-US" altLang="ja-JP" sz="2000" dirty="0"/>
              <a:t> </a:t>
            </a:r>
            <a:r>
              <a:rPr lang="en-US" altLang="ja-JP" sz="2000" dirty="0" err="1"/>
              <a:t>trọng</a:t>
            </a:r>
            <a:r>
              <a:rPr lang="en-US" altLang="ja-JP" sz="2000" dirty="0"/>
              <a:t> </a:t>
            </a:r>
            <a:r>
              <a:rPr lang="en-US" altLang="ja-JP" sz="2000" dirty="0" err="1"/>
              <a:t>khác</a:t>
            </a:r>
            <a:r>
              <a:rPr lang="en-US" altLang="ja-JP" sz="2000" dirty="0"/>
              <a:t> </a:t>
            </a:r>
            <a:r>
              <a:rPr lang="en-US" altLang="ja-JP" sz="2000" dirty="0" err="1"/>
              <a:t>nhau</a:t>
            </a:r>
            <a:r>
              <a:rPr lang="en-US" altLang="ja-JP" sz="2000" dirty="0"/>
              <a:t>.</a:t>
            </a:r>
          </a:p>
          <a:p>
            <a:pPr eaLnBrk="1" hangingPunct="1">
              <a:lnSpc>
                <a:spcPct val="80000"/>
              </a:lnSpc>
              <a:buFontTx/>
              <a:buNone/>
              <a:defRPr/>
            </a:pPr>
            <a:r>
              <a:rPr lang="en-US" altLang="ja-JP" sz="2000" dirty="0"/>
              <a:t>	    </a:t>
            </a:r>
            <a:r>
              <a:rPr lang="en-US" altLang="ja-JP" sz="2000" dirty="0" err="1"/>
              <a:t>Tùy</a:t>
            </a:r>
            <a:r>
              <a:rPr lang="en-US" altLang="ja-JP" sz="2000" dirty="0"/>
              <a:t> </a:t>
            </a:r>
            <a:r>
              <a:rPr lang="en-US" altLang="ja-JP" sz="2000" dirty="0" err="1"/>
              <a:t>vào</a:t>
            </a:r>
            <a:r>
              <a:rPr lang="en-US" altLang="ja-JP" sz="2000" dirty="0"/>
              <a:t> </a:t>
            </a:r>
            <a:r>
              <a:rPr lang="en-US" altLang="ja-JP" sz="2000" dirty="0" err="1"/>
              <a:t>nội</a:t>
            </a:r>
            <a:r>
              <a:rPr lang="en-US" altLang="ja-JP" sz="2000" dirty="0"/>
              <a:t> dung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mà</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cũng</a:t>
            </a:r>
            <a:r>
              <a:rPr lang="en-US" altLang="ja-JP" sz="2000" dirty="0"/>
              <a:t> </a:t>
            </a:r>
            <a:r>
              <a:rPr lang="en-US" altLang="ja-JP" sz="2000" dirty="0" err="1"/>
              <a:t>như</a:t>
            </a:r>
            <a:r>
              <a:rPr lang="en-US" altLang="ja-JP" sz="2000" dirty="0"/>
              <a:t> </a:t>
            </a:r>
            <a:r>
              <a:rPr lang="en-US" altLang="ja-JP" sz="2000" dirty="0" err="1"/>
              <a:t>là</a:t>
            </a:r>
            <a:r>
              <a:rPr lang="en-US" altLang="ja-JP" sz="2000" dirty="0"/>
              <a:t> </a:t>
            </a:r>
            <a:r>
              <a:rPr lang="en-US" altLang="ja-JP" sz="2000" dirty="0" err="1"/>
              <a:t>sức</a:t>
            </a:r>
            <a:r>
              <a:rPr lang="en-US" altLang="ja-JP" sz="2000" dirty="0"/>
              <a:t> </a:t>
            </a:r>
            <a:r>
              <a:rPr lang="en-US" altLang="ja-JP" sz="2000" dirty="0" err="1"/>
              <a:t>lực</a:t>
            </a:r>
            <a:r>
              <a:rPr lang="en-US" altLang="ja-JP" sz="2000" dirty="0"/>
              <a:t> </a:t>
            </a:r>
            <a:r>
              <a:rPr lang="en-US" altLang="ja-JP" sz="2000" dirty="0" err="1"/>
              <a:t>dùng</a:t>
            </a:r>
            <a:r>
              <a:rPr lang="en-US" altLang="ja-JP" sz="2000" dirty="0"/>
              <a:t> </a:t>
            </a:r>
            <a:r>
              <a:rPr lang="en-US" altLang="ja-JP" sz="2000" dirty="0" err="1" smtClean="0"/>
              <a:t>cho</a:t>
            </a:r>
            <a:r>
              <a:rPr lang="en-US" altLang="ja-JP" sz="2000" dirty="0" smtClean="0"/>
              <a:t> </a:t>
            </a:r>
            <a:r>
              <a:rPr lang="en-US" altLang="ja-JP" sz="2000" dirty="0" err="1" smtClean="0"/>
              <a:t>việc</a:t>
            </a:r>
            <a:r>
              <a:rPr lang="en-US" altLang="ja-JP" sz="2000" dirty="0" smtClean="0"/>
              <a:t> </a:t>
            </a:r>
            <a:r>
              <a:rPr lang="en-US" altLang="ja-JP" sz="2000" dirty="0" err="1"/>
              <a:t>đó</a:t>
            </a:r>
            <a:r>
              <a:rPr lang="en-US" altLang="ja-JP" sz="2000" dirty="0"/>
              <a:t> </a:t>
            </a:r>
            <a:r>
              <a:rPr lang="en-US" altLang="ja-JP" sz="2000" dirty="0" err="1"/>
              <a:t>sẽ</a:t>
            </a:r>
            <a:r>
              <a:rPr lang="en-US" altLang="ja-JP" sz="2000" dirty="0"/>
              <a:t> </a:t>
            </a:r>
            <a:r>
              <a:rPr lang="en-US" altLang="ja-JP" sz="2000" dirty="0" err="1"/>
              <a:t>thay</a:t>
            </a:r>
            <a:r>
              <a:rPr lang="en-US" altLang="ja-JP" sz="2000" dirty="0"/>
              <a:t> </a:t>
            </a:r>
            <a:r>
              <a:rPr lang="en-US" altLang="ja-JP" sz="2000" dirty="0" err="1"/>
              <a:t>đổi</a:t>
            </a:r>
            <a:r>
              <a:rPr lang="en-US" altLang="ja-JP" sz="2000" dirty="0"/>
              <a:t>.</a:t>
            </a:r>
          </a:p>
          <a:p>
            <a:pPr eaLnBrk="1" hangingPunct="1">
              <a:lnSpc>
                <a:spcPct val="80000"/>
              </a:lnSpc>
              <a:buFontTx/>
              <a:buNone/>
              <a:defRPr/>
            </a:pPr>
            <a:r>
              <a:rPr lang="en-US" altLang="ja-JP" sz="2000" dirty="0"/>
              <a:t>	   ⇒ The less time and effort to work is difference </a:t>
            </a:r>
            <a:r>
              <a:rPr lang="en-US" altLang="ja-JP" sz="2000" dirty="0" smtClean="0"/>
              <a:t>to do </a:t>
            </a:r>
            <a:r>
              <a:rPr lang="en-US" altLang="ja-JP" sz="2000" dirty="0"/>
              <a:t>lightly, roughly </a:t>
            </a:r>
          </a:p>
          <a:p>
            <a:pPr eaLnBrk="1" hangingPunct="1">
              <a:lnSpc>
                <a:spcPct val="80000"/>
              </a:lnSpc>
              <a:buFontTx/>
              <a:buNone/>
              <a:defRPr/>
            </a:pPr>
            <a:r>
              <a:rPr lang="en-US" altLang="ja-JP" sz="2000" dirty="0"/>
              <a:t>	        In any job, we should also have a serious attitude, not to do lightly, roughly</a:t>
            </a:r>
            <a:endParaRPr lang="ja-JP" altLang="en-US" sz="2000" dirty="0"/>
          </a:p>
          <a:p>
            <a:pPr eaLnBrk="1" hangingPunct="1">
              <a:lnSpc>
                <a:spcPct val="80000"/>
              </a:lnSpc>
              <a:buFontTx/>
              <a:buNone/>
              <a:defRPr/>
            </a:pPr>
            <a:r>
              <a:rPr lang="ja-JP" altLang="en-US" sz="2000" dirty="0"/>
              <a:t>	   ⇒</a:t>
            </a:r>
            <a:r>
              <a:rPr lang="en-US" altLang="ja-JP" sz="2000" dirty="0" err="1"/>
              <a:t>Việc</a:t>
            </a:r>
            <a:r>
              <a:rPr lang="en-US" altLang="ja-JP" sz="2000" dirty="0"/>
              <a:t> </a:t>
            </a:r>
            <a:r>
              <a:rPr lang="en-US" altLang="ja-JP" sz="2000" dirty="0" err="1"/>
              <a:t>dành</a:t>
            </a:r>
            <a:r>
              <a:rPr lang="en-US" altLang="ja-JP" sz="2000" dirty="0"/>
              <a:t> </a:t>
            </a:r>
            <a:r>
              <a:rPr lang="en-US" altLang="ja-JP" sz="2000" dirty="0" err="1"/>
              <a:t>ít</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và</a:t>
            </a:r>
            <a:r>
              <a:rPr lang="en-US" altLang="ja-JP" sz="2000" dirty="0"/>
              <a:t> </a:t>
            </a:r>
            <a:r>
              <a:rPr lang="en-US" altLang="ja-JP" sz="2000" dirty="0" err="1"/>
              <a:t>công</a:t>
            </a:r>
            <a:r>
              <a:rPr lang="en-US" altLang="ja-JP" sz="2000" dirty="0"/>
              <a:t> </a:t>
            </a:r>
            <a:r>
              <a:rPr lang="en-US" altLang="ja-JP" sz="2000" dirty="0" err="1"/>
              <a:t>sức</a:t>
            </a:r>
            <a:r>
              <a:rPr lang="en-US" altLang="ja-JP" sz="2000" dirty="0"/>
              <a:t> </a:t>
            </a:r>
            <a:r>
              <a:rPr lang="en-US" altLang="ja-JP" sz="2000" dirty="0" err="1"/>
              <a:t>cho</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khác</a:t>
            </a:r>
            <a:r>
              <a:rPr lang="en-US" altLang="ja-JP" sz="2000" dirty="0"/>
              <a:t> </a:t>
            </a:r>
            <a:r>
              <a:rPr lang="en-US" altLang="ja-JP" sz="2000" dirty="0" err="1"/>
              <a:t>với</a:t>
            </a:r>
            <a:r>
              <a:rPr lang="en-US" altLang="ja-JP" sz="2000" dirty="0"/>
              <a:t> </a:t>
            </a:r>
            <a:r>
              <a:rPr lang="en-US" altLang="ja-JP" sz="2000" dirty="0" err="1"/>
              <a:t>việc</a:t>
            </a:r>
            <a:r>
              <a:rPr lang="en-US" altLang="ja-JP" sz="2000" dirty="0"/>
              <a:t> </a:t>
            </a:r>
            <a:r>
              <a:rPr lang="en-US" altLang="ja-JP" sz="2000" dirty="0" err="1"/>
              <a:t>làm</a:t>
            </a:r>
            <a:r>
              <a:rPr lang="en-US" altLang="ja-JP" sz="2000" dirty="0"/>
              <a:t> </a:t>
            </a:r>
            <a:r>
              <a:rPr lang="en-US" altLang="ja-JP" sz="2000" dirty="0" smtClean="0"/>
              <a:t>qua </a:t>
            </a:r>
            <a:r>
              <a:rPr lang="en-US" altLang="ja-JP" sz="2000" dirty="0" err="1" smtClean="0"/>
              <a:t>loa</a:t>
            </a:r>
            <a:r>
              <a:rPr lang="en-US" altLang="ja-JP" sz="2000" dirty="0"/>
              <a:t>.</a:t>
            </a:r>
          </a:p>
          <a:p>
            <a:pPr eaLnBrk="1" hangingPunct="1">
              <a:lnSpc>
                <a:spcPct val="80000"/>
              </a:lnSpc>
              <a:buFontTx/>
              <a:buNone/>
              <a:defRPr/>
            </a:pPr>
            <a:r>
              <a:rPr lang="en-US" altLang="ja-JP" sz="2000" dirty="0"/>
              <a:t>	      </a:t>
            </a:r>
            <a:r>
              <a:rPr lang="en-US" altLang="ja-JP" sz="2000" dirty="0" err="1"/>
              <a:t>Trong</a:t>
            </a:r>
            <a:r>
              <a:rPr lang="en-US" altLang="ja-JP" sz="2000" dirty="0"/>
              <a:t> </a:t>
            </a:r>
            <a:r>
              <a:rPr lang="en-US" altLang="ja-JP" sz="2000" dirty="0" err="1"/>
              <a:t>bất</a:t>
            </a:r>
            <a:r>
              <a:rPr lang="en-US" altLang="ja-JP" sz="2000" dirty="0"/>
              <a:t> </a:t>
            </a:r>
            <a:r>
              <a:rPr lang="en-US" altLang="ja-JP" sz="2000" dirty="0" err="1"/>
              <a:t>kì</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nào</a:t>
            </a:r>
            <a:r>
              <a:rPr lang="en-US" altLang="ja-JP" sz="2000" dirty="0"/>
              <a:t>, </a:t>
            </a:r>
            <a:r>
              <a:rPr lang="en-US" altLang="ja-JP" sz="2000" dirty="0" err="1"/>
              <a:t>cũng</a:t>
            </a:r>
            <a:r>
              <a:rPr lang="en-US" altLang="ja-JP" sz="2000" dirty="0"/>
              <a:t> </a:t>
            </a:r>
            <a:r>
              <a:rPr lang="en-US" altLang="ja-JP" sz="2000" dirty="0" err="1"/>
              <a:t>phải</a:t>
            </a:r>
            <a:r>
              <a:rPr lang="en-US" altLang="ja-JP" sz="2000" dirty="0"/>
              <a:t> </a:t>
            </a:r>
            <a:r>
              <a:rPr lang="en-US" altLang="ja-JP" sz="2000" dirty="0" err="1"/>
              <a:t>có</a:t>
            </a:r>
            <a:r>
              <a:rPr lang="en-US" altLang="ja-JP" sz="2000" dirty="0"/>
              <a:t> </a:t>
            </a:r>
            <a:r>
              <a:rPr lang="en-US" altLang="ja-JP" sz="2000" dirty="0" err="1"/>
              <a:t>thái</a:t>
            </a:r>
            <a:r>
              <a:rPr lang="en-US" altLang="ja-JP" sz="2000" dirty="0"/>
              <a:t> </a:t>
            </a:r>
            <a:r>
              <a:rPr lang="en-US" altLang="ja-JP" sz="2000" dirty="0" err="1"/>
              <a:t>độ</a:t>
            </a:r>
            <a:r>
              <a:rPr lang="en-US" altLang="ja-JP" sz="2000" dirty="0"/>
              <a:t> </a:t>
            </a:r>
            <a:r>
              <a:rPr lang="en-US" altLang="ja-JP" sz="2000" dirty="0" err="1"/>
              <a:t>nghiêm</a:t>
            </a:r>
            <a:r>
              <a:rPr lang="en-US" altLang="ja-JP" sz="2000" dirty="0"/>
              <a:t> </a:t>
            </a:r>
            <a:r>
              <a:rPr lang="en-US" altLang="ja-JP" sz="2000" dirty="0" err="1"/>
              <a:t>túc</a:t>
            </a:r>
            <a:r>
              <a:rPr lang="en-US" altLang="ja-JP" sz="2000" dirty="0"/>
              <a:t>, </a:t>
            </a:r>
            <a:r>
              <a:rPr lang="en-US" altLang="ja-JP" sz="2000" dirty="0" err="1"/>
              <a:t>không</a:t>
            </a:r>
            <a:r>
              <a:rPr lang="en-US" altLang="ja-JP" sz="2000" dirty="0"/>
              <a:t> </a:t>
            </a:r>
            <a:r>
              <a:rPr lang="en-US" altLang="ja-JP" sz="2000" dirty="0" err="1" smtClean="0"/>
              <a:t>làm</a:t>
            </a:r>
            <a:r>
              <a:rPr lang="en-US" altLang="ja-JP" sz="2000" dirty="0" smtClean="0"/>
              <a:t> qua </a:t>
            </a:r>
            <a:r>
              <a:rPr lang="en-US" altLang="ja-JP" sz="2000" dirty="0" err="1"/>
              <a:t>loa</a:t>
            </a:r>
            <a:r>
              <a:rPr lang="en-US" altLang="ja-JP" sz="2000" dirty="0"/>
              <a:t> </a:t>
            </a:r>
            <a:r>
              <a:rPr lang="en-US" altLang="ja-JP" sz="2000" dirty="0" err="1"/>
              <a:t>đại</a:t>
            </a:r>
            <a:r>
              <a:rPr lang="en-US" altLang="ja-JP" sz="2000" dirty="0"/>
              <a:t> </a:t>
            </a:r>
            <a:r>
              <a:rPr lang="en-US" altLang="ja-JP" sz="2000" dirty="0" err="1"/>
              <a:t>khái</a:t>
            </a:r>
            <a:r>
              <a:rPr lang="en-US" altLang="ja-JP" sz="2000" dirty="0"/>
              <a:t>.</a:t>
            </a:r>
          </a:p>
          <a:p>
            <a:pPr>
              <a:defRPr/>
            </a:pPr>
            <a:endParaRPr lang="en-US" altLang="ja-JP" sz="2000" dirty="0"/>
          </a:p>
        </p:txBody>
      </p:sp>
    </p:spTree>
    <p:extLst>
      <p:ext uri="{BB962C8B-B14F-4D97-AF65-F5344CB8AC3E}">
        <p14:creationId xmlns:p14="http://schemas.microsoft.com/office/powerpoint/2010/main" val="3343779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23</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The Professional Employee </a:t>
            </a:r>
            <a:r>
              <a:rPr lang="en-US" altLang="ja-JP" dirty="0" smtClean="0">
                <a:ea typeface="MS UI Gothic" pitchFamily="50" charset="-128"/>
              </a:rPr>
              <a:t>(3)</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354013" indent="-342900" eaLnBrk="1" hangingPunct="1">
              <a:lnSpc>
                <a:spcPct val="80000"/>
              </a:lnSpc>
              <a:buFont typeface="Arial" pitchFamily="34" charset="0"/>
              <a:buChar char="•"/>
              <a:defRPr/>
            </a:pPr>
            <a:r>
              <a:rPr lang="en-US" altLang="ja-JP" sz="2000" dirty="0">
                <a:cs typeface="Times" panose="02020603050405020304" pitchFamily="18" charset="0"/>
              </a:rPr>
              <a:t>Effectiveness when serious work, do not do lightly, roughly</a:t>
            </a:r>
            <a:endParaRPr lang="ja-JP" altLang="en-US" sz="2000" dirty="0">
              <a:cs typeface="Times" panose="02020603050405020304" pitchFamily="18" charset="0"/>
            </a:endParaRPr>
          </a:p>
          <a:p>
            <a:pPr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Hiệu</a:t>
            </a:r>
            <a:r>
              <a:rPr lang="en-US" altLang="ja-JP" sz="2000" dirty="0">
                <a:cs typeface="Times" panose="02020603050405020304" pitchFamily="18" charset="0"/>
              </a:rPr>
              <a:t> </a:t>
            </a:r>
            <a:r>
              <a:rPr lang="en-US" altLang="ja-JP" sz="2000" dirty="0" err="1">
                <a:cs typeface="Times" panose="02020603050405020304" pitchFamily="18" charset="0"/>
              </a:rPr>
              <a:t>quả</a:t>
            </a:r>
            <a:r>
              <a:rPr lang="en-US" altLang="ja-JP" sz="2000" dirty="0">
                <a:cs typeface="Times" panose="02020603050405020304" pitchFamily="18" charset="0"/>
              </a:rPr>
              <a:t> </a:t>
            </a:r>
            <a:r>
              <a:rPr lang="en-US" altLang="ja-JP" sz="2000" dirty="0" err="1">
                <a:cs typeface="Times" panose="02020603050405020304" pitchFamily="18" charset="0"/>
              </a:rPr>
              <a:t>khi</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nghiêm</a:t>
            </a:r>
            <a:r>
              <a:rPr lang="en-US" altLang="ja-JP" sz="2000" dirty="0">
                <a:cs typeface="Times" panose="02020603050405020304" pitchFamily="18" charset="0"/>
              </a:rPr>
              <a:t> </a:t>
            </a:r>
            <a:r>
              <a:rPr lang="en-US" altLang="ja-JP" sz="2000" dirty="0" err="1">
                <a:cs typeface="Times" panose="02020603050405020304" pitchFamily="18" charset="0"/>
              </a:rPr>
              <a:t>túc</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qua </a:t>
            </a:r>
            <a:r>
              <a:rPr lang="en-US" altLang="ja-JP" sz="2000" dirty="0" err="1">
                <a:cs typeface="Times" panose="02020603050405020304" pitchFamily="18" charset="0"/>
              </a:rPr>
              <a:t>loa</a:t>
            </a:r>
            <a:r>
              <a:rPr lang="en-US" altLang="ja-JP" sz="2000" dirty="0">
                <a:cs typeface="Times" panose="02020603050405020304" pitchFamily="18" charset="0"/>
              </a:rPr>
              <a:t>, </a:t>
            </a:r>
            <a:r>
              <a:rPr lang="en-US" altLang="ja-JP" sz="2000" dirty="0" err="1">
                <a:cs typeface="Times" panose="02020603050405020304" pitchFamily="18" charset="0"/>
              </a:rPr>
              <a:t>đại</a:t>
            </a:r>
            <a:r>
              <a:rPr lang="en-US" altLang="ja-JP" sz="2000" dirty="0">
                <a:cs typeface="Times" panose="02020603050405020304" pitchFamily="18" charset="0"/>
              </a:rPr>
              <a:t> </a:t>
            </a:r>
            <a:r>
              <a:rPr lang="en-US" altLang="ja-JP" sz="2000" dirty="0" err="1" smtClean="0">
                <a:cs typeface="Times" panose="02020603050405020304" pitchFamily="18" charset="0"/>
              </a:rPr>
              <a:t>khái</a:t>
            </a:r>
            <a:r>
              <a:rPr lang="en-US" altLang="ja-JP" sz="2000" dirty="0" smtClean="0">
                <a:cs typeface="Times" panose="02020603050405020304" pitchFamily="18" charset="0"/>
              </a:rPr>
              <a:t>.</a:t>
            </a:r>
            <a:endParaRPr lang="en-US" altLang="ja-JP" sz="2000" dirty="0">
              <a:cs typeface="Times" panose="02020603050405020304" pitchFamily="18" charset="0"/>
            </a:endParaRPr>
          </a:p>
          <a:p>
            <a:pPr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The knowledge and experience accumulated on the job, improving strength</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Kiến</a:t>
            </a:r>
            <a:r>
              <a:rPr lang="en-US" altLang="ja-JP" sz="2000" dirty="0">
                <a:cs typeface="Times" panose="02020603050405020304" pitchFamily="18" charset="0"/>
              </a:rPr>
              <a:t> </a:t>
            </a:r>
            <a:r>
              <a:rPr lang="en-US" altLang="ja-JP" sz="2000" dirty="0" err="1">
                <a:cs typeface="Times" panose="02020603050405020304" pitchFamily="18" charset="0"/>
              </a:rPr>
              <a:t>thức</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kinh</a:t>
            </a:r>
            <a:r>
              <a:rPr lang="en-US" altLang="ja-JP" sz="2000" dirty="0">
                <a:cs typeface="Times" panose="02020603050405020304" pitchFamily="18" charset="0"/>
              </a:rPr>
              <a:t> </a:t>
            </a:r>
            <a:r>
              <a:rPr lang="en-US" altLang="ja-JP" sz="2000" dirty="0" err="1">
                <a:cs typeface="Times" panose="02020603050405020304" pitchFamily="18" charset="0"/>
              </a:rPr>
              <a:t>nghiệm</a:t>
            </a:r>
            <a:r>
              <a:rPr lang="en-US" altLang="ja-JP" sz="2000" dirty="0">
                <a:cs typeface="Times" panose="02020603050405020304" pitchFamily="18" charset="0"/>
              </a:rPr>
              <a:t> </a:t>
            </a:r>
            <a:r>
              <a:rPr lang="en-US" altLang="ja-JP" sz="2000" dirty="0" err="1">
                <a:cs typeface="Times" panose="02020603050405020304" pitchFamily="18" charset="0"/>
              </a:rPr>
              <a:t>về</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tích</a:t>
            </a:r>
            <a:r>
              <a:rPr lang="en-US" altLang="ja-JP" sz="2000" dirty="0">
                <a:cs typeface="Times" panose="02020603050405020304" pitchFamily="18" charset="0"/>
              </a:rPr>
              <a:t> </a:t>
            </a:r>
            <a:r>
              <a:rPr lang="en-US" altLang="ja-JP" sz="2000" dirty="0" err="1">
                <a:cs typeface="Times" panose="02020603050405020304" pitchFamily="18" charset="0"/>
              </a:rPr>
              <a:t>lũy</a:t>
            </a:r>
            <a:r>
              <a:rPr lang="en-US" altLang="ja-JP" sz="2000" dirty="0">
                <a:cs typeface="Times" panose="02020603050405020304" pitchFamily="18" charset="0"/>
              </a:rPr>
              <a:t>, </a:t>
            </a:r>
            <a:r>
              <a:rPr lang="en-US" altLang="ja-JP" sz="2000" dirty="0" err="1">
                <a:cs typeface="Times" panose="02020603050405020304" pitchFamily="18" charset="0"/>
              </a:rPr>
              <a:t>thực</a:t>
            </a:r>
            <a:r>
              <a:rPr lang="en-US" altLang="ja-JP" sz="2000" dirty="0">
                <a:cs typeface="Times" panose="02020603050405020304" pitchFamily="18" charset="0"/>
              </a:rPr>
              <a:t> </a:t>
            </a:r>
            <a:r>
              <a:rPr lang="en-US" altLang="ja-JP" sz="2000" dirty="0" err="1">
                <a:cs typeface="Times" panose="02020603050405020304" pitchFamily="18" charset="0"/>
              </a:rPr>
              <a:t>lực</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nâng</a:t>
            </a:r>
            <a:r>
              <a:rPr lang="en-US" altLang="ja-JP" sz="2000" dirty="0">
                <a:cs typeface="Times" panose="02020603050405020304" pitchFamily="18" charset="0"/>
              </a:rPr>
              <a:t> </a:t>
            </a:r>
            <a:r>
              <a:rPr lang="en-US" altLang="ja-JP" sz="2000" dirty="0" err="1">
                <a:cs typeface="Times" panose="02020603050405020304" pitchFamily="18" charset="0"/>
              </a:rPr>
              <a:t>cao</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Despite the failure, but for criticism, review carefully, so the experience can promote it in the next, and failures will become fewer. </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Dù</a:t>
            </a:r>
            <a:r>
              <a:rPr lang="en-US" altLang="ja-JP" sz="2000" dirty="0">
                <a:cs typeface="Times" panose="02020603050405020304" pitchFamily="18" charset="0"/>
              </a:rPr>
              <a:t> </a:t>
            </a:r>
            <a:r>
              <a:rPr lang="en-US" altLang="ja-JP" sz="2000" dirty="0" err="1">
                <a:cs typeface="Times" panose="02020603050405020304" pitchFamily="18" charset="0"/>
              </a:rPr>
              <a:t>thất</a:t>
            </a:r>
            <a:r>
              <a:rPr lang="en-US" altLang="ja-JP" sz="2000" dirty="0">
                <a:cs typeface="Times" panose="02020603050405020304" pitchFamily="18" charset="0"/>
              </a:rPr>
              <a:t> </a:t>
            </a:r>
            <a:r>
              <a:rPr lang="en-US" altLang="ja-JP" sz="2000" dirty="0" err="1">
                <a:cs typeface="Times" panose="02020603050405020304" pitchFamily="18" charset="0"/>
              </a:rPr>
              <a:t>bại</a:t>
            </a:r>
            <a:r>
              <a:rPr lang="en-US" altLang="ja-JP" sz="2000" dirty="0">
                <a:cs typeface="Times" panose="02020603050405020304" pitchFamily="18" charset="0"/>
              </a:rPr>
              <a:t> </a:t>
            </a:r>
            <a:r>
              <a:rPr lang="en-US" altLang="ja-JP" sz="2000" dirty="0" err="1">
                <a:cs typeface="Times" panose="02020603050405020304" pitchFamily="18" charset="0"/>
              </a:rPr>
              <a:t>nhưng</a:t>
            </a:r>
            <a:r>
              <a:rPr lang="en-US" altLang="ja-JP" sz="2000" dirty="0">
                <a:cs typeface="Times" panose="02020603050405020304" pitchFamily="18" charset="0"/>
              </a:rPr>
              <a:t> </a:t>
            </a:r>
            <a:r>
              <a:rPr lang="en-US" altLang="ja-JP" sz="2000" dirty="0" err="1">
                <a:cs typeface="Times" panose="02020603050405020304" pitchFamily="18" charset="0"/>
              </a:rPr>
              <a:t>vì</a:t>
            </a:r>
            <a:r>
              <a:rPr lang="en-US" altLang="ja-JP" sz="2000" dirty="0">
                <a:cs typeface="Times" panose="02020603050405020304" pitchFamily="18" charset="0"/>
              </a:rPr>
              <a:t> </a:t>
            </a:r>
            <a:r>
              <a:rPr lang="en-US" altLang="ja-JP" sz="2000" dirty="0" err="1">
                <a:cs typeface="Times" panose="02020603050405020304" pitchFamily="18" charset="0"/>
              </a:rPr>
              <a:t>đã</a:t>
            </a:r>
            <a:r>
              <a:rPr lang="en-US" altLang="ja-JP" sz="2000" dirty="0">
                <a:cs typeface="Times" panose="02020603050405020304" pitchFamily="18" charset="0"/>
              </a:rPr>
              <a:t> </a:t>
            </a:r>
            <a:r>
              <a:rPr lang="en-US" altLang="ja-JP" sz="2000" dirty="0" err="1">
                <a:cs typeface="Times" panose="02020603050405020304" pitchFamily="18" charset="0"/>
              </a:rPr>
              <a:t>kiểm</a:t>
            </a:r>
            <a:r>
              <a:rPr lang="en-US" altLang="ja-JP" sz="2000" dirty="0">
                <a:cs typeface="Times" panose="02020603050405020304" pitchFamily="18" charset="0"/>
              </a:rPr>
              <a:t> </a:t>
            </a:r>
            <a:r>
              <a:rPr lang="en-US" altLang="ja-JP" sz="2000" dirty="0" err="1">
                <a:cs typeface="Times" panose="02020603050405020304" pitchFamily="18" charset="0"/>
              </a:rPr>
              <a:t>điểm</a:t>
            </a:r>
            <a:r>
              <a:rPr lang="en-US" altLang="ja-JP" sz="2000" dirty="0">
                <a:cs typeface="Times" panose="02020603050405020304" pitchFamily="18" charset="0"/>
              </a:rPr>
              <a:t>, </a:t>
            </a:r>
            <a:r>
              <a:rPr lang="en-US" altLang="ja-JP" sz="2000" dirty="0" err="1">
                <a:cs typeface="Times" panose="02020603050405020304" pitchFamily="18" charset="0"/>
              </a:rPr>
              <a:t>xem</a:t>
            </a:r>
            <a:r>
              <a:rPr lang="en-US" altLang="ja-JP" sz="2000" dirty="0">
                <a:cs typeface="Times" panose="02020603050405020304" pitchFamily="18" charset="0"/>
              </a:rPr>
              <a:t> </a:t>
            </a:r>
            <a:r>
              <a:rPr lang="en-US" altLang="ja-JP" sz="2000" dirty="0" err="1">
                <a:cs typeface="Times" panose="02020603050405020304" pitchFamily="18" charset="0"/>
              </a:rPr>
              <a:t>xét</a:t>
            </a:r>
            <a:r>
              <a:rPr lang="en-US" altLang="ja-JP" sz="2000" dirty="0">
                <a:cs typeface="Times" panose="02020603050405020304" pitchFamily="18" charset="0"/>
              </a:rPr>
              <a:t>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kỹ</a:t>
            </a:r>
            <a:r>
              <a:rPr lang="en-US" altLang="ja-JP" sz="2000" dirty="0">
                <a:cs typeface="Times" panose="02020603050405020304" pitchFamily="18" charset="0"/>
              </a:rPr>
              <a:t> </a:t>
            </a:r>
            <a:r>
              <a:rPr lang="en-US" altLang="ja-JP" sz="2000" dirty="0" err="1">
                <a:cs typeface="Times" panose="02020603050405020304" pitchFamily="18" charset="0"/>
              </a:rPr>
              <a:t>càng</a:t>
            </a:r>
            <a:r>
              <a:rPr lang="en-US" altLang="ja-JP" sz="2000" dirty="0">
                <a:cs typeface="Times" panose="02020603050405020304" pitchFamily="18" charset="0"/>
              </a:rPr>
              <a:t>, </a:t>
            </a:r>
            <a:r>
              <a:rPr lang="en-US" altLang="ja-JP" sz="2000" dirty="0" err="1">
                <a:cs typeface="Times" panose="02020603050405020304" pitchFamily="18" charset="0"/>
              </a:rPr>
              <a:t>nên</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thể</a:t>
            </a:r>
            <a:r>
              <a:rPr lang="en-US" altLang="ja-JP" sz="2000" dirty="0">
                <a:cs typeface="Times" panose="02020603050405020304" pitchFamily="18" charset="0"/>
              </a:rPr>
              <a:t> </a:t>
            </a:r>
            <a:r>
              <a:rPr lang="en-US" altLang="ja-JP" sz="2000" dirty="0" err="1">
                <a:cs typeface="Times" panose="02020603050405020304" pitchFamily="18" charset="0"/>
              </a:rPr>
              <a:t>phát</a:t>
            </a:r>
            <a:r>
              <a:rPr lang="en-US" altLang="ja-JP" sz="2000" dirty="0">
                <a:cs typeface="Times" panose="02020603050405020304" pitchFamily="18" charset="0"/>
              </a:rPr>
              <a:t> </a:t>
            </a:r>
            <a:r>
              <a:rPr lang="en-US" altLang="ja-JP" sz="2000" dirty="0" err="1">
                <a:cs typeface="Times" panose="02020603050405020304" pitchFamily="18" charset="0"/>
              </a:rPr>
              <a:t>huy</a:t>
            </a:r>
            <a:r>
              <a:rPr lang="en-US" altLang="ja-JP" sz="2000" dirty="0">
                <a:cs typeface="Times" panose="02020603050405020304" pitchFamily="18" charset="0"/>
              </a:rPr>
              <a:t> </a:t>
            </a:r>
            <a:r>
              <a:rPr lang="en-US" altLang="ja-JP" sz="2000" dirty="0" err="1">
                <a:cs typeface="Times" panose="02020603050405020304" pitchFamily="18" charset="0"/>
              </a:rPr>
              <a:t>kinh</a:t>
            </a:r>
            <a:r>
              <a:rPr lang="en-US" altLang="ja-JP" sz="2000" dirty="0">
                <a:cs typeface="Times" panose="02020603050405020304" pitchFamily="18" charset="0"/>
              </a:rPr>
              <a:t> </a:t>
            </a:r>
            <a:r>
              <a:rPr lang="en-US" altLang="ja-JP" sz="2000" dirty="0" err="1">
                <a:cs typeface="Times" panose="02020603050405020304" pitchFamily="18" charset="0"/>
              </a:rPr>
              <a:t>nghiệm</a:t>
            </a:r>
            <a:r>
              <a:rPr lang="en-US" altLang="ja-JP" sz="2000" dirty="0">
                <a:cs typeface="Times" panose="02020603050405020304" pitchFamily="18" charset="0"/>
              </a:rPr>
              <a:t> </a:t>
            </a:r>
            <a:r>
              <a:rPr lang="en-US" altLang="ja-JP" sz="2000" dirty="0" err="1">
                <a:cs typeface="Times" panose="02020603050405020304" pitchFamily="18" charset="0"/>
              </a:rPr>
              <a:t>đó</a:t>
            </a:r>
            <a:r>
              <a:rPr lang="en-US" altLang="ja-JP" sz="2000" dirty="0">
                <a:cs typeface="Times" panose="02020603050405020304" pitchFamily="18" charset="0"/>
              </a:rPr>
              <a:t>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lần</a:t>
            </a:r>
            <a:r>
              <a:rPr lang="en-US" altLang="ja-JP" sz="2000" dirty="0">
                <a:cs typeface="Times" panose="02020603050405020304" pitchFamily="18" charset="0"/>
              </a:rPr>
              <a:t> </a:t>
            </a:r>
            <a:r>
              <a:rPr lang="en-US" altLang="ja-JP" sz="2000" dirty="0" err="1">
                <a:cs typeface="Times" panose="02020603050405020304" pitchFamily="18" charset="0"/>
              </a:rPr>
              <a:t>sau</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thất</a:t>
            </a:r>
            <a:r>
              <a:rPr lang="en-US" altLang="ja-JP" sz="2000" dirty="0">
                <a:cs typeface="Times" panose="02020603050405020304" pitchFamily="18" charset="0"/>
              </a:rPr>
              <a:t> </a:t>
            </a:r>
            <a:r>
              <a:rPr lang="en-US" altLang="ja-JP" sz="2000" dirty="0" err="1">
                <a:cs typeface="Times" panose="02020603050405020304" pitchFamily="18" charset="0"/>
              </a:rPr>
              <a:t>bại</a:t>
            </a:r>
            <a:r>
              <a:rPr lang="en-US" altLang="ja-JP" sz="2000" dirty="0">
                <a:cs typeface="Times" panose="02020603050405020304" pitchFamily="18" charset="0"/>
              </a:rPr>
              <a:t> </a:t>
            </a:r>
            <a:r>
              <a:rPr lang="en-US" altLang="ja-JP" sz="2000" dirty="0" err="1">
                <a:cs typeface="Times" panose="02020603050405020304" pitchFamily="18" charset="0"/>
              </a:rPr>
              <a:t>sẽ</a:t>
            </a:r>
            <a:r>
              <a:rPr lang="en-US" altLang="ja-JP" sz="2000" dirty="0">
                <a:cs typeface="Times" panose="02020603050405020304" pitchFamily="18" charset="0"/>
              </a:rPr>
              <a:t> </a:t>
            </a:r>
            <a:r>
              <a:rPr lang="en-US" altLang="ja-JP" sz="2000" dirty="0" err="1">
                <a:cs typeface="Times" panose="02020603050405020304" pitchFamily="18" charset="0"/>
              </a:rPr>
              <a:t>ngày</a:t>
            </a:r>
            <a:r>
              <a:rPr lang="en-US" altLang="ja-JP" sz="2000" dirty="0">
                <a:cs typeface="Times" panose="02020603050405020304" pitchFamily="18" charset="0"/>
              </a:rPr>
              <a:t> </a:t>
            </a:r>
            <a:r>
              <a:rPr lang="en-US" altLang="ja-JP" sz="2000" dirty="0" err="1">
                <a:cs typeface="Times" panose="02020603050405020304" pitchFamily="18" charset="0"/>
              </a:rPr>
              <a:t>càng</a:t>
            </a:r>
            <a:r>
              <a:rPr lang="en-US" altLang="ja-JP" sz="2000" dirty="0">
                <a:cs typeface="Times" panose="02020603050405020304" pitchFamily="18" charset="0"/>
              </a:rPr>
              <a:t> </a:t>
            </a:r>
            <a:r>
              <a:rPr lang="en-US" altLang="ja-JP" sz="2000" dirty="0" err="1">
                <a:cs typeface="Times" panose="02020603050405020304" pitchFamily="18" charset="0"/>
              </a:rPr>
              <a:t>ít</a:t>
            </a:r>
            <a:r>
              <a:rPr lang="en-US" altLang="ja-JP" sz="2000" dirty="0">
                <a:cs typeface="Times" panose="02020603050405020304" pitchFamily="18" charset="0"/>
              </a:rPr>
              <a:t> </a:t>
            </a:r>
            <a:r>
              <a:rPr lang="en-US" altLang="ja-JP" sz="2000" dirty="0" err="1">
                <a:cs typeface="Times" panose="02020603050405020304" pitchFamily="18" charset="0"/>
              </a:rPr>
              <a:t>đi</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The confidence of </a:t>
            </a:r>
            <a:r>
              <a:rPr lang="en-US" altLang="ja-JP" sz="2000" dirty="0" smtClean="0">
                <a:cs typeface="Times" panose="02020603050405020304" pitchFamily="18" charset="0"/>
              </a:rPr>
              <a:t>supervisor </a:t>
            </a:r>
            <a:r>
              <a:rPr lang="en-US" altLang="ja-JP" sz="2000" dirty="0">
                <a:cs typeface="Times" panose="02020603050405020304" pitchFamily="18" charset="0"/>
              </a:rPr>
              <a:t>and those members around you in work increases.</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Lòng</a:t>
            </a:r>
            <a:r>
              <a:rPr lang="en-US" altLang="ja-JP" sz="2000" dirty="0">
                <a:cs typeface="Times" panose="02020603050405020304" pitchFamily="18" charset="0"/>
              </a:rPr>
              <a:t> tin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trên</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người</a:t>
            </a:r>
            <a:r>
              <a:rPr lang="en-US" altLang="ja-JP" sz="2000" dirty="0">
                <a:cs typeface="Times" panose="02020603050405020304" pitchFamily="18" charset="0"/>
              </a:rPr>
              <a:t> </a:t>
            </a:r>
            <a:r>
              <a:rPr lang="en-US" altLang="ja-JP" sz="2000" dirty="0" err="1">
                <a:cs typeface="Times" panose="02020603050405020304" pitchFamily="18" charset="0"/>
              </a:rPr>
              <a:t>xung</a:t>
            </a:r>
            <a:r>
              <a:rPr lang="en-US" altLang="ja-JP" sz="2000" dirty="0">
                <a:cs typeface="Times" panose="02020603050405020304" pitchFamily="18" charset="0"/>
              </a:rPr>
              <a:t> </a:t>
            </a:r>
            <a:r>
              <a:rPr lang="en-US" altLang="ja-JP" sz="2000" dirty="0" err="1">
                <a:cs typeface="Times" panose="02020603050405020304" pitchFamily="18" charset="0"/>
              </a:rPr>
              <a:t>quanh</a:t>
            </a:r>
            <a:r>
              <a:rPr lang="en-US" altLang="ja-JP" sz="2000" dirty="0">
                <a:cs typeface="Times" panose="02020603050405020304" pitchFamily="18" charset="0"/>
              </a:rPr>
              <a:t>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tăng</a:t>
            </a:r>
            <a:r>
              <a:rPr lang="en-US" altLang="ja-JP" sz="2000" dirty="0">
                <a:cs typeface="Times" panose="02020603050405020304" pitchFamily="18" charset="0"/>
              </a:rPr>
              <a:t> </a:t>
            </a:r>
            <a:r>
              <a:rPr lang="en-US" altLang="ja-JP" sz="2000" dirty="0" err="1">
                <a:cs typeface="Times" panose="02020603050405020304" pitchFamily="18" charset="0"/>
              </a:rPr>
              <a:t>cao</a:t>
            </a:r>
            <a:r>
              <a:rPr lang="en-US" altLang="ja-JP" sz="2000" dirty="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cs typeface="Times" panose="02020603050405020304" pitchFamily="18" charset="0"/>
              </a:rPr>
              <a:t>Strength will be displayed clearly and will bring good results. </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Thực</a:t>
            </a:r>
            <a:r>
              <a:rPr lang="en-US" altLang="ja-JP" sz="2000" dirty="0">
                <a:cs typeface="Times" panose="02020603050405020304" pitchFamily="18" charset="0"/>
              </a:rPr>
              <a:t> </a:t>
            </a:r>
            <a:r>
              <a:rPr lang="en-US" altLang="ja-JP" sz="2000" dirty="0" err="1">
                <a:cs typeface="Times" panose="02020603050405020304" pitchFamily="18" charset="0"/>
              </a:rPr>
              <a:t>lực</a:t>
            </a:r>
            <a:r>
              <a:rPr lang="en-US" altLang="ja-JP" sz="2000" dirty="0">
                <a:cs typeface="Times" panose="02020603050405020304" pitchFamily="18" charset="0"/>
              </a:rPr>
              <a:t> </a:t>
            </a:r>
            <a:r>
              <a:rPr lang="en-US" altLang="ja-JP" sz="2000" dirty="0" err="1">
                <a:cs typeface="Times" panose="02020603050405020304" pitchFamily="18" charset="0"/>
              </a:rPr>
              <a:t>sẽ</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thể</a:t>
            </a:r>
            <a:r>
              <a:rPr lang="en-US" altLang="ja-JP" sz="2000" dirty="0">
                <a:cs typeface="Times" panose="02020603050405020304" pitchFamily="18" charset="0"/>
              </a:rPr>
              <a:t> </a:t>
            </a:r>
            <a:r>
              <a:rPr lang="en-US" altLang="ja-JP" sz="2000" dirty="0" err="1">
                <a:cs typeface="Times" panose="02020603050405020304" pitchFamily="18" charset="0"/>
              </a:rPr>
              <a:t>hiện</a:t>
            </a:r>
            <a:r>
              <a:rPr lang="en-US" altLang="ja-JP" sz="2000" dirty="0">
                <a:cs typeface="Times" panose="02020603050405020304" pitchFamily="18" charset="0"/>
              </a:rPr>
              <a:t> </a:t>
            </a:r>
            <a:r>
              <a:rPr lang="en-US" altLang="ja-JP" sz="2000" dirty="0" err="1">
                <a:cs typeface="Times" panose="02020603050405020304" pitchFamily="18" charset="0"/>
              </a:rPr>
              <a:t>rõ</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sẽ</a:t>
            </a:r>
            <a:r>
              <a:rPr lang="en-US" altLang="ja-JP" sz="2000" dirty="0">
                <a:cs typeface="Times" panose="02020603050405020304" pitchFamily="18" charset="0"/>
              </a:rPr>
              <a:t> </a:t>
            </a:r>
            <a:r>
              <a:rPr lang="en-US" altLang="ja-JP" sz="2000" dirty="0" err="1">
                <a:cs typeface="Times" panose="02020603050405020304" pitchFamily="18" charset="0"/>
              </a:rPr>
              <a:t>mang</a:t>
            </a:r>
            <a:r>
              <a:rPr lang="en-US" altLang="ja-JP" sz="2000" dirty="0">
                <a:cs typeface="Times" panose="02020603050405020304" pitchFamily="18" charset="0"/>
              </a:rPr>
              <a:t>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kết</a:t>
            </a:r>
            <a:r>
              <a:rPr lang="en-US" altLang="ja-JP" sz="2000" dirty="0">
                <a:cs typeface="Times" panose="02020603050405020304" pitchFamily="18" charset="0"/>
              </a:rPr>
              <a:t> </a:t>
            </a:r>
            <a:r>
              <a:rPr lang="en-US" altLang="ja-JP" sz="2000" dirty="0" err="1">
                <a:cs typeface="Times" panose="02020603050405020304" pitchFamily="18" charset="0"/>
              </a:rPr>
              <a:t>quả</a:t>
            </a:r>
            <a:r>
              <a:rPr lang="en-US" altLang="ja-JP" sz="2000" dirty="0">
                <a:cs typeface="Times" panose="02020603050405020304" pitchFamily="18" charset="0"/>
              </a:rPr>
              <a:t> </a:t>
            </a:r>
            <a:r>
              <a:rPr lang="en-US" altLang="ja-JP" sz="2000" dirty="0" err="1">
                <a:cs typeface="Times" panose="02020603050405020304" pitchFamily="18" charset="0"/>
              </a:rPr>
              <a:t>tốt</a:t>
            </a:r>
            <a:r>
              <a:rPr lang="en-US" altLang="ja-JP" sz="2000" dirty="0">
                <a:cs typeface="Times" panose="02020603050405020304" pitchFamily="18" charset="0"/>
              </a:rPr>
              <a:t>.</a:t>
            </a: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181938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24</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Time Management(1)</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354013" indent="-342900" eaLnBrk="1" hangingPunct="1">
              <a:lnSpc>
                <a:spcPct val="80000"/>
              </a:lnSpc>
              <a:buFont typeface="Arial" pitchFamily="34" charset="0"/>
              <a:buChar char="•"/>
              <a:defRPr/>
            </a:pPr>
            <a:r>
              <a:rPr lang="en-US" altLang="ja-JP" sz="2000" dirty="0">
                <a:cs typeface="Times" panose="02020603050405020304" pitchFamily="18" charset="0"/>
              </a:rPr>
              <a:t>The time management is thinking management method to be able to use time efficiently, not wasting, as well as a useful working day.</a:t>
            </a:r>
            <a:endParaRPr lang="ja-JP" altLang="en-US" sz="2000" dirty="0">
              <a:cs typeface="Times" panose="02020603050405020304" pitchFamily="18" charset="0"/>
            </a:endParaRPr>
          </a:p>
          <a:p>
            <a:pPr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quản</a:t>
            </a:r>
            <a:r>
              <a:rPr lang="en-US" altLang="ja-JP" sz="2000" dirty="0">
                <a:cs typeface="Times" panose="02020603050405020304" pitchFamily="18" charset="0"/>
              </a:rPr>
              <a:t> </a:t>
            </a:r>
            <a:r>
              <a:rPr lang="en-US" altLang="ja-JP" sz="2000" dirty="0" err="1">
                <a:cs typeface="Times" panose="02020603050405020304" pitchFamily="18" charset="0"/>
              </a:rPr>
              <a:t>lí</a:t>
            </a:r>
            <a:r>
              <a:rPr lang="en-US" altLang="ja-JP" sz="2000" dirty="0">
                <a:cs typeface="Times" panose="02020603050405020304" pitchFamily="18" charset="0"/>
              </a:rPr>
              <a:t> </a:t>
            </a:r>
            <a:r>
              <a:rPr lang="en-US" altLang="ja-JP" sz="2000" dirty="0" err="1">
                <a:cs typeface="Times" panose="02020603050405020304" pitchFamily="18" charset="0"/>
              </a:rPr>
              <a:t>thời</a:t>
            </a:r>
            <a:r>
              <a:rPr lang="en-US" altLang="ja-JP" sz="2000" dirty="0">
                <a:cs typeface="Times" panose="02020603050405020304" pitchFamily="18" charset="0"/>
              </a:rPr>
              <a:t> </a:t>
            </a:r>
            <a:r>
              <a:rPr lang="en-US" altLang="ja-JP" sz="2000" dirty="0" err="1">
                <a:cs typeface="Times" panose="02020603050405020304" pitchFamily="18" charset="0"/>
              </a:rPr>
              <a:t>gian</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suy</a:t>
            </a:r>
            <a:r>
              <a:rPr lang="en-US" altLang="ja-JP" sz="2000" dirty="0">
                <a:cs typeface="Times" panose="02020603050405020304" pitchFamily="18" charset="0"/>
              </a:rPr>
              <a:t> </a:t>
            </a:r>
            <a:r>
              <a:rPr lang="en-US" altLang="ja-JP" sz="2000" dirty="0" err="1">
                <a:cs typeface="Times" panose="02020603050405020304" pitchFamily="18" charset="0"/>
              </a:rPr>
              <a:t>nghĩ</a:t>
            </a:r>
            <a:r>
              <a:rPr lang="en-US" altLang="ja-JP" sz="2000" dirty="0">
                <a:cs typeface="Times" panose="02020603050405020304" pitchFamily="18" charset="0"/>
              </a:rPr>
              <a:t> </a:t>
            </a:r>
            <a:r>
              <a:rPr lang="en-US" altLang="ja-JP" sz="2000" dirty="0" err="1">
                <a:cs typeface="Times" panose="02020603050405020304" pitchFamily="18" charset="0"/>
              </a:rPr>
              <a:t>phương</a:t>
            </a:r>
            <a:r>
              <a:rPr lang="en-US" altLang="ja-JP" sz="2000" dirty="0">
                <a:cs typeface="Times" panose="02020603050405020304" pitchFamily="18" charset="0"/>
              </a:rPr>
              <a:t> </a:t>
            </a:r>
            <a:r>
              <a:rPr lang="en-US" altLang="ja-JP" sz="2000" dirty="0" err="1">
                <a:cs typeface="Times" panose="02020603050405020304" pitchFamily="18" charset="0"/>
              </a:rPr>
              <a:t>pháp</a:t>
            </a:r>
            <a:r>
              <a:rPr lang="en-US" altLang="ja-JP" sz="2000" dirty="0">
                <a:cs typeface="Times" panose="02020603050405020304" pitchFamily="18" charset="0"/>
              </a:rPr>
              <a:t> </a:t>
            </a:r>
            <a:r>
              <a:rPr lang="en-US" altLang="ja-JP" sz="2000" dirty="0" err="1">
                <a:cs typeface="Times" panose="02020603050405020304" pitchFamily="18" charset="0"/>
              </a:rPr>
              <a:t>quản</a:t>
            </a:r>
            <a:r>
              <a:rPr lang="en-US" altLang="ja-JP" sz="2000" dirty="0">
                <a:cs typeface="Times" panose="02020603050405020304" pitchFamily="18" charset="0"/>
              </a:rPr>
              <a:t> </a:t>
            </a:r>
            <a:r>
              <a:rPr lang="en-US" altLang="ja-JP" sz="2000" dirty="0" err="1">
                <a:cs typeface="Times" panose="02020603050405020304" pitchFamily="18" charset="0"/>
              </a:rPr>
              <a:t>lí</a:t>
            </a:r>
            <a:r>
              <a:rPr lang="en-US" altLang="ja-JP" sz="2000" dirty="0">
                <a:cs typeface="Times" panose="02020603050405020304" pitchFamily="18" charset="0"/>
              </a:rPr>
              <a:t> </a:t>
            </a:r>
            <a:r>
              <a:rPr lang="en-US" altLang="ja-JP" sz="2000" dirty="0" err="1">
                <a:cs typeface="Times" panose="02020603050405020304" pitchFamily="18" charset="0"/>
              </a:rPr>
              <a:t>để</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thể</a:t>
            </a:r>
            <a:r>
              <a:rPr lang="en-US" altLang="ja-JP" sz="2000" dirty="0">
                <a:cs typeface="Times" panose="02020603050405020304" pitchFamily="18" charset="0"/>
              </a:rPr>
              <a:t> </a:t>
            </a:r>
            <a:r>
              <a:rPr lang="en-US" altLang="ja-JP" sz="2000" dirty="0" err="1">
                <a:cs typeface="Times" panose="02020603050405020304" pitchFamily="18" charset="0"/>
              </a:rPr>
              <a:t>sử</a:t>
            </a:r>
            <a:r>
              <a:rPr lang="en-US" altLang="ja-JP" sz="2000" dirty="0">
                <a:cs typeface="Times" panose="02020603050405020304" pitchFamily="18" charset="0"/>
              </a:rPr>
              <a:t> </a:t>
            </a:r>
            <a:r>
              <a:rPr lang="en-US" altLang="ja-JP" sz="2000" dirty="0" err="1">
                <a:cs typeface="Times" panose="02020603050405020304" pitchFamily="18" charset="0"/>
              </a:rPr>
              <a:t>dụng</a:t>
            </a:r>
            <a:r>
              <a:rPr lang="en-US" altLang="ja-JP" sz="2000" dirty="0">
                <a:cs typeface="Times" panose="02020603050405020304" pitchFamily="18" charset="0"/>
              </a:rPr>
              <a:t> </a:t>
            </a:r>
            <a:r>
              <a:rPr lang="en-US" altLang="ja-JP" sz="2000" dirty="0" err="1">
                <a:cs typeface="Times" panose="02020603050405020304" pitchFamily="18" charset="0"/>
              </a:rPr>
              <a:t>thời</a:t>
            </a:r>
            <a:r>
              <a:rPr lang="en-US" altLang="ja-JP" sz="2000" dirty="0">
                <a:cs typeface="Times" panose="02020603050405020304" pitchFamily="18" charset="0"/>
              </a:rPr>
              <a:t> </a:t>
            </a:r>
            <a:r>
              <a:rPr lang="en-US" altLang="ja-JP" sz="2000" dirty="0" err="1">
                <a:cs typeface="Times" panose="02020603050405020304" pitchFamily="18" charset="0"/>
              </a:rPr>
              <a:t>gian</a:t>
            </a:r>
            <a:r>
              <a:rPr lang="en-US" altLang="ja-JP" sz="2000" dirty="0">
                <a:cs typeface="Times" panose="02020603050405020304" pitchFamily="18" charset="0"/>
              </a:rPr>
              <a:t> </a:t>
            </a:r>
            <a:r>
              <a:rPr lang="en-US" altLang="ja-JP" sz="2000" dirty="0" err="1">
                <a:cs typeface="Times" panose="02020603050405020304" pitchFamily="18" charset="0"/>
              </a:rPr>
              <a:t>một</a:t>
            </a:r>
            <a:r>
              <a:rPr lang="en-US" altLang="ja-JP" sz="2000" dirty="0">
                <a:cs typeface="Times" panose="02020603050405020304" pitchFamily="18" charset="0"/>
              </a:rPr>
              <a:t> </a:t>
            </a:r>
            <a:r>
              <a:rPr lang="en-US" altLang="ja-JP" sz="2000" dirty="0" err="1">
                <a:cs typeface="Times" panose="02020603050405020304" pitchFamily="18" charset="0"/>
              </a:rPr>
              <a:t>cách</a:t>
            </a:r>
            <a:r>
              <a:rPr lang="en-US" altLang="ja-JP" sz="2000" dirty="0">
                <a:cs typeface="Times" panose="02020603050405020304" pitchFamily="18" charset="0"/>
              </a:rPr>
              <a:t> </a:t>
            </a:r>
            <a:r>
              <a:rPr lang="en-US" altLang="ja-JP" sz="2000" dirty="0" err="1">
                <a:cs typeface="Times" panose="02020603050405020304" pitchFamily="18" charset="0"/>
              </a:rPr>
              <a:t>hiệu</a:t>
            </a:r>
            <a:r>
              <a:rPr lang="en-US" altLang="ja-JP" sz="2000" dirty="0">
                <a:cs typeface="Times" panose="02020603050405020304" pitchFamily="18" charset="0"/>
              </a:rPr>
              <a:t> </a:t>
            </a:r>
            <a:r>
              <a:rPr lang="en-US" altLang="ja-JP" sz="2000" dirty="0" err="1">
                <a:cs typeface="Times" panose="02020603050405020304" pitchFamily="18" charset="0"/>
              </a:rPr>
              <a:t>quả</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lãng</a:t>
            </a:r>
            <a:r>
              <a:rPr lang="en-US" altLang="ja-JP" sz="2000" dirty="0">
                <a:cs typeface="Times" panose="02020603050405020304" pitchFamily="18" charset="0"/>
              </a:rPr>
              <a:t> </a:t>
            </a:r>
            <a:r>
              <a:rPr lang="en-US" altLang="ja-JP" sz="2000" dirty="0" err="1">
                <a:cs typeface="Times" panose="02020603050405020304" pitchFamily="18" charset="0"/>
              </a:rPr>
              <a:t>phí</a:t>
            </a:r>
            <a:r>
              <a:rPr lang="en-US" altLang="ja-JP" sz="2000" dirty="0">
                <a:cs typeface="Times" panose="02020603050405020304" pitchFamily="18" charset="0"/>
              </a:rPr>
              <a:t>, </a:t>
            </a:r>
            <a:r>
              <a:rPr lang="en-US" altLang="ja-JP" sz="2000" dirty="0" err="1">
                <a:cs typeface="Times" panose="02020603050405020304" pitchFamily="18" charset="0"/>
              </a:rPr>
              <a:t>cũng</a:t>
            </a:r>
            <a:r>
              <a:rPr lang="en-US" altLang="ja-JP" sz="2000" dirty="0">
                <a:cs typeface="Times" panose="02020603050405020304" pitchFamily="18" charset="0"/>
              </a:rPr>
              <a:t> </a:t>
            </a:r>
            <a:r>
              <a:rPr lang="en-US" altLang="ja-JP" sz="2000" dirty="0" err="1">
                <a:cs typeface="Times" panose="02020603050405020304" pitchFamily="18" charset="0"/>
              </a:rPr>
              <a:t>như</a:t>
            </a:r>
            <a:r>
              <a:rPr lang="en-US" altLang="ja-JP" sz="2000" dirty="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một</a:t>
            </a:r>
            <a:r>
              <a:rPr lang="en-US" altLang="ja-JP" sz="2000" dirty="0">
                <a:cs typeface="Times" panose="02020603050405020304" pitchFamily="18" charset="0"/>
              </a:rPr>
              <a:t> </a:t>
            </a:r>
            <a:r>
              <a:rPr lang="en-US" altLang="ja-JP" sz="2000" dirty="0" err="1">
                <a:cs typeface="Times" panose="02020603050405020304" pitchFamily="18" charset="0"/>
              </a:rPr>
              <a:t>ngày</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hữu</a:t>
            </a:r>
            <a:r>
              <a:rPr lang="en-US" altLang="ja-JP" sz="2000" dirty="0">
                <a:cs typeface="Times" panose="02020603050405020304" pitchFamily="18" charset="0"/>
              </a:rPr>
              <a:t> </a:t>
            </a:r>
            <a:r>
              <a:rPr lang="en-US" altLang="ja-JP" sz="2000" dirty="0" err="1">
                <a:cs typeface="Times" panose="02020603050405020304" pitchFamily="18" charset="0"/>
              </a:rPr>
              <a:t>ích</a:t>
            </a:r>
            <a:r>
              <a:rPr lang="en-US" altLang="ja-JP" sz="2000" dirty="0">
                <a:cs typeface="Times" panose="02020603050405020304" pitchFamily="18" charset="0"/>
              </a:rPr>
              <a:t>.</a:t>
            </a:r>
          </a:p>
          <a:p>
            <a:pPr marL="354013" indent="-342900" eaLnBrk="1" hangingPunct="1">
              <a:lnSpc>
                <a:spcPct val="80000"/>
              </a:lnSpc>
              <a:buFont typeface="Arial" pitchFamily="34" charset="0"/>
              <a:buChar char="•"/>
              <a:defRPr/>
            </a:pPr>
            <a:r>
              <a:rPr lang="en-US" altLang="ja-JP" sz="2000" dirty="0">
                <a:cs typeface="Times" panose="02020603050405020304" pitchFamily="18" charset="0"/>
              </a:rPr>
              <a:t>No management of time in the </a:t>
            </a:r>
            <a:r>
              <a:rPr lang="en-US" altLang="ja-JP" sz="2000" dirty="0" smtClean="0">
                <a:cs typeface="Times" panose="02020603050405020304" pitchFamily="18" charset="0"/>
              </a:rPr>
              <a:t>job </a:t>
            </a:r>
            <a:r>
              <a:rPr lang="en-US" altLang="ja-JP" sz="2000" dirty="0">
                <a:cs typeface="Times" panose="02020603050405020304" pitchFamily="18" charset="0"/>
              </a:rPr>
              <a:t>means that work without a </a:t>
            </a:r>
            <a:r>
              <a:rPr lang="en-US" altLang="ja-JP" sz="2000" dirty="0" smtClean="0">
                <a:cs typeface="Times" panose="02020603050405020304" pitchFamily="18" charset="0"/>
              </a:rPr>
              <a:t>expression </a:t>
            </a:r>
            <a:r>
              <a:rPr lang="en-US" altLang="ja-JP" sz="2000" dirty="0">
                <a:cs typeface="Times" panose="02020603050405020304" pitchFamily="18" charset="0"/>
              </a:rPr>
              <a:t>of time</a:t>
            </a:r>
            <a:endParaRPr lang="ja-JP" altLang="en-US" sz="2000" dirty="0">
              <a:cs typeface="Times" panose="02020603050405020304" pitchFamily="18" charset="0"/>
            </a:endParaRPr>
          </a:p>
          <a:p>
            <a:pPr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Không</a:t>
            </a:r>
            <a:r>
              <a:rPr lang="vi-VN" altLang="ja-JP" sz="2000" dirty="0">
                <a:cs typeface="Times" panose="02020603050405020304" pitchFamily="18" charset="0"/>
              </a:rPr>
              <a:t> quản lý thời gian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nghĩa</a:t>
            </a:r>
            <a:r>
              <a:rPr lang="en-US" altLang="ja-JP" sz="2000" dirty="0">
                <a:cs typeface="Times" panose="02020603050405020304" pitchFamily="18" charset="0"/>
              </a:rPr>
              <a:t> </a:t>
            </a:r>
            <a:r>
              <a:rPr lang="en-US" altLang="ja-JP" sz="2000" dirty="0" err="1">
                <a:cs typeface="Times" panose="02020603050405020304" pitchFamily="18" charset="0"/>
              </a:rPr>
              <a:t>là</a:t>
            </a:r>
            <a:r>
              <a:rPr lang="en-US" altLang="ja-JP" sz="2000" dirty="0">
                <a:cs typeface="Times" panose="02020603050405020304" pitchFamily="18" charset="0"/>
              </a:rPr>
              <a:t> </a:t>
            </a:r>
            <a:r>
              <a:rPr lang="vi-VN" altLang="ja-JP" sz="2000" dirty="0">
                <a:cs typeface="Times" panose="02020603050405020304" pitchFamily="18" charset="0"/>
              </a:rPr>
              <a:t>làm việc mà không có ý thức gì về thời gian. </a:t>
            </a:r>
            <a:endParaRPr lang="en-US" altLang="ja-JP" sz="2000" dirty="0" smtClean="0">
              <a:cs typeface="Times" panose="02020603050405020304" pitchFamily="18" charset="0"/>
            </a:endParaRPr>
          </a:p>
          <a:p>
            <a:pPr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t>⇒ </a:t>
            </a:r>
            <a:r>
              <a:rPr lang="en-US" altLang="ja-JP" sz="2000" dirty="0" smtClean="0">
                <a:cs typeface="Times" panose="02020603050405020304" pitchFamily="18" charset="0"/>
              </a:rPr>
              <a:t>Not </a:t>
            </a:r>
            <a:r>
              <a:rPr lang="en-US" altLang="ja-JP" sz="2000" dirty="0">
                <a:cs typeface="Times" panose="02020603050405020304" pitchFamily="18" charset="0"/>
              </a:rPr>
              <a:t>enough time and can not finish task on time</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Sẽ</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đủ</a:t>
            </a:r>
            <a:r>
              <a:rPr lang="en-US" altLang="ja-JP" sz="2000" dirty="0">
                <a:cs typeface="Times" panose="02020603050405020304" pitchFamily="18" charset="0"/>
              </a:rPr>
              <a:t> </a:t>
            </a:r>
            <a:r>
              <a:rPr lang="en-US" altLang="ja-JP" sz="2000" dirty="0" err="1">
                <a:cs typeface="Times" panose="02020603050405020304" pitchFamily="18" charset="0"/>
              </a:rPr>
              <a:t>thời</a:t>
            </a:r>
            <a:r>
              <a:rPr lang="en-US" altLang="ja-JP" sz="2000" dirty="0">
                <a:cs typeface="Times" panose="02020603050405020304" pitchFamily="18" charset="0"/>
              </a:rPr>
              <a:t> </a:t>
            </a:r>
            <a:r>
              <a:rPr lang="en-US" altLang="ja-JP" sz="2000" dirty="0" err="1">
                <a:cs typeface="Times" panose="02020603050405020304" pitchFamily="18" charset="0"/>
              </a:rPr>
              <a:t>gian</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hoàn</a:t>
            </a:r>
            <a:r>
              <a:rPr lang="en-US" altLang="ja-JP" sz="2000" dirty="0">
                <a:cs typeface="Times" panose="02020603050405020304" pitchFamily="18" charset="0"/>
              </a:rPr>
              <a:t> </a:t>
            </a:r>
            <a:r>
              <a:rPr lang="en-US" altLang="ja-JP" sz="2000" dirty="0" err="1">
                <a:cs typeface="Times" panose="02020603050405020304" pitchFamily="18" charset="0"/>
              </a:rPr>
              <a:t>thành</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đúng</a:t>
            </a:r>
            <a:r>
              <a:rPr lang="en-US" altLang="ja-JP" sz="2000" dirty="0">
                <a:cs typeface="Times" panose="02020603050405020304" pitchFamily="18" charset="0"/>
              </a:rPr>
              <a:t> </a:t>
            </a:r>
            <a:r>
              <a:rPr lang="en-US" altLang="ja-JP" sz="2000" dirty="0" err="1">
                <a:cs typeface="Times" panose="02020603050405020304" pitchFamily="18" charset="0"/>
              </a:rPr>
              <a:t>thời</a:t>
            </a:r>
            <a:r>
              <a:rPr lang="en-US" altLang="ja-JP" sz="2000" dirty="0">
                <a:cs typeface="Times" panose="02020603050405020304" pitchFamily="18" charset="0"/>
              </a:rPr>
              <a:t> </a:t>
            </a:r>
            <a:r>
              <a:rPr lang="en-US" altLang="ja-JP" sz="2000" dirty="0" err="1">
                <a:cs typeface="Times" panose="02020603050405020304" pitchFamily="18" charset="0"/>
              </a:rPr>
              <a:t>hạn</a:t>
            </a:r>
            <a:r>
              <a:rPr lang="en-US" altLang="ja-JP" sz="2000" dirty="0" smtClean="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t>⇒ </a:t>
            </a:r>
            <a:r>
              <a:rPr lang="en-US" altLang="ja-JP" sz="2000" dirty="0" smtClean="0">
                <a:cs typeface="Times" panose="02020603050405020304" pitchFamily="18" charset="0"/>
              </a:rPr>
              <a:t>MUST </a:t>
            </a:r>
            <a:r>
              <a:rPr lang="en-US" altLang="ja-JP" sz="2000" dirty="0">
                <a:cs typeface="Times" panose="02020603050405020304" pitchFamily="18" charset="0"/>
              </a:rPr>
              <a:t>do overtime</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thêm</a:t>
            </a:r>
            <a:r>
              <a:rPr lang="en-US" altLang="ja-JP" sz="2000" dirty="0">
                <a:cs typeface="Times" panose="02020603050405020304" pitchFamily="18" charset="0"/>
              </a:rPr>
              <a:t> </a:t>
            </a:r>
            <a:r>
              <a:rPr lang="en-US" altLang="ja-JP" sz="2000" dirty="0" err="1">
                <a:cs typeface="Times" panose="02020603050405020304" pitchFamily="18" charset="0"/>
              </a:rPr>
              <a:t>giờ</a:t>
            </a:r>
            <a:r>
              <a:rPr lang="en-US" altLang="ja-JP" sz="2000" dirty="0" smtClean="0">
                <a:cs typeface="Times" panose="02020603050405020304" pitchFamily="18" charset="0"/>
              </a:rPr>
              <a:t>.</a:t>
            </a:r>
          </a:p>
          <a:p>
            <a:pPr lvl="1" eaLnBrk="1" hangingPunct="1">
              <a:lnSpc>
                <a:spcPct val="80000"/>
              </a:lnSpc>
              <a:buFontTx/>
              <a:buNone/>
              <a:defRPr/>
            </a:pPr>
            <a:endParaRPr lang="en-US" altLang="ja-JP" sz="2000" dirty="0">
              <a:cs typeface="Times" panose="02020603050405020304" pitchFamily="18" charset="0"/>
            </a:endParaRPr>
          </a:p>
          <a:p>
            <a:pPr lvl="1" eaLnBrk="1" hangingPunct="1">
              <a:lnSpc>
                <a:spcPct val="80000"/>
              </a:lnSpc>
              <a:defRPr/>
            </a:pPr>
            <a:r>
              <a:rPr lang="en-US" altLang="ja-JP" sz="2000" dirty="0"/>
              <a:t>⇒ </a:t>
            </a:r>
            <a:r>
              <a:rPr lang="en-US" altLang="ja-JP" sz="2000" dirty="0" smtClean="0">
                <a:cs typeface="Times" panose="02020603050405020304" pitchFamily="18" charset="0"/>
              </a:rPr>
              <a:t>Annoying </a:t>
            </a:r>
            <a:r>
              <a:rPr lang="en-US" altLang="ja-JP" sz="2000" dirty="0">
                <a:cs typeface="Times" panose="02020603050405020304" pitchFamily="18" charset="0"/>
              </a:rPr>
              <a:t>for customers and colleagues around.</a:t>
            </a:r>
            <a:endParaRPr lang="ja-JP" altLang="en-US" sz="2000" dirty="0">
              <a:cs typeface="Times" panose="02020603050405020304" pitchFamily="18" charset="0"/>
            </a:endParaRPr>
          </a:p>
          <a:p>
            <a:pPr lvl="1" eaLnBrk="1" hangingPunct="1">
              <a:lnSpc>
                <a:spcPct val="80000"/>
              </a:lnSpc>
              <a:buFontTx/>
              <a:buNone/>
              <a:defRPr/>
            </a:pPr>
            <a:r>
              <a:rPr lang="ja-JP" altLang="en-US" sz="2000" dirty="0">
                <a:cs typeface="Times" panose="02020603050405020304" pitchFamily="18" charset="0"/>
              </a:rPr>
              <a:t>	</a:t>
            </a:r>
            <a:r>
              <a:rPr lang="en-US" altLang="ja-JP" sz="2000" dirty="0" err="1">
                <a:cs typeface="Times" panose="02020603050405020304" pitchFamily="18" charset="0"/>
              </a:rPr>
              <a:t>Gây</a:t>
            </a:r>
            <a:r>
              <a:rPr lang="en-US" altLang="ja-JP" sz="2000" dirty="0">
                <a:cs typeface="Times" panose="02020603050405020304" pitchFamily="18" charset="0"/>
              </a:rPr>
              <a:t> </a:t>
            </a:r>
            <a:r>
              <a:rPr lang="en-US" altLang="ja-JP" sz="2000" dirty="0" err="1">
                <a:cs typeface="Times" panose="02020603050405020304" pitchFamily="18" charset="0"/>
              </a:rPr>
              <a:t>phiền</a:t>
            </a:r>
            <a:r>
              <a:rPr lang="en-US" altLang="ja-JP" sz="2000" dirty="0">
                <a:cs typeface="Times" panose="02020603050405020304" pitchFamily="18" charset="0"/>
              </a:rPr>
              <a:t> </a:t>
            </a:r>
            <a:r>
              <a:rPr lang="en-US" altLang="ja-JP" sz="2000" dirty="0" err="1">
                <a:cs typeface="Times" panose="02020603050405020304" pitchFamily="18" charset="0"/>
              </a:rPr>
              <a:t>phức</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khách</a:t>
            </a:r>
            <a:r>
              <a:rPr lang="en-US" altLang="ja-JP" sz="2000" dirty="0">
                <a:cs typeface="Times" panose="02020603050405020304" pitchFamily="18" charset="0"/>
              </a:rPr>
              <a:t> </a:t>
            </a:r>
            <a:r>
              <a:rPr lang="en-US" altLang="ja-JP" sz="2000" dirty="0" err="1">
                <a:cs typeface="Times" panose="02020603050405020304" pitchFamily="18" charset="0"/>
              </a:rPr>
              <a:t>hàng</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người</a:t>
            </a:r>
            <a:r>
              <a:rPr lang="en-US" altLang="ja-JP" sz="2000" dirty="0">
                <a:cs typeface="Times" panose="02020603050405020304" pitchFamily="18" charset="0"/>
              </a:rPr>
              <a:t> </a:t>
            </a:r>
            <a:r>
              <a:rPr lang="en-US" altLang="ja-JP" sz="2000" dirty="0" err="1">
                <a:cs typeface="Times" panose="02020603050405020304" pitchFamily="18" charset="0"/>
              </a:rPr>
              <a:t>xung</a:t>
            </a:r>
            <a:r>
              <a:rPr lang="en-US" altLang="ja-JP" sz="2000" dirty="0">
                <a:cs typeface="Times" panose="02020603050405020304" pitchFamily="18" charset="0"/>
              </a:rPr>
              <a:t> </a:t>
            </a:r>
            <a:r>
              <a:rPr lang="en-US" altLang="ja-JP" sz="2000" dirty="0" err="1">
                <a:cs typeface="Times" panose="02020603050405020304" pitchFamily="18" charset="0"/>
              </a:rPr>
              <a:t>quanh</a:t>
            </a:r>
            <a:r>
              <a:rPr lang="en-US" altLang="ja-JP" sz="2000" dirty="0">
                <a:cs typeface="Times" panose="02020603050405020304" pitchFamily="18" charset="0"/>
              </a:rPr>
              <a:t>.</a:t>
            </a: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4280856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25</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Time Management(2)</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Required construction schedule for time management to work </a:t>
            </a:r>
            <a:r>
              <a:rPr lang="en-US" altLang="ja-JP" sz="2000" dirty="0" smtClean="0"/>
              <a:t>effectively.</a:t>
            </a:r>
            <a:endParaRPr lang="en-US" altLang="ja-JP" sz="2000" dirty="0"/>
          </a:p>
          <a:p>
            <a:pPr marL="11113" indent="0" eaLnBrk="1" hangingPunct="1">
              <a:lnSpc>
                <a:spcPct val="80000"/>
              </a:lnSpc>
              <a:defRPr/>
            </a:pPr>
            <a:r>
              <a:rPr lang="en-US" altLang="ja-JP" sz="2000" dirty="0"/>
              <a:t>    </a:t>
            </a:r>
            <a:r>
              <a:rPr lang="en-US" altLang="ja-JP" sz="2000" dirty="0" err="1"/>
              <a:t>Cần</a:t>
            </a:r>
            <a:r>
              <a:rPr lang="en-US" altLang="ja-JP" sz="2000" dirty="0"/>
              <a:t> </a:t>
            </a:r>
            <a:r>
              <a:rPr lang="en-US" altLang="ja-JP" sz="2000" dirty="0" err="1"/>
              <a:t>thiết</a:t>
            </a:r>
            <a:r>
              <a:rPr lang="en-US" altLang="ja-JP" sz="2000" dirty="0"/>
              <a:t> </a:t>
            </a:r>
            <a:r>
              <a:rPr lang="en-US" altLang="ja-JP" sz="2000" dirty="0" err="1"/>
              <a:t>xây</a:t>
            </a:r>
            <a:r>
              <a:rPr lang="en-US" altLang="ja-JP" sz="2000" dirty="0"/>
              <a:t> </a:t>
            </a:r>
            <a:r>
              <a:rPr lang="en-US" altLang="ja-JP" sz="2000" dirty="0" err="1"/>
              <a:t>dựng</a:t>
            </a:r>
            <a:r>
              <a:rPr lang="en-US" altLang="ja-JP" sz="2000" dirty="0"/>
              <a:t> schedule </a:t>
            </a:r>
            <a:r>
              <a:rPr lang="en-US" altLang="ja-JP" sz="2000" dirty="0" err="1"/>
              <a:t>cho</a:t>
            </a:r>
            <a:r>
              <a:rPr lang="en-US" altLang="ja-JP" sz="2000" dirty="0"/>
              <a:t> </a:t>
            </a:r>
            <a:r>
              <a:rPr lang="en-US" altLang="ja-JP" sz="2000" dirty="0" err="1"/>
              <a:t>việc</a:t>
            </a:r>
            <a:r>
              <a:rPr lang="en-US" altLang="ja-JP" sz="2000" dirty="0"/>
              <a:t> </a:t>
            </a:r>
            <a:r>
              <a:rPr lang="en-US" altLang="ja-JP" sz="2000" dirty="0" err="1"/>
              <a:t>quản</a:t>
            </a:r>
            <a:r>
              <a:rPr lang="en-US" altLang="ja-JP" sz="2000" dirty="0"/>
              <a:t> </a:t>
            </a:r>
            <a:r>
              <a:rPr lang="en-US" altLang="ja-JP" sz="2000" dirty="0" err="1"/>
              <a:t>lí</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để</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tiến</a:t>
            </a:r>
            <a:r>
              <a:rPr lang="en-US" altLang="ja-JP" sz="2000" dirty="0"/>
              <a:t> </a:t>
            </a:r>
            <a:r>
              <a:rPr lang="en-US" altLang="ja-JP" sz="2000" dirty="0" err="1"/>
              <a:t>hành</a:t>
            </a:r>
            <a:r>
              <a:rPr lang="en-US" altLang="ja-JP" sz="2000" dirty="0"/>
              <a:t> </a:t>
            </a:r>
            <a:r>
              <a:rPr lang="en-US" altLang="ja-JP" sz="2000" dirty="0" err="1"/>
              <a:t>một</a:t>
            </a:r>
            <a:r>
              <a:rPr lang="en-US" altLang="ja-JP" sz="2000" dirty="0"/>
              <a:t> </a:t>
            </a:r>
            <a:r>
              <a:rPr lang="en-US" altLang="ja-JP" sz="2000" dirty="0" err="1" smtClean="0"/>
              <a:t>cách</a:t>
            </a:r>
            <a:r>
              <a:rPr lang="en-US" altLang="ja-JP" sz="2000" dirty="0" smtClean="0"/>
              <a:t> </a:t>
            </a:r>
            <a:r>
              <a:rPr lang="en-US" altLang="ja-JP" sz="2000" dirty="0" err="1" smtClean="0"/>
              <a:t>hiệu</a:t>
            </a:r>
            <a:r>
              <a:rPr lang="en-US" altLang="ja-JP" sz="2000" dirty="0" smtClean="0"/>
              <a:t> </a:t>
            </a:r>
            <a:r>
              <a:rPr lang="en-US" altLang="ja-JP" sz="2000" dirty="0" err="1"/>
              <a:t>quả</a:t>
            </a:r>
            <a:r>
              <a:rPr lang="en-US" altLang="ja-JP" sz="2000" dirty="0"/>
              <a:t>.</a:t>
            </a:r>
          </a:p>
          <a:p>
            <a:pPr lvl="1" eaLnBrk="1" hangingPunct="1">
              <a:lnSpc>
                <a:spcPct val="80000"/>
              </a:lnSpc>
              <a:buFontTx/>
              <a:buNone/>
              <a:defRPr/>
            </a:pPr>
            <a:endParaRPr lang="en-US" altLang="ja-JP" sz="2000" dirty="0"/>
          </a:p>
          <a:p>
            <a:pPr lvl="1" eaLnBrk="1" hangingPunct="1">
              <a:lnSpc>
                <a:spcPct val="80000"/>
              </a:lnSpc>
              <a:buFontTx/>
              <a:buNone/>
              <a:defRPr/>
            </a:pPr>
            <a:r>
              <a:rPr lang="en-US" altLang="ja-JP" sz="2000" dirty="0" smtClean="0"/>
              <a:t> </a:t>
            </a:r>
            <a:r>
              <a:rPr lang="en-US" altLang="ja-JP" sz="2000" dirty="0"/>
              <a:t>⇒Confirm purpose of work, </a:t>
            </a:r>
            <a:r>
              <a:rPr lang="en-US" altLang="ja-JP" sz="2000" dirty="0" smtClean="0"/>
              <a:t>input and output of product</a:t>
            </a:r>
            <a:r>
              <a:rPr lang="en-US" altLang="ja-JP" sz="2000" dirty="0"/>
              <a:t>. </a:t>
            </a:r>
          </a:p>
          <a:p>
            <a:pPr lvl="1" eaLnBrk="1" hangingPunct="1">
              <a:lnSpc>
                <a:spcPct val="80000"/>
              </a:lnSpc>
              <a:defRPr/>
            </a:pPr>
            <a:r>
              <a:rPr lang="en-US" altLang="ja-JP" sz="2000" dirty="0" smtClean="0"/>
              <a:t>Consider </a:t>
            </a:r>
            <a:r>
              <a:rPr lang="en-US" altLang="ja-JP" sz="2000" dirty="0"/>
              <a:t>time for error correction redundancy, ensuring completed work time is 4/5 of the time period limit. </a:t>
            </a:r>
          </a:p>
          <a:p>
            <a:pPr marL="522288" lvl="1" indent="0" eaLnBrk="1" hangingPunct="1">
              <a:lnSpc>
                <a:spcPct val="80000"/>
              </a:lnSpc>
              <a:buFontTx/>
              <a:buNone/>
              <a:defRPr/>
            </a:pPr>
            <a:r>
              <a:rPr lang="en-US" altLang="ja-JP" sz="2000" dirty="0"/>
              <a:t>  (For example, if a term of 15 days, the work should be completed within 12 days.) </a:t>
            </a:r>
          </a:p>
          <a:p>
            <a:pPr lvl="1" eaLnBrk="1" hangingPunct="1">
              <a:lnSpc>
                <a:spcPct val="80000"/>
              </a:lnSpc>
              <a:buFontTx/>
              <a:buNone/>
              <a:defRPr/>
            </a:pPr>
            <a:r>
              <a:rPr lang="en-US" altLang="ja-JP" sz="2000" dirty="0"/>
              <a:t>	</a:t>
            </a:r>
            <a:r>
              <a:rPr lang="en-US" altLang="ja-JP" sz="2000" dirty="0" err="1"/>
              <a:t>Xem</a:t>
            </a:r>
            <a:r>
              <a:rPr lang="en-US" altLang="ja-JP" sz="2000" dirty="0"/>
              <a:t> </a:t>
            </a:r>
            <a:r>
              <a:rPr lang="en-US" altLang="ja-JP" sz="2000" dirty="0" err="1"/>
              <a:t>xét</a:t>
            </a:r>
            <a:r>
              <a:rPr lang="en-US" altLang="ja-JP" sz="2000" dirty="0"/>
              <a:t> </a:t>
            </a:r>
            <a:r>
              <a:rPr lang="en-US" altLang="ja-JP" sz="2000" dirty="0" err="1"/>
              <a:t>đến</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dự</a:t>
            </a:r>
            <a:r>
              <a:rPr lang="en-US" altLang="ja-JP" sz="2000" dirty="0"/>
              <a:t> </a:t>
            </a:r>
            <a:r>
              <a:rPr lang="en-US" altLang="ja-JP" sz="2000" dirty="0" err="1"/>
              <a:t>phòng</a:t>
            </a:r>
            <a:r>
              <a:rPr lang="en-US" altLang="ja-JP" sz="2000" dirty="0"/>
              <a:t> </a:t>
            </a:r>
            <a:r>
              <a:rPr lang="en-US" altLang="ja-JP" sz="2000" dirty="0" err="1"/>
              <a:t>cho</a:t>
            </a:r>
            <a:r>
              <a:rPr lang="en-US" altLang="ja-JP" sz="2000" dirty="0"/>
              <a:t> </a:t>
            </a:r>
            <a:r>
              <a:rPr lang="en-US" altLang="ja-JP" sz="2000" dirty="0" err="1"/>
              <a:t>việc</a:t>
            </a:r>
            <a:r>
              <a:rPr lang="en-US" altLang="ja-JP" sz="2000" dirty="0"/>
              <a:t> </a:t>
            </a:r>
            <a:r>
              <a:rPr lang="en-US" altLang="ja-JP" sz="2000" dirty="0" err="1"/>
              <a:t>sửa</a:t>
            </a:r>
            <a:r>
              <a:rPr lang="en-US" altLang="ja-JP" sz="2000" dirty="0"/>
              <a:t> </a:t>
            </a:r>
            <a:r>
              <a:rPr lang="en-US" altLang="ja-JP" sz="2000" dirty="0" err="1"/>
              <a:t>lỗi</a:t>
            </a:r>
            <a:r>
              <a:rPr lang="en-US" altLang="ja-JP" sz="2000" dirty="0"/>
              <a:t>, </a:t>
            </a:r>
            <a:r>
              <a:rPr lang="en-US" altLang="ja-JP" sz="2000" dirty="0" err="1"/>
              <a:t>bảo</a:t>
            </a:r>
            <a:r>
              <a:rPr lang="en-US" altLang="ja-JP" sz="2000" dirty="0"/>
              <a:t> </a:t>
            </a:r>
            <a:r>
              <a:rPr lang="en-US" altLang="ja-JP" sz="2000" dirty="0" err="1"/>
              <a:t>đảm</a:t>
            </a:r>
            <a:r>
              <a:rPr lang="en-US" altLang="ja-JP" sz="2000" dirty="0"/>
              <a:t>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hòan</a:t>
            </a:r>
            <a:r>
              <a:rPr lang="en-US" altLang="ja-JP" sz="2000" dirty="0"/>
              <a:t> </a:t>
            </a:r>
            <a:r>
              <a:rPr lang="en-US" altLang="ja-JP" sz="2000" dirty="0" err="1"/>
              <a:t>thành</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là</a:t>
            </a:r>
            <a:r>
              <a:rPr lang="en-US" altLang="ja-JP" sz="2000" dirty="0"/>
              <a:t> 4/5 </a:t>
            </a:r>
            <a:r>
              <a:rPr lang="en-US" altLang="ja-JP" sz="2000" dirty="0" err="1"/>
              <a:t>thời</a:t>
            </a:r>
            <a:r>
              <a:rPr lang="en-US" altLang="ja-JP" sz="2000" dirty="0"/>
              <a:t> </a:t>
            </a:r>
            <a:r>
              <a:rPr lang="en-US" altLang="ja-JP" sz="2000" dirty="0" err="1"/>
              <a:t>gian</a:t>
            </a:r>
            <a:r>
              <a:rPr lang="en-US" altLang="ja-JP" sz="2000" dirty="0"/>
              <a:t> </a:t>
            </a:r>
            <a:r>
              <a:rPr lang="en-US" altLang="ja-JP" sz="2000" dirty="0" err="1"/>
              <a:t>của</a:t>
            </a:r>
            <a:r>
              <a:rPr lang="en-US" altLang="ja-JP" sz="2000" dirty="0"/>
              <a:t> </a:t>
            </a:r>
            <a:r>
              <a:rPr lang="en-US" altLang="ja-JP" sz="2000" dirty="0" err="1"/>
              <a:t>kì</a:t>
            </a:r>
            <a:r>
              <a:rPr lang="en-US" altLang="ja-JP" sz="2000" dirty="0"/>
              <a:t> </a:t>
            </a:r>
            <a:r>
              <a:rPr lang="en-US" altLang="ja-JP" sz="2000" dirty="0" err="1"/>
              <a:t>hạn</a:t>
            </a:r>
            <a:r>
              <a:rPr lang="en-US" altLang="ja-JP" sz="2000" dirty="0"/>
              <a:t>.</a:t>
            </a:r>
          </a:p>
          <a:p>
            <a:pPr lvl="1" eaLnBrk="1" hangingPunct="1">
              <a:lnSpc>
                <a:spcPct val="80000"/>
              </a:lnSpc>
              <a:buFontTx/>
              <a:buNone/>
              <a:defRPr/>
            </a:pPr>
            <a:r>
              <a:rPr lang="en-US" altLang="ja-JP" sz="2000" dirty="0"/>
              <a:t>	(</a:t>
            </a:r>
            <a:r>
              <a:rPr lang="en-US" altLang="ja-JP" sz="2000" dirty="0" err="1"/>
              <a:t>Ví</a:t>
            </a:r>
            <a:r>
              <a:rPr lang="en-US" altLang="ja-JP" sz="2000" dirty="0"/>
              <a:t> </a:t>
            </a:r>
            <a:r>
              <a:rPr lang="en-US" altLang="ja-JP" sz="2000" dirty="0" err="1"/>
              <a:t>dụ</a:t>
            </a:r>
            <a:r>
              <a:rPr lang="en-US" altLang="ja-JP" sz="2000" dirty="0"/>
              <a:t>: </a:t>
            </a:r>
            <a:r>
              <a:rPr lang="en-US" altLang="ja-JP" sz="2000" dirty="0" err="1"/>
              <a:t>nếu</a:t>
            </a:r>
            <a:r>
              <a:rPr lang="en-US" altLang="ja-JP" sz="2000" dirty="0"/>
              <a:t> </a:t>
            </a:r>
            <a:r>
              <a:rPr lang="en-US" altLang="ja-JP" sz="2000" dirty="0" err="1"/>
              <a:t>kì</a:t>
            </a:r>
            <a:r>
              <a:rPr lang="en-US" altLang="ja-JP" sz="2000" dirty="0"/>
              <a:t> </a:t>
            </a:r>
            <a:r>
              <a:rPr lang="en-US" altLang="ja-JP" sz="2000" dirty="0" err="1"/>
              <a:t>hạn</a:t>
            </a:r>
            <a:r>
              <a:rPr lang="en-US" altLang="ja-JP" sz="2000" dirty="0"/>
              <a:t> </a:t>
            </a:r>
            <a:r>
              <a:rPr lang="en-US" altLang="ja-JP" sz="2000" dirty="0" err="1"/>
              <a:t>là</a:t>
            </a:r>
            <a:r>
              <a:rPr lang="en-US" altLang="ja-JP" sz="2000" dirty="0"/>
              <a:t> 15 </a:t>
            </a:r>
            <a:r>
              <a:rPr lang="en-US" altLang="ja-JP" sz="2000" dirty="0" err="1"/>
              <a:t>ngày</a:t>
            </a:r>
            <a:r>
              <a:rPr lang="en-US" altLang="ja-JP" sz="2000" dirty="0"/>
              <a:t>, </a:t>
            </a:r>
            <a:r>
              <a:rPr lang="en-US" altLang="ja-JP" sz="2000" dirty="0" err="1"/>
              <a:t>thì</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nên</a:t>
            </a:r>
            <a:r>
              <a:rPr lang="en-US" altLang="ja-JP" sz="2000" dirty="0"/>
              <a:t> </a:t>
            </a:r>
            <a:r>
              <a:rPr lang="en-US" altLang="ja-JP" sz="2000" dirty="0" err="1"/>
              <a:t>hoàn</a:t>
            </a:r>
            <a:r>
              <a:rPr lang="en-US" altLang="ja-JP" sz="2000" dirty="0"/>
              <a:t> </a:t>
            </a:r>
            <a:r>
              <a:rPr lang="en-US" altLang="ja-JP" sz="2000" dirty="0" err="1"/>
              <a:t>thành</a:t>
            </a:r>
            <a:r>
              <a:rPr lang="en-US" altLang="ja-JP" sz="2000" dirty="0"/>
              <a:t> </a:t>
            </a:r>
            <a:r>
              <a:rPr lang="en-US" altLang="ja-JP" sz="2000" dirty="0" err="1"/>
              <a:t>trong</a:t>
            </a:r>
            <a:r>
              <a:rPr lang="en-US" altLang="ja-JP" sz="2000" dirty="0"/>
              <a:t> </a:t>
            </a:r>
            <a:r>
              <a:rPr lang="en-US" altLang="ja-JP" sz="2000" dirty="0" err="1"/>
              <a:t>vòng</a:t>
            </a:r>
            <a:r>
              <a:rPr lang="en-US" altLang="ja-JP" sz="2000" dirty="0"/>
              <a:t> 12 </a:t>
            </a:r>
            <a:r>
              <a:rPr lang="en-US" altLang="ja-JP" sz="2000" dirty="0" err="1"/>
              <a:t>ngày</a:t>
            </a:r>
            <a:r>
              <a:rPr lang="en-US" altLang="ja-JP" sz="2000" dirty="0"/>
              <a:t>.)</a:t>
            </a:r>
          </a:p>
          <a:p>
            <a:pPr lvl="1" eaLnBrk="1" hangingPunct="1">
              <a:lnSpc>
                <a:spcPct val="80000"/>
              </a:lnSpc>
              <a:buFontTx/>
              <a:buNone/>
              <a:defRPr/>
            </a:pPr>
            <a:endParaRPr lang="en-US" altLang="ja-JP" sz="2000" dirty="0"/>
          </a:p>
          <a:p>
            <a:pPr marL="800100" lvl="1" indent="-342900" eaLnBrk="1" hangingPunct="1">
              <a:lnSpc>
                <a:spcPct val="80000"/>
              </a:lnSpc>
              <a:buFont typeface="Arial" panose="020B0604020202020204" pitchFamily="34" charset="0"/>
              <a:buChar char="•"/>
              <a:defRPr/>
            </a:pPr>
            <a:r>
              <a:rPr lang="en-US" altLang="ja-JP" sz="2000" dirty="0"/>
              <a:t>Identify priorities for work </a:t>
            </a:r>
            <a:r>
              <a:rPr lang="en-US" altLang="ja-JP" sz="2000" dirty="0" err="1"/>
              <a:t>Xác</a:t>
            </a:r>
            <a:r>
              <a:rPr lang="en-US" altLang="ja-JP" sz="2000" dirty="0"/>
              <a:t> </a:t>
            </a:r>
            <a:r>
              <a:rPr lang="en-US" altLang="ja-JP" sz="2000" dirty="0" err="1"/>
              <a:t>định</a:t>
            </a:r>
            <a:r>
              <a:rPr lang="en-US" altLang="ja-JP" sz="2000" dirty="0"/>
              <a:t> </a:t>
            </a:r>
            <a:r>
              <a:rPr lang="en-US" altLang="ja-JP" sz="2000" dirty="0" err="1"/>
              <a:t>thứ</a:t>
            </a:r>
            <a:r>
              <a:rPr lang="en-US" altLang="ja-JP" sz="2000" dirty="0"/>
              <a:t> </a:t>
            </a:r>
            <a:r>
              <a:rPr lang="en-US" altLang="ja-JP" sz="2000" dirty="0" err="1"/>
              <a:t>tự</a:t>
            </a:r>
            <a:r>
              <a:rPr lang="en-US" altLang="ja-JP" sz="2000" dirty="0"/>
              <a:t> </a:t>
            </a:r>
            <a:r>
              <a:rPr lang="en-US" altLang="ja-JP" sz="2000" dirty="0" err="1"/>
              <a:t>ưu</a:t>
            </a:r>
            <a:r>
              <a:rPr lang="en-US" altLang="ja-JP" sz="2000" dirty="0"/>
              <a:t> </a:t>
            </a:r>
            <a:r>
              <a:rPr lang="en-US" altLang="ja-JP" sz="2000" dirty="0" err="1"/>
              <a:t>tiên</a:t>
            </a:r>
            <a:r>
              <a:rPr lang="en-US" altLang="ja-JP" sz="2000" dirty="0"/>
              <a:t> </a:t>
            </a:r>
            <a:r>
              <a:rPr lang="en-US" altLang="ja-JP" sz="2000" dirty="0" err="1"/>
              <a:t>cho</a:t>
            </a:r>
            <a:r>
              <a:rPr lang="en-US" altLang="ja-JP" sz="2000" dirty="0"/>
              <a:t> </a:t>
            </a:r>
            <a:r>
              <a:rPr lang="en-US" altLang="ja-JP" sz="2000" dirty="0" err="1"/>
              <a:t>công</a:t>
            </a:r>
            <a:r>
              <a:rPr lang="en-US" altLang="ja-JP" sz="2000" dirty="0"/>
              <a:t> </a:t>
            </a:r>
            <a:r>
              <a:rPr lang="en-US" altLang="ja-JP" sz="2000" dirty="0" err="1"/>
              <a:t>việc</a:t>
            </a:r>
            <a:endParaRPr lang="en-US" altLang="ja-JP" sz="2000" dirty="0"/>
          </a:p>
          <a:p>
            <a:pPr marL="914400" lvl="1" indent="-457200" eaLnBrk="1" hangingPunct="1">
              <a:lnSpc>
                <a:spcPct val="80000"/>
              </a:lnSpc>
              <a:buFont typeface="+mj-lt"/>
              <a:buAutoNum type="arabicPeriod"/>
              <a:defRPr/>
            </a:pPr>
            <a:r>
              <a:rPr lang="en-US" altLang="ja-JP" sz="2000" dirty="0" smtClean="0"/>
              <a:t>"</a:t>
            </a:r>
            <a:r>
              <a:rPr lang="en-US" altLang="ja-JP" sz="2000" dirty="0"/>
              <a:t>The important and </a:t>
            </a:r>
            <a:r>
              <a:rPr lang="en-US" altLang="ja-JP" sz="2000" dirty="0" smtClean="0"/>
              <a:t>urgent“</a:t>
            </a:r>
          </a:p>
          <a:p>
            <a:pPr marL="914400" lvl="1" indent="-457200" eaLnBrk="1" hangingPunct="1">
              <a:lnSpc>
                <a:spcPct val="80000"/>
              </a:lnSpc>
              <a:buFont typeface="+mj-lt"/>
              <a:buAutoNum type="arabicPeriod"/>
              <a:defRPr/>
            </a:pPr>
            <a:r>
              <a:rPr lang="en-US" altLang="ja-JP" sz="2000" dirty="0" smtClean="0"/>
              <a:t>"</a:t>
            </a:r>
            <a:r>
              <a:rPr lang="en-US" altLang="ja-JP" sz="2000" dirty="0"/>
              <a:t>The work is important but not </a:t>
            </a:r>
            <a:r>
              <a:rPr lang="en-US" altLang="ja-JP" sz="2000" dirty="0" smtClean="0"/>
              <a:t>urgent“</a:t>
            </a:r>
          </a:p>
          <a:p>
            <a:pPr marL="914400" lvl="1" indent="-457200" eaLnBrk="1" hangingPunct="1">
              <a:lnSpc>
                <a:spcPct val="80000"/>
              </a:lnSpc>
              <a:buFont typeface="+mj-lt"/>
              <a:buAutoNum type="arabicPeriod"/>
              <a:defRPr/>
            </a:pPr>
            <a:r>
              <a:rPr lang="en-US" altLang="ja-JP" sz="2000" dirty="0" smtClean="0"/>
              <a:t>"</a:t>
            </a:r>
            <a:r>
              <a:rPr lang="en-US" altLang="ja-JP" sz="2000" dirty="0"/>
              <a:t>It is not important nor </a:t>
            </a:r>
            <a:r>
              <a:rPr lang="en-US" altLang="ja-JP" sz="2000" dirty="0" smtClean="0"/>
              <a:t>urgent“</a:t>
            </a:r>
          </a:p>
          <a:p>
            <a:pPr lvl="1" eaLnBrk="1" hangingPunct="1">
              <a:lnSpc>
                <a:spcPct val="80000"/>
              </a:lnSpc>
              <a:buFontTx/>
              <a:buNone/>
              <a:defRPr/>
            </a:pPr>
            <a:r>
              <a:rPr lang="en-US" altLang="ja-JP" sz="2000" dirty="0" smtClean="0"/>
              <a:t>and </a:t>
            </a:r>
            <a:r>
              <a:rPr lang="en-US" altLang="ja-JP" sz="2000" dirty="0"/>
              <a:t>follow the order from above down.</a:t>
            </a:r>
            <a:endParaRPr lang="ja-JP" altLang="en-US" sz="2000" dirty="0"/>
          </a:p>
          <a:p>
            <a:pPr lvl="1" eaLnBrk="1" hangingPunct="1">
              <a:lnSpc>
                <a:spcPct val="80000"/>
              </a:lnSpc>
              <a:buFontTx/>
              <a:buNone/>
              <a:defRPr/>
            </a:pPr>
            <a:r>
              <a:rPr lang="ja-JP" altLang="en-US" sz="2000" dirty="0"/>
              <a:t>	</a:t>
            </a:r>
            <a:endParaRPr lang="en-US" altLang="ja-JP" sz="2000" dirty="0"/>
          </a:p>
        </p:txBody>
      </p:sp>
    </p:spTree>
    <p:extLst>
      <p:ext uri="{BB962C8B-B14F-4D97-AF65-F5344CB8AC3E}">
        <p14:creationId xmlns:p14="http://schemas.microsoft.com/office/powerpoint/2010/main" val="2094612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26</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Time Management(3)</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cs typeface="Times" panose="02020603050405020304" pitchFamily="18" charset="0"/>
              </a:rPr>
              <a:t>In many </a:t>
            </a:r>
            <a:r>
              <a:rPr lang="en-US" altLang="ja-JP" sz="2000" dirty="0" smtClean="0">
                <a:cs typeface="Times" panose="02020603050405020304" pitchFamily="18" charset="0"/>
              </a:rPr>
              <a:t>cases, </a:t>
            </a:r>
            <a:r>
              <a:rPr lang="en-US" altLang="ja-JP" sz="2000" dirty="0">
                <a:cs typeface="Times" panose="02020603050405020304" pitchFamily="18" charset="0"/>
              </a:rPr>
              <a:t>the multi tasks assigned from </a:t>
            </a:r>
            <a:r>
              <a:rPr lang="en-US" altLang="ja-JP" sz="2000" dirty="0" smtClean="0">
                <a:cs typeface="Times" panose="02020603050405020304" pitchFamily="18" charset="0"/>
              </a:rPr>
              <a:t>multi members</a:t>
            </a:r>
            <a:r>
              <a:rPr lang="en-US" altLang="ja-JP" sz="2000" dirty="0">
                <a:cs typeface="Times" panose="02020603050405020304" pitchFamily="18" charset="0"/>
              </a:rPr>
              <a:t>, so that </a:t>
            </a:r>
            <a:r>
              <a:rPr lang="en-US" altLang="ja-JP" sz="2000" dirty="0" smtClean="0">
                <a:cs typeface="Times" panose="02020603050405020304" pitchFamily="18" charset="0"/>
              </a:rPr>
              <a:t>you </a:t>
            </a:r>
            <a:r>
              <a:rPr lang="en-US" altLang="ja-JP" sz="2000" dirty="0">
                <a:cs typeface="Times" panose="02020603050405020304" pitchFamily="18" charset="0"/>
              </a:rPr>
              <a:t>are not trying to </a:t>
            </a:r>
            <a:r>
              <a:rPr lang="en-US" altLang="ja-JP" sz="2000" dirty="0" smtClean="0">
                <a:cs typeface="Times" panose="02020603050405020304" pitchFamily="18" charset="0"/>
              </a:rPr>
              <a:t>do all, </a:t>
            </a:r>
            <a:r>
              <a:rPr lang="en-US" altLang="ja-JP" sz="2000" dirty="0">
                <a:cs typeface="Times" panose="02020603050405020304" pitchFamily="18" charset="0"/>
              </a:rPr>
              <a:t>but treatment of the most important and most urgent </a:t>
            </a:r>
          </a:p>
          <a:p>
            <a:pPr marL="11113" indent="0" eaLnBrk="1" hangingPunct="1">
              <a:lnSpc>
                <a:spcPct val="80000"/>
              </a:lnSpc>
              <a:defRPr/>
            </a:pPr>
            <a:r>
              <a:rPr lang="en-US" altLang="ja-JP" sz="2000" dirty="0">
                <a:cs typeface="Times" panose="02020603050405020304" pitchFamily="18" charset="0"/>
              </a:rPr>
              <a:t>     </a:t>
            </a:r>
            <a:r>
              <a:rPr lang="en-US" altLang="ja-JP" sz="2000" dirty="0" err="1">
                <a:cs typeface="Times" panose="02020603050405020304" pitchFamily="18" charset="0"/>
              </a:rPr>
              <a:t>Trong</a:t>
            </a:r>
            <a:r>
              <a:rPr lang="en-US" altLang="ja-JP" sz="2000" dirty="0">
                <a:cs typeface="Times" panose="02020603050405020304" pitchFamily="18" charset="0"/>
              </a:rPr>
              <a:t> </a:t>
            </a:r>
            <a:r>
              <a:rPr lang="en-US" altLang="ja-JP" sz="2000" dirty="0" err="1">
                <a:cs typeface="Times" panose="02020603050405020304" pitchFamily="18" charset="0"/>
              </a:rPr>
              <a:t>trường</a:t>
            </a:r>
            <a:r>
              <a:rPr lang="en-US" altLang="ja-JP" sz="2000" dirty="0">
                <a:cs typeface="Times" panose="02020603050405020304" pitchFamily="18" charset="0"/>
              </a:rPr>
              <a:t> </a:t>
            </a:r>
            <a:r>
              <a:rPr lang="en-US" altLang="ja-JP" sz="2000" dirty="0" err="1">
                <a:cs typeface="Times" panose="02020603050405020304" pitchFamily="18" charset="0"/>
              </a:rPr>
              <a:t>hợp</a:t>
            </a:r>
            <a:r>
              <a:rPr lang="en-US" altLang="ja-JP" sz="2000" dirty="0">
                <a:cs typeface="Times" panose="02020603050405020304" pitchFamily="18" charset="0"/>
              </a:rPr>
              <a:t> </a:t>
            </a:r>
            <a:r>
              <a:rPr lang="en-US" altLang="ja-JP" sz="2000" dirty="0" err="1">
                <a:cs typeface="Times" panose="02020603050405020304" pitchFamily="18" charset="0"/>
              </a:rPr>
              <a:t>được</a:t>
            </a:r>
            <a:r>
              <a:rPr lang="en-US" altLang="ja-JP" sz="2000" dirty="0">
                <a:cs typeface="Times" panose="02020603050405020304" pitchFamily="18" charset="0"/>
              </a:rPr>
              <a:t> </a:t>
            </a:r>
            <a:r>
              <a:rPr lang="en-US" altLang="ja-JP" sz="2000" dirty="0" err="1">
                <a:cs typeface="Times" panose="02020603050405020304" pitchFamily="18" charset="0"/>
              </a:rPr>
              <a:t>nhiều</a:t>
            </a:r>
            <a:r>
              <a:rPr lang="en-US" altLang="ja-JP" sz="2000" dirty="0">
                <a:cs typeface="Times" panose="02020603050405020304" pitchFamily="18" charset="0"/>
              </a:rPr>
              <a:t> </a:t>
            </a:r>
            <a:r>
              <a:rPr lang="en-US" altLang="ja-JP" sz="2000" dirty="0" err="1">
                <a:cs typeface="Times" panose="02020603050405020304" pitchFamily="18" charset="0"/>
              </a:rPr>
              <a:t>người</a:t>
            </a:r>
            <a:r>
              <a:rPr lang="en-US" altLang="ja-JP" sz="2000" dirty="0">
                <a:cs typeface="Times" panose="02020603050405020304" pitchFamily="18" charset="0"/>
              </a:rPr>
              <a:t> </a:t>
            </a:r>
            <a:r>
              <a:rPr lang="en-US" altLang="ja-JP" sz="2000" dirty="0" err="1">
                <a:cs typeface="Times" panose="02020603050405020304" pitchFamily="18" charset="0"/>
              </a:rPr>
              <a:t>cùng</a:t>
            </a:r>
            <a:r>
              <a:rPr lang="en-US" altLang="ja-JP" sz="2000" dirty="0">
                <a:cs typeface="Times" panose="02020603050405020304" pitchFamily="18" charset="0"/>
              </a:rPr>
              <a:t> </a:t>
            </a:r>
            <a:r>
              <a:rPr lang="en-US" altLang="ja-JP" sz="2000" dirty="0" err="1">
                <a:cs typeface="Times" panose="02020603050405020304" pitchFamily="18" charset="0"/>
              </a:rPr>
              <a:t>giao</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cứ</a:t>
            </a:r>
            <a:r>
              <a:rPr lang="en-US" altLang="ja-JP" sz="2000" dirty="0">
                <a:cs typeface="Times" panose="02020603050405020304" pitchFamily="18" charset="0"/>
              </a:rPr>
              <a:t> </a:t>
            </a:r>
            <a:r>
              <a:rPr lang="en-US" altLang="ja-JP" sz="2000" dirty="0" err="1">
                <a:cs typeface="Times" panose="02020603050405020304" pitchFamily="18" charset="0"/>
              </a:rPr>
              <a:t>thế</a:t>
            </a:r>
            <a:r>
              <a:rPr lang="en-US" altLang="ja-JP" sz="2000" dirty="0">
                <a:cs typeface="Times" panose="02020603050405020304" pitchFamily="18" charset="0"/>
              </a:rPr>
              <a:t> </a:t>
            </a:r>
            <a:r>
              <a:rPr lang="en-US" altLang="ja-JP" sz="2000" dirty="0" err="1">
                <a:cs typeface="Times" panose="02020603050405020304" pitchFamily="18" charset="0"/>
              </a:rPr>
              <a:t>mà</a:t>
            </a:r>
            <a:r>
              <a:rPr lang="en-US" altLang="ja-JP" sz="2000" dirty="0">
                <a:cs typeface="Times" panose="02020603050405020304" pitchFamily="18" charset="0"/>
              </a:rPr>
              <a:t> </a:t>
            </a:r>
            <a:r>
              <a:rPr lang="en-US" altLang="ja-JP" sz="2000" dirty="0" err="1">
                <a:cs typeface="Times" panose="02020603050405020304" pitchFamily="18" charset="0"/>
              </a:rPr>
              <a:t>cố</a:t>
            </a:r>
            <a:r>
              <a:rPr lang="en-US" altLang="ja-JP" sz="2000" dirty="0">
                <a:cs typeface="Times" panose="02020603050405020304" pitchFamily="18" charset="0"/>
              </a:rPr>
              <a:t> </a:t>
            </a:r>
            <a:r>
              <a:rPr lang="en-US" altLang="ja-JP" sz="2000" dirty="0" err="1">
                <a:cs typeface="Times" panose="02020603050405020304" pitchFamily="18" charset="0"/>
              </a:rPr>
              <a:t>gắng</a:t>
            </a:r>
            <a:r>
              <a:rPr lang="en-US" altLang="ja-JP" sz="2000" dirty="0">
                <a:cs typeface="Times" panose="02020603050405020304" pitchFamily="18" charset="0"/>
              </a:rPr>
              <a:t> </a:t>
            </a:r>
            <a:r>
              <a:rPr lang="en-US" altLang="ja-JP" sz="2000" dirty="0" err="1">
                <a:cs typeface="Times" panose="02020603050405020304" pitchFamily="18" charset="0"/>
              </a:rPr>
              <a:t>làm</a:t>
            </a:r>
            <a:r>
              <a:rPr lang="en-US" altLang="ja-JP" sz="2000" dirty="0">
                <a:cs typeface="Times" panose="02020603050405020304" pitchFamily="18" charset="0"/>
              </a:rPr>
              <a:t>, </a:t>
            </a:r>
            <a:r>
              <a:rPr lang="en-US" altLang="ja-JP" sz="2000" dirty="0" err="1">
                <a:cs typeface="Times" panose="02020603050405020304" pitchFamily="18" charset="0"/>
              </a:rPr>
              <a:t>mà</a:t>
            </a:r>
            <a:r>
              <a:rPr lang="en-US" altLang="ja-JP" sz="2000" dirty="0">
                <a:cs typeface="Times" panose="02020603050405020304" pitchFamily="18" charset="0"/>
              </a:rPr>
              <a:t> </a:t>
            </a:r>
            <a:r>
              <a:rPr lang="en-US" altLang="ja-JP" sz="2000" dirty="0" err="1" smtClean="0">
                <a:cs typeface="Times" panose="02020603050405020304" pitchFamily="18" charset="0"/>
              </a:rPr>
              <a:t>phải</a:t>
            </a:r>
            <a:r>
              <a:rPr lang="en-US" altLang="ja-JP" sz="2000" dirty="0" smtClean="0">
                <a:cs typeface="Times" panose="02020603050405020304" pitchFamily="18" charset="0"/>
              </a:rPr>
              <a:t> </a:t>
            </a:r>
            <a:r>
              <a:rPr lang="en-US" altLang="ja-JP" sz="2000" dirty="0" err="1" smtClean="0">
                <a:cs typeface="Times" panose="02020603050405020304" pitchFamily="18" charset="0"/>
              </a:rPr>
              <a:t>xử</a:t>
            </a:r>
            <a:r>
              <a:rPr lang="en-US" altLang="ja-JP" sz="2000" dirty="0" smtClean="0">
                <a:cs typeface="Times" panose="02020603050405020304" pitchFamily="18" charset="0"/>
              </a:rPr>
              <a:t> </a:t>
            </a:r>
            <a:r>
              <a:rPr lang="en-US" altLang="ja-JP" sz="2000" dirty="0" err="1">
                <a:cs typeface="Times" panose="02020603050405020304" pitchFamily="18" charset="0"/>
              </a:rPr>
              <a:t>lí</a:t>
            </a:r>
            <a:r>
              <a:rPr lang="en-US" altLang="ja-JP" sz="2000" dirty="0">
                <a:cs typeface="Times" panose="02020603050405020304" pitchFamily="18" charset="0"/>
              </a:rPr>
              <a:t> </a:t>
            </a:r>
            <a:r>
              <a:rPr lang="en-US" altLang="ja-JP" sz="2000" dirty="0" err="1">
                <a:cs typeface="Times" panose="02020603050405020304" pitchFamily="18" charset="0"/>
              </a:rPr>
              <a:t>từ</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quan</a:t>
            </a:r>
            <a:r>
              <a:rPr lang="en-US" altLang="ja-JP" sz="2000" dirty="0">
                <a:cs typeface="Times" panose="02020603050405020304" pitchFamily="18" charset="0"/>
              </a:rPr>
              <a:t> </a:t>
            </a:r>
            <a:r>
              <a:rPr lang="en-US" altLang="ja-JP" sz="2000" dirty="0" err="1">
                <a:cs typeface="Times" panose="02020603050405020304" pitchFamily="18" charset="0"/>
              </a:rPr>
              <a:t>trọng</a:t>
            </a:r>
            <a:r>
              <a:rPr lang="en-US" altLang="ja-JP" sz="2000" dirty="0">
                <a:cs typeface="Times" panose="02020603050405020304" pitchFamily="18" charset="0"/>
              </a:rPr>
              <a:t> </a:t>
            </a:r>
            <a:r>
              <a:rPr lang="en-US" altLang="ja-JP" sz="2000" dirty="0" err="1">
                <a:cs typeface="Times" panose="02020603050405020304" pitchFamily="18" charset="0"/>
              </a:rPr>
              <a:t>nhất</a:t>
            </a:r>
            <a:r>
              <a:rPr lang="en-US" altLang="ja-JP" sz="2000" dirty="0">
                <a:cs typeface="Times" panose="02020603050405020304" pitchFamily="18" charset="0"/>
              </a:rPr>
              <a:t> </a:t>
            </a:r>
            <a:r>
              <a:rPr lang="en-US" altLang="ja-JP" sz="2000" dirty="0" err="1">
                <a:cs typeface="Times" panose="02020603050405020304" pitchFamily="18" charset="0"/>
              </a:rPr>
              <a:t>và</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bách</a:t>
            </a:r>
            <a:r>
              <a:rPr lang="en-US" altLang="ja-JP" sz="2000" dirty="0">
                <a:cs typeface="Times" panose="02020603050405020304" pitchFamily="18" charset="0"/>
              </a:rPr>
              <a:t> </a:t>
            </a:r>
            <a:r>
              <a:rPr lang="en-US" altLang="ja-JP" sz="2000" dirty="0" err="1">
                <a:cs typeface="Times" panose="02020603050405020304" pitchFamily="18" charset="0"/>
              </a:rPr>
              <a:t>nhất</a:t>
            </a:r>
            <a:r>
              <a:rPr lang="en-US" altLang="ja-JP" sz="2000" dirty="0">
                <a:cs typeface="Times" panose="02020603050405020304" pitchFamily="18" charset="0"/>
              </a:rPr>
              <a:t>.</a:t>
            </a:r>
          </a:p>
          <a:p>
            <a:pPr eaLnBrk="1" hangingPunct="1">
              <a:lnSpc>
                <a:spcPct val="80000"/>
              </a:lnSpc>
              <a:buFontTx/>
              <a:buNone/>
              <a:defRPr/>
            </a:pPr>
            <a:endParaRPr lang="en-US" altLang="ja-JP" sz="2000" dirty="0">
              <a:cs typeface="Times" panose="02020603050405020304" pitchFamily="18" charset="0"/>
            </a:endParaRPr>
          </a:p>
          <a:p>
            <a:pPr marL="296863" indent="-285750" eaLnBrk="1" hangingPunct="1">
              <a:lnSpc>
                <a:spcPct val="80000"/>
              </a:lnSpc>
              <a:buFont typeface="Arial" pitchFamily="34" charset="0"/>
              <a:buChar char="•"/>
              <a:defRPr/>
            </a:pPr>
            <a:r>
              <a:rPr lang="en-US" altLang="ja-JP" sz="2000" dirty="0">
                <a:cs typeface="Times" panose="02020603050405020304" pitchFamily="18" charset="0"/>
              </a:rPr>
              <a:t>When there are many tasks coming together for delivery but </a:t>
            </a:r>
            <a:r>
              <a:rPr lang="en-US" altLang="ja-JP" sz="2000" dirty="0" smtClean="0">
                <a:cs typeface="Times" panose="02020603050405020304" pitchFamily="18" charset="0"/>
              </a:rPr>
              <a:t>you do </a:t>
            </a:r>
            <a:r>
              <a:rPr lang="en-US" altLang="ja-JP" sz="2000" dirty="0">
                <a:cs typeface="Times" panose="02020603050405020304" pitchFamily="18" charset="0"/>
              </a:rPr>
              <a:t>not know how to high prioritize, then talk to your </a:t>
            </a:r>
            <a:r>
              <a:rPr lang="en-US" altLang="ja-JP" sz="2000" dirty="0" smtClean="0">
                <a:cs typeface="Times" panose="02020603050405020304" pitchFamily="18" charset="0"/>
              </a:rPr>
              <a:t>supervisors</a:t>
            </a:r>
            <a:endParaRPr lang="ja-JP" altLang="en-US" sz="2000" dirty="0">
              <a:cs typeface="Times" panose="02020603050405020304" pitchFamily="18" charset="0"/>
            </a:endParaRPr>
          </a:p>
          <a:p>
            <a:pPr eaLnBrk="1" hangingPunct="1">
              <a:lnSpc>
                <a:spcPct val="80000"/>
              </a:lnSpc>
              <a:buFontTx/>
              <a:buNone/>
              <a:defRPr/>
            </a:pPr>
            <a:r>
              <a:rPr lang="en-US" altLang="ja-JP" sz="2000" dirty="0">
                <a:cs typeface="Times" panose="02020603050405020304" pitchFamily="18" charset="0"/>
              </a:rPr>
              <a:t> </a:t>
            </a:r>
            <a:r>
              <a:rPr lang="en-US" altLang="ja-JP" sz="2000" dirty="0" smtClean="0">
                <a:cs typeface="Times" panose="02020603050405020304" pitchFamily="18" charset="0"/>
              </a:rPr>
              <a:t>    </a:t>
            </a:r>
            <a:r>
              <a:rPr lang="en-US" altLang="ja-JP" sz="2000" dirty="0" err="1" smtClean="0">
                <a:cs typeface="Times" panose="02020603050405020304" pitchFamily="18" charset="0"/>
              </a:rPr>
              <a:t>Khi</a:t>
            </a:r>
            <a:r>
              <a:rPr lang="en-US" altLang="ja-JP" sz="2000" dirty="0" smtClean="0">
                <a:cs typeface="Times" panose="02020603050405020304" pitchFamily="18" charset="0"/>
              </a:rPr>
              <a:t> </a:t>
            </a:r>
            <a:r>
              <a:rPr lang="en-US" altLang="ja-JP" sz="2000" dirty="0" err="1">
                <a:cs typeface="Times" panose="02020603050405020304" pitchFamily="18" charset="0"/>
              </a:rPr>
              <a:t>có</a:t>
            </a:r>
            <a:r>
              <a:rPr lang="en-US" altLang="ja-JP" sz="2000" dirty="0">
                <a:cs typeface="Times" panose="02020603050405020304" pitchFamily="18" charset="0"/>
              </a:rPr>
              <a:t> </a:t>
            </a:r>
            <a:r>
              <a:rPr lang="en-US" altLang="ja-JP" sz="2000" dirty="0" err="1">
                <a:cs typeface="Times" panose="02020603050405020304" pitchFamily="18" charset="0"/>
              </a:rPr>
              <a:t>nhiều</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cùng</a:t>
            </a:r>
            <a:r>
              <a:rPr lang="en-US" altLang="ja-JP" sz="2000" dirty="0">
                <a:cs typeface="Times" panose="02020603050405020304" pitchFamily="18" charset="0"/>
              </a:rPr>
              <a:t> </a:t>
            </a:r>
            <a:r>
              <a:rPr lang="en-US" altLang="ja-JP" sz="2000" dirty="0" err="1">
                <a:cs typeface="Times" panose="02020603050405020304" pitchFamily="18" charset="0"/>
              </a:rPr>
              <a:t>sắp</a:t>
            </a:r>
            <a:r>
              <a:rPr lang="en-US" altLang="ja-JP" sz="2000" dirty="0">
                <a:cs typeface="Times" panose="02020603050405020304" pitchFamily="18" charset="0"/>
              </a:rPr>
              <a:t> </a:t>
            </a:r>
            <a:r>
              <a:rPr lang="en-US" altLang="ja-JP" sz="2000" dirty="0" err="1">
                <a:cs typeface="Times" panose="02020603050405020304" pitchFamily="18" charset="0"/>
              </a:rPr>
              <a:t>đến</a:t>
            </a:r>
            <a:r>
              <a:rPr lang="en-US" altLang="ja-JP" sz="2000" dirty="0">
                <a:cs typeface="Times" panose="02020603050405020304" pitchFamily="18" charset="0"/>
              </a:rPr>
              <a:t> </a:t>
            </a:r>
            <a:r>
              <a:rPr lang="en-US" altLang="ja-JP" sz="2000" dirty="0" err="1">
                <a:cs typeface="Times" panose="02020603050405020304" pitchFamily="18" charset="0"/>
              </a:rPr>
              <a:t>hạn</a:t>
            </a:r>
            <a:r>
              <a:rPr lang="en-US" altLang="ja-JP" sz="2000" dirty="0">
                <a:cs typeface="Times" panose="02020603050405020304" pitchFamily="18" charset="0"/>
              </a:rPr>
              <a:t> </a:t>
            </a:r>
            <a:r>
              <a:rPr lang="en-US" altLang="ja-JP" sz="2000" dirty="0" err="1">
                <a:cs typeface="Times" panose="02020603050405020304" pitchFamily="18" charset="0"/>
              </a:rPr>
              <a:t>giao</a:t>
            </a:r>
            <a:r>
              <a:rPr lang="en-US" altLang="ja-JP" sz="2000" dirty="0">
                <a:cs typeface="Times" panose="02020603050405020304" pitchFamily="18" charset="0"/>
              </a:rPr>
              <a:t> </a:t>
            </a:r>
            <a:r>
              <a:rPr lang="en-US" altLang="ja-JP" sz="2000" dirty="0" err="1">
                <a:cs typeface="Times" panose="02020603050405020304" pitchFamily="18" charset="0"/>
              </a:rPr>
              <a:t>nhưng</a:t>
            </a:r>
            <a:r>
              <a:rPr lang="en-US" altLang="ja-JP" sz="2000" dirty="0">
                <a:cs typeface="Times" panose="02020603050405020304" pitchFamily="18" charset="0"/>
              </a:rPr>
              <a:t> </a:t>
            </a:r>
            <a:r>
              <a:rPr lang="en-US" altLang="ja-JP" sz="2000" dirty="0" err="1">
                <a:cs typeface="Times" panose="02020603050405020304" pitchFamily="18" charset="0"/>
              </a:rPr>
              <a:t>lại</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biết</a:t>
            </a:r>
            <a:r>
              <a:rPr lang="en-US" altLang="ja-JP" sz="2000" dirty="0">
                <a:cs typeface="Times" panose="02020603050405020304" pitchFamily="18" charset="0"/>
              </a:rPr>
              <a:t> </a:t>
            </a:r>
            <a:r>
              <a:rPr lang="en-US" altLang="ja-JP" sz="2000" dirty="0" err="1">
                <a:cs typeface="Times" panose="02020603050405020304" pitchFamily="18" charset="0"/>
              </a:rPr>
              <a:t>nên</a:t>
            </a:r>
            <a:r>
              <a:rPr lang="en-US" altLang="ja-JP" sz="2000" dirty="0">
                <a:cs typeface="Times" panose="02020603050405020304" pitchFamily="18" charset="0"/>
              </a:rPr>
              <a:t> </a:t>
            </a:r>
            <a:r>
              <a:rPr lang="en-US" altLang="ja-JP" sz="2000" dirty="0" err="1">
                <a:cs typeface="Times" panose="02020603050405020304" pitchFamily="18" charset="0"/>
              </a:rPr>
              <a:t>ưu</a:t>
            </a:r>
            <a:r>
              <a:rPr lang="en-US" altLang="ja-JP" sz="2000" dirty="0">
                <a:cs typeface="Times" panose="02020603050405020304" pitchFamily="18" charset="0"/>
              </a:rPr>
              <a:t> </a:t>
            </a:r>
            <a:r>
              <a:rPr lang="en-US" altLang="ja-JP" sz="2000" dirty="0" err="1">
                <a:cs typeface="Times" panose="02020603050405020304" pitchFamily="18" charset="0"/>
              </a:rPr>
              <a:t>tiên</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nào</a:t>
            </a:r>
            <a:r>
              <a:rPr lang="en-US" altLang="ja-JP" sz="2000" dirty="0">
                <a:cs typeface="Times" panose="02020603050405020304" pitchFamily="18" charset="0"/>
              </a:rPr>
              <a:t> </a:t>
            </a:r>
            <a:r>
              <a:rPr lang="en-US" altLang="ja-JP" sz="2000" dirty="0" err="1">
                <a:cs typeface="Times" panose="02020603050405020304" pitchFamily="18" charset="0"/>
              </a:rPr>
              <a:t>trước</a:t>
            </a:r>
            <a:r>
              <a:rPr lang="en-US" altLang="ja-JP" sz="2000" dirty="0">
                <a:cs typeface="Times" panose="02020603050405020304" pitchFamily="18" charset="0"/>
              </a:rPr>
              <a:t>, </a:t>
            </a:r>
            <a:r>
              <a:rPr lang="en-US" altLang="ja-JP" sz="2000" dirty="0" err="1">
                <a:cs typeface="Times" panose="02020603050405020304" pitchFamily="18" charset="0"/>
              </a:rPr>
              <a:t>thì</a:t>
            </a:r>
            <a:r>
              <a:rPr lang="en-US" altLang="ja-JP" sz="2000" dirty="0">
                <a:cs typeface="Times" panose="02020603050405020304" pitchFamily="18" charset="0"/>
              </a:rPr>
              <a:t> </a:t>
            </a:r>
            <a:r>
              <a:rPr lang="en-US" altLang="ja-JP" sz="2000" dirty="0" err="1">
                <a:cs typeface="Times" panose="02020603050405020304" pitchFamily="18" charset="0"/>
              </a:rPr>
              <a:t>hãy</a:t>
            </a:r>
            <a:r>
              <a:rPr lang="en-US" altLang="ja-JP" sz="2000" dirty="0">
                <a:cs typeface="Times" panose="02020603050405020304" pitchFamily="18" charset="0"/>
              </a:rPr>
              <a:t> </a:t>
            </a:r>
            <a:r>
              <a:rPr lang="en-US" altLang="ja-JP" sz="2000" dirty="0" err="1">
                <a:cs typeface="Times" panose="02020603050405020304" pitchFamily="18" charset="0"/>
              </a:rPr>
              <a:t>thảo</a:t>
            </a:r>
            <a:r>
              <a:rPr lang="en-US" altLang="ja-JP" sz="2000" dirty="0">
                <a:cs typeface="Times" panose="02020603050405020304" pitchFamily="18" charset="0"/>
              </a:rPr>
              <a:t> </a:t>
            </a:r>
            <a:r>
              <a:rPr lang="en-US" altLang="ja-JP" sz="2000" dirty="0" err="1">
                <a:cs typeface="Times" panose="02020603050405020304" pitchFamily="18" charset="0"/>
              </a:rPr>
              <a:t>luận</a:t>
            </a:r>
            <a:r>
              <a:rPr lang="en-US" altLang="ja-JP" sz="2000" dirty="0">
                <a:cs typeface="Times" panose="02020603050405020304" pitchFamily="18" charset="0"/>
              </a:rPr>
              <a:t> </a:t>
            </a:r>
            <a:r>
              <a:rPr lang="en-US" altLang="ja-JP" sz="2000" dirty="0" err="1">
                <a:cs typeface="Times" panose="02020603050405020304" pitchFamily="18" charset="0"/>
              </a:rPr>
              <a:t>với</a:t>
            </a:r>
            <a:r>
              <a:rPr lang="en-US" altLang="ja-JP" sz="2000" dirty="0">
                <a:cs typeface="Times" panose="02020603050405020304" pitchFamily="18" charset="0"/>
              </a:rPr>
              <a:t> </a:t>
            </a:r>
            <a:r>
              <a:rPr lang="en-US" altLang="ja-JP" sz="2000" dirty="0" err="1">
                <a:cs typeface="Times" panose="02020603050405020304" pitchFamily="18" charset="0"/>
              </a:rPr>
              <a:t>cấp</a:t>
            </a:r>
            <a:r>
              <a:rPr lang="en-US" altLang="ja-JP" sz="2000" dirty="0">
                <a:cs typeface="Times" panose="02020603050405020304" pitchFamily="18" charset="0"/>
              </a:rPr>
              <a:t> </a:t>
            </a:r>
            <a:r>
              <a:rPr lang="en-US" altLang="ja-JP" sz="2000" dirty="0" err="1">
                <a:cs typeface="Times" panose="02020603050405020304" pitchFamily="18" charset="0"/>
              </a:rPr>
              <a:t>trên</a:t>
            </a:r>
            <a:r>
              <a:rPr lang="en-US" altLang="ja-JP" sz="2000" dirty="0">
                <a:cs typeface="Times" panose="02020603050405020304" pitchFamily="18" charset="0"/>
              </a:rPr>
              <a:t>.</a:t>
            </a:r>
          </a:p>
          <a:p>
            <a:pPr eaLnBrk="1" hangingPunct="1">
              <a:lnSpc>
                <a:spcPct val="80000"/>
              </a:lnSpc>
              <a:buFontTx/>
              <a:buNone/>
              <a:defRPr/>
            </a:pPr>
            <a:endParaRPr lang="en-US" altLang="ja-JP" sz="2000" dirty="0">
              <a:cs typeface="Times" panose="02020603050405020304" pitchFamily="18" charset="0"/>
            </a:endParaRPr>
          </a:p>
          <a:p>
            <a:pPr marL="296863" indent="-285750" eaLnBrk="1" hangingPunct="1">
              <a:lnSpc>
                <a:spcPct val="80000"/>
              </a:lnSpc>
              <a:buFont typeface="Arial" pitchFamily="34" charset="0"/>
              <a:buChar char="•"/>
              <a:defRPr/>
            </a:pPr>
            <a:r>
              <a:rPr lang="en-US" altLang="ja-JP" sz="2000" dirty="0">
                <a:cs typeface="Times" panose="02020603050405020304" pitchFamily="18" charset="0"/>
              </a:rPr>
              <a:t>Have to plan for not only the work of PJ </a:t>
            </a:r>
            <a:r>
              <a:rPr lang="en-US" altLang="ja-JP" sz="2000" dirty="0" smtClean="0">
                <a:cs typeface="Times" panose="02020603050405020304" pitchFamily="18" charset="0"/>
              </a:rPr>
              <a:t>yourself </a:t>
            </a:r>
            <a:r>
              <a:rPr lang="en-US" altLang="ja-JP" sz="2000" dirty="0">
                <a:cs typeface="Times" panose="02020603050405020304" pitchFamily="18" charset="0"/>
              </a:rPr>
              <a:t>was responsible, but also for the general affairs of the company (for </a:t>
            </a:r>
            <a:r>
              <a:rPr lang="en-US" altLang="ja-JP" sz="2000" dirty="0" smtClean="0">
                <a:cs typeface="Times" panose="02020603050405020304" pitchFamily="18" charset="0"/>
              </a:rPr>
              <a:t>example: </a:t>
            </a:r>
            <a:r>
              <a:rPr lang="en-US" altLang="ja-JP" sz="2000" dirty="0">
                <a:cs typeface="Times" panose="02020603050405020304" pitchFamily="18" charset="0"/>
              </a:rPr>
              <a:t>seminar...) </a:t>
            </a:r>
          </a:p>
          <a:p>
            <a:pPr marL="11113" indent="0" eaLnBrk="1" hangingPunct="1">
              <a:lnSpc>
                <a:spcPct val="80000"/>
              </a:lnSpc>
              <a:defRPr/>
            </a:pPr>
            <a:r>
              <a:rPr lang="en-US" altLang="ja-JP" sz="2000" dirty="0">
                <a:cs typeface="Times" panose="02020603050405020304" pitchFamily="18" charset="0"/>
              </a:rPr>
              <a:t>    </a:t>
            </a:r>
            <a:r>
              <a:rPr lang="en-US" altLang="ja-JP" sz="2000" dirty="0" err="1">
                <a:cs typeface="Times" panose="02020603050405020304" pitchFamily="18" charset="0"/>
              </a:rPr>
              <a:t>Phải</a:t>
            </a:r>
            <a:r>
              <a:rPr lang="en-US" altLang="ja-JP" sz="2000" dirty="0">
                <a:cs typeface="Times" panose="02020603050405020304" pitchFamily="18" charset="0"/>
              </a:rPr>
              <a:t> </a:t>
            </a:r>
            <a:r>
              <a:rPr lang="en-US" altLang="ja-JP" sz="2000" dirty="0" err="1">
                <a:cs typeface="Times" panose="02020603050405020304" pitchFamily="18" charset="0"/>
              </a:rPr>
              <a:t>lên</a:t>
            </a:r>
            <a:r>
              <a:rPr lang="en-US" altLang="ja-JP" sz="2000" dirty="0">
                <a:cs typeface="Times" panose="02020603050405020304" pitchFamily="18" charset="0"/>
              </a:rPr>
              <a:t> </a:t>
            </a:r>
            <a:r>
              <a:rPr lang="en-US" altLang="ja-JP" sz="2000" dirty="0" err="1">
                <a:cs typeface="Times" panose="02020603050405020304" pitchFamily="18" charset="0"/>
              </a:rPr>
              <a:t>kế</a:t>
            </a:r>
            <a:r>
              <a:rPr lang="en-US" altLang="ja-JP" sz="2000" dirty="0">
                <a:cs typeface="Times" panose="02020603050405020304" pitchFamily="18" charset="0"/>
              </a:rPr>
              <a:t> </a:t>
            </a:r>
            <a:r>
              <a:rPr lang="en-US" altLang="ja-JP" sz="2000" dirty="0" err="1">
                <a:cs typeface="Times" panose="02020603050405020304" pitchFamily="18" charset="0"/>
              </a:rPr>
              <a:t>họach</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không</a:t>
            </a:r>
            <a:r>
              <a:rPr lang="en-US" altLang="ja-JP" sz="2000" dirty="0">
                <a:cs typeface="Times" panose="02020603050405020304" pitchFamily="18" charset="0"/>
              </a:rPr>
              <a:t> </a:t>
            </a:r>
            <a:r>
              <a:rPr lang="en-US" altLang="ja-JP" sz="2000" dirty="0" err="1">
                <a:cs typeface="Times" panose="02020603050405020304" pitchFamily="18" charset="0"/>
              </a:rPr>
              <a:t>chỉ</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PJ </a:t>
            </a:r>
            <a:r>
              <a:rPr lang="en-US" altLang="ja-JP" sz="2000" dirty="0" err="1">
                <a:cs typeface="Times" panose="02020603050405020304" pitchFamily="18" charset="0"/>
              </a:rPr>
              <a:t>mình</a:t>
            </a:r>
            <a:r>
              <a:rPr lang="en-US" altLang="ja-JP" sz="2000" dirty="0">
                <a:cs typeface="Times" panose="02020603050405020304" pitchFamily="18" charset="0"/>
              </a:rPr>
              <a:t> </a:t>
            </a:r>
            <a:r>
              <a:rPr lang="en-US" altLang="ja-JP" sz="2000" dirty="0" err="1">
                <a:cs typeface="Times" panose="02020603050405020304" pitchFamily="18" charset="0"/>
              </a:rPr>
              <a:t>đang</a:t>
            </a:r>
            <a:r>
              <a:rPr lang="en-US" altLang="ja-JP" sz="2000" dirty="0">
                <a:cs typeface="Times" panose="02020603050405020304" pitchFamily="18" charset="0"/>
              </a:rPr>
              <a:t> </a:t>
            </a:r>
            <a:r>
              <a:rPr lang="en-US" altLang="ja-JP" sz="2000" dirty="0" err="1">
                <a:cs typeface="Times" panose="02020603050405020304" pitchFamily="18" charset="0"/>
              </a:rPr>
              <a:t>đảm</a:t>
            </a:r>
            <a:r>
              <a:rPr lang="en-US" altLang="ja-JP" sz="2000" dirty="0">
                <a:cs typeface="Times" panose="02020603050405020304" pitchFamily="18" charset="0"/>
              </a:rPr>
              <a:t> </a:t>
            </a:r>
            <a:r>
              <a:rPr lang="en-US" altLang="ja-JP" sz="2000" dirty="0" err="1">
                <a:cs typeface="Times" panose="02020603050405020304" pitchFamily="18" charset="0"/>
              </a:rPr>
              <a:t>nhiệm</a:t>
            </a:r>
            <a:r>
              <a:rPr lang="en-US" altLang="ja-JP" sz="2000" dirty="0">
                <a:cs typeface="Times" panose="02020603050405020304" pitchFamily="18" charset="0"/>
              </a:rPr>
              <a:t>, </a:t>
            </a:r>
            <a:r>
              <a:rPr lang="en-US" altLang="ja-JP" sz="2000" dirty="0" err="1">
                <a:cs typeface="Times" panose="02020603050405020304" pitchFamily="18" charset="0"/>
              </a:rPr>
              <a:t>mà</a:t>
            </a:r>
            <a:r>
              <a:rPr lang="en-US" altLang="ja-JP" sz="2000" dirty="0">
                <a:cs typeface="Times" panose="02020603050405020304" pitchFamily="18" charset="0"/>
              </a:rPr>
              <a:t> </a:t>
            </a:r>
            <a:r>
              <a:rPr lang="en-US" altLang="ja-JP" sz="2000" dirty="0" err="1">
                <a:cs typeface="Times" panose="02020603050405020304" pitchFamily="18" charset="0"/>
              </a:rPr>
              <a:t>cho</a:t>
            </a:r>
            <a:r>
              <a:rPr lang="en-US" altLang="ja-JP" sz="2000" dirty="0">
                <a:cs typeface="Times" panose="02020603050405020304" pitchFamily="18" charset="0"/>
              </a:rPr>
              <a:t> </a:t>
            </a:r>
            <a:r>
              <a:rPr lang="en-US" altLang="ja-JP" sz="2000" dirty="0" err="1">
                <a:cs typeface="Times" panose="02020603050405020304" pitchFamily="18" charset="0"/>
              </a:rPr>
              <a:t>cả</a:t>
            </a:r>
            <a:r>
              <a:rPr lang="en-US" altLang="ja-JP" sz="2000" dirty="0">
                <a:cs typeface="Times" panose="02020603050405020304" pitchFamily="18" charset="0"/>
              </a:rPr>
              <a:t> </a:t>
            </a:r>
            <a:r>
              <a:rPr lang="en-US" altLang="ja-JP" sz="2000" dirty="0" err="1">
                <a:cs typeface="Times" panose="02020603050405020304" pitchFamily="18" charset="0"/>
              </a:rPr>
              <a:t>những</a:t>
            </a:r>
            <a:r>
              <a:rPr lang="en-US" altLang="ja-JP" sz="2000" dirty="0">
                <a:cs typeface="Times" panose="02020603050405020304" pitchFamily="18" charset="0"/>
              </a:rPr>
              <a:t> </a:t>
            </a:r>
            <a:r>
              <a:rPr lang="en-US" altLang="ja-JP" sz="2000" dirty="0" err="1">
                <a:cs typeface="Times" panose="02020603050405020304" pitchFamily="18" charset="0"/>
              </a:rPr>
              <a:t>việc</a:t>
            </a:r>
            <a:r>
              <a:rPr lang="en-US" altLang="ja-JP" sz="2000" dirty="0">
                <a:cs typeface="Times" panose="02020603050405020304" pitchFamily="18" charset="0"/>
              </a:rPr>
              <a:t> </a:t>
            </a:r>
            <a:r>
              <a:rPr lang="en-US" altLang="ja-JP" sz="2000" dirty="0" err="1">
                <a:cs typeface="Times" panose="02020603050405020304" pitchFamily="18" charset="0"/>
              </a:rPr>
              <a:t>chung</a:t>
            </a:r>
            <a:r>
              <a:rPr lang="en-US" altLang="ja-JP" sz="2000" dirty="0">
                <a:cs typeface="Times" panose="02020603050405020304" pitchFamily="18" charset="0"/>
              </a:rPr>
              <a:t> </a:t>
            </a:r>
            <a:r>
              <a:rPr lang="en-US" altLang="ja-JP" sz="2000" dirty="0" err="1">
                <a:cs typeface="Times" panose="02020603050405020304" pitchFamily="18" charset="0"/>
              </a:rPr>
              <a:t>của</a:t>
            </a:r>
            <a:r>
              <a:rPr lang="en-US" altLang="ja-JP" sz="2000" dirty="0">
                <a:cs typeface="Times" panose="02020603050405020304" pitchFamily="18" charset="0"/>
              </a:rPr>
              <a:t> </a:t>
            </a:r>
            <a:r>
              <a:rPr lang="en-US" altLang="ja-JP" sz="2000" dirty="0" err="1">
                <a:cs typeface="Times" panose="02020603050405020304" pitchFamily="18" charset="0"/>
              </a:rPr>
              <a:t>công</a:t>
            </a:r>
            <a:r>
              <a:rPr lang="en-US" altLang="ja-JP" sz="2000" dirty="0">
                <a:cs typeface="Times" panose="02020603050405020304" pitchFamily="18" charset="0"/>
              </a:rPr>
              <a:t> ty (</a:t>
            </a:r>
            <a:r>
              <a:rPr lang="en-US" altLang="ja-JP" sz="2000" dirty="0" err="1">
                <a:cs typeface="Times" panose="02020603050405020304" pitchFamily="18" charset="0"/>
              </a:rPr>
              <a:t>ví</a:t>
            </a:r>
            <a:r>
              <a:rPr lang="en-US" altLang="ja-JP" sz="2000" dirty="0">
                <a:cs typeface="Times" panose="02020603050405020304" pitchFamily="18" charset="0"/>
              </a:rPr>
              <a:t> </a:t>
            </a:r>
            <a:r>
              <a:rPr lang="en-US" altLang="ja-JP" sz="2000" dirty="0" err="1">
                <a:cs typeface="Times" panose="02020603050405020304" pitchFamily="18" charset="0"/>
              </a:rPr>
              <a:t>dụ</a:t>
            </a:r>
            <a:r>
              <a:rPr lang="en-US" altLang="ja-JP" sz="2000" dirty="0">
                <a:cs typeface="Times" panose="02020603050405020304" pitchFamily="18" charset="0"/>
              </a:rPr>
              <a:t> </a:t>
            </a:r>
            <a:r>
              <a:rPr lang="en-US" altLang="ja-JP" sz="2000" dirty="0" err="1">
                <a:cs typeface="Times" panose="02020603050405020304" pitchFamily="18" charset="0"/>
              </a:rPr>
              <a:t>như</a:t>
            </a:r>
            <a:r>
              <a:rPr lang="en-US" altLang="ja-JP" sz="2000" dirty="0">
                <a:cs typeface="Times" panose="02020603050405020304" pitchFamily="18" charset="0"/>
              </a:rPr>
              <a:t> seminar…)</a:t>
            </a: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812961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27</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smtClean="0">
                <a:ea typeface="MS UI Gothic" pitchFamily="50" charset="-128"/>
              </a:rPr>
              <a:t>How is control your work</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lvl="1" eaLnBrk="1" hangingPunct="1">
              <a:lnSpc>
                <a:spcPct val="80000"/>
              </a:lnSpc>
              <a:defRPr/>
            </a:pPr>
            <a:r>
              <a:rPr lang="en-US" altLang="ja-JP" sz="2000" dirty="0" smtClean="0">
                <a:cs typeface="Times" panose="02020603050405020304" pitchFamily="18" charset="0"/>
              </a:rPr>
              <a:t>Check the results to estimation the progress and priorities of work.</a:t>
            </a:r>
          </a:p>
          <a:p>
            <a:pPr lvl="1" eaLnBrk="1" hangingPunct="1">
              <a:lnSpc>
                <a:spcPct val="80000"/>
              </a:lnSpc>
              <a:defRPr/>
            </a:pPr>
            <a:r>
              <a:rPr lang="en-US" altLang="ja-JP" sz="2000" dirty="0" err="1" smtClean="0">
                <a:cs typeface="Times" panose="02020603050405020304" pitchFamily="18" charset="0"/>
              </a:rPr>
              <a:t>Kiểm</a:t>
            </a:r>
            <a:r>
              <a:rPr lang="en-US" altLang="ja-JP" sz="2000" dirty="0" smtClean="0">
                <a:cs typeface="Times" panose="02020603050405020304" pitchFamily="18" charset="0"/>
              </a:rPr>
              <a:t> </a:t>
            </a:r>
            <a:r>
              <a:rPr lang="en-US" altLang="ja-JP" sz="2000" dirty="0" err="1" smtClean="0">
                <a:cs typeface="Times" panose="02020603050405020304" pitchFamily="18" charset="0"/>
              </a:rPr>
              <a:t>tra</a:t>
            </a:r>
            <a:r>
              <a:rPr lang="en-US" altLang="ja-JP" sz="2000" dirty="0" smtClean="0">
                <a:cs typeface="Times" panose="02020603050405020304" pitchFamily="18" charset="0"/>
              </a:rPr>
              <a:t> </a:t>
            </a:r>
            <a:r>
              <a:rPr lang="en-US" altLang="ja-JP" sz="2000" dirty="0" err="1" smtClean="0">
                <a:cs typeface="Times" panose="02020603050405020304" pitchFamily="18" charset="0"/>
              </a:rPr>
              <a:t>kết</a:t>
            </a:r>
            <a:r>
              <a:rPr lang="en-US" altLang="ja-JP" sz="2000" dirty="0" smtClean="0">
                <a:cs typeface="Times" panose="02020603050405020304" pitchFamily="18" charset="0"/>
              </a:rPr>
              <a:t> </a:t>
            </a:r>
            <a:r>
              <a:rPr lang="en-US" altLang="ja-JP" sz="2000" dirty="0" err="1" smtClean="0">
                <a:cs typeface="Times" panose="02020603050405020304" pitchFamily="18" charset="0"/>
              </a:rPr>
              <a:t>quả</a:t>
            </a:r>
            <a:r>
              <a:rPr lang="en-US" altLang="ja-JP" sz="2000" dirty="0" smtClean="0">
                <a:cs typeface="Times" panose="02020603050405020304" pitchFamily="18" charset="0"/>
              </a:rPr>
              <a:t> </a:t>
            </a:r>
            <a:r>
              <a:rPr lang="en-US" altLang="ja-JP" sz="2000" dirty="0" err="1" smtClean="0">
                <a:cs typeface="Times" panose="02020603050405020304" pitchFamily="18" charset="0"/>
              </a:rPr>
              <a:t>phán</a:t>
            </a:r>
            <a:r>
              <a:rPr lang="en-US" altLang="ja-JP" sz="2000" dirty="0" smtClean="0">
                <a:cs typeface="Times" panose="02020603050405020304" pitchFamily="18" charset="0"/>
              </a:rPr>
              <a:t> </a:t>
            </a:r>
            <a:r>
              <a:rPr lang="en-US" altLang="ja-JP" sz="2000" dirty="0" err="1" smtClean="0">
                <a:cs typeface="Times" panose="02020603050405020304" pitchFamily="18" charset="0"/>
              </a:rPr>
              <a:t>đoán</a:t>
            </a:r>
            <a:r>
              <a:rPr lang="en-US" altLang="ja-JP" sz="2000" dirty="0" smtClean="0">
                <a:cs typeface="Times" panose="02020603050405020304" pitchFamily="18" charset="0"/>
              </a:rPr>
              <a:t> </a:t>
            </a:r>
            <a:r>
              <a:rPr lang="en-US" altLang="ja-JP" sz="2000" dirty="0" err="1" smtClean="0">
                <a:cs typeface="Times" panose="02020603050405020304" pitchFamily="18" charset="0"/>
              </a:rPr>
              <a:t>về</a:t>
            </a:r>
            <a:r>
              <a:rPr lang="en-US" altLang="ja-JP" sz="2000" dirty="0" smtClean="0">
                <a:cs typeface="Times" panose="02020603050405020304" pitchFamily="18" charset="0"/>
              </a:rPr>
              <a:t> </a:t>
            </a:r>
            <a:r>
              <a:rPr lang="en-US" altLang="ja-JP" sz="2000" dirty="0" err="1" smtClean="0">
                <a:cs typeface="Times" panose="02020603050405020304" pitchFamily="18" charset="0"/>
              </a:rPr>
              <a:t>tiến</a:t>
            </a:r>
            <a:r>
              <a:rPr lang="en-US" altLang="ja-JP" sz="2000" dirty="0" smtClean="0">
                <a:cs typeface="Times" panose="02020603050405020304" pitchFamily="18" charset="0"/>
              </a:rPr>
              <a:t> </a:t>
            </a:r>
            <a:r>
              <a:rPr lang="en-US" altLang="ja-JP" sz="2000" dirty="0" err="1" smtClean="0">
                <a:cs typeface="Times" panose="02020603050405020304" pitchFamily="18" charset="0"/>
              </a:rPr>
              <a:t>độ</a:t>
            </a:r>
            <a:r>
              <a:rPr lang="en-US" altLang="ja-JP" sz="2000" dirty="0" smtClean="0">
                <a:cs typeface="Times" panose="02020603050405020304" pitchFamily="18" charset="0"/>
              </a:rPr>
              <a:t> </a:t>
            </a:r>
            <a:r>
              <a:rPr lang="en-US" altLang="ja-JP" sz="2000" dirty="0" err="1" smtClean="0">
                <a:cs typeface="Times" panose="02020603050405020304" pitchFamily="18" charset="0"/>
              </a:rPr>
              <a:t>và</a:t>
            </a:r>
            <a:r>
              <a:rPr lang="en-US" altLang="ja-JP" sz="2000" dirty="0" smtClean="0">
                <a:cs typeface="Times" panose="02020603050405020304" pitchFamily="18" charset="0"/>
              </a:rPr>
              <a:t> </a:t>
            </a:r>
            <a:r>
              <a:rPr lang="en-US" altLang="ja-JP" sz="2000" dirty="0" err="1" smtClean="0">
                <a:cs typeface="Times" panose="02020603050405020304" pitchFamily="18" charset="0"/>
              </a:rPr>
              <a:t>độ</a:t>
            </a:r>
            <a:r>
              <a:rPr lang="en-US" altLang="ja-JP" sz="2000" dirty="0" smtClean="0">
                <a:cs typeface="Times" panose="02020603050405020304" pitchFamily="18" charset="0"/>
              </a:rPr>
              <a:t> </a:t>
            </a:r>
            <a:r>
              <a:rPr lang="en-US" altLang="ja-JP" sz="2000" dirty="0" err="1" smtClean="0">
                <a:cs typeface="Times" panose="02020603050405020304" pitchFamily="18" charset="0"/>
              </a:rPr>
              <a:t>ưu</a:t>
            </a:r>
            <a:r>
              <a:rPr lang="en-US" altLang="ja-JP" sz="2000" dirty="0" smtClean="0">
                <a:cs typeface="Times" panose="02020603050405020304" pitchFamily="18" charset="0"/>
              </a:rPr>
              <a:t> </a:t>
            </a:r>
            <a:r>
              <a:rPr lang="en-US" altLang="ja-JP" sz="2000" dirty="0" err="1" smtClean="0">
                <a:cs typeface="Times" panose="02020603050405020304" pitchFamily="18" charset="0"/>
              </a:rPr>
              <a:t>tiên</a:t>
            </a:r>
            <a:r>
              <a:rPr lang="en-US" altLang="ja-JP" sz="2000" dirty="0" smtClean="0">
                <a:cs typeface="Times" panose="02020603050405020304" pitchFamily="18" charset="0"/>
              </a:rPr>
              <a:t> </a:t>
            </a:r>
            <a:r>
              <a:rPr lang="en-US" altLang="ja-JP" sz="2000" dirty="0" err="1" smtClean="0">
                <a:cs typeface="Times" panose="02020603050405020304" pitchFamily="18" charset="0"/>
              </a:rPr>
              <a:t>của</a:t>
            </a:r>
            <a:r>
              <a:rPr lang="en-US" altLang="ja-JP" sz="2000" dirty="0" smtClean="0">
                <a:cs typeface="Times" panose="02020603050405020304" pitchFamily="18" charset="0"/>
              </a:rPr>
              <a:t> </a:t>
            </a:r>
            <a:r>
              <a:rPr lang="en-US" altLang="ja-JP" sz="2000" dirty="0" err="1" smtClean="0">
                <a:cs typeface="Times" panose="02020603050405020304" pitchFamily="18" charset="0"/>
              </a:rPr>
              <a:t>công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a:t>
            </a:r>
          </a:p>
          <a:p>
            <a:pPr marL="1371600" lvl="2" indent="-457200" eaLnBrk="1" hangingPunct="1">
              <a:lnSpc>
                <a:spcPct val="80000"/>
              </a:lnSpc>
              <a:buFont typeface="+mj-lt"/>
              <a:buAutoNum type="arabicPeriod"/>
              <a:defRPr/>
            </a:pPr>
            <a:r>
              <a:rPr lang="en-US" altLang="ja-JP" sz="2000" dirty="0" smtClean="0">
                <a:cs typeface="Times" panose="02020603050405020304" pitchFamily="18" charset="0"/>
              </a:rPr>
              <a:t>Each morning, check lists and what to do during the day. </a:t>
            </a:r>
          </a:p>
          <a:p>
            <a:pPr lvl="2" eaLnBrk="1" hangingPunct="1">
              <a:lnSpc>
                <a:spcPct val="80000"/>
              </a:lnSpc>
              <a:defRPr/>
            </a:pPr>
            <a:r>
              <a:rPr lang="en-US" altLang="ja-JP" sz="2000" dirty="0">
                <a:cs typeface="Times" panose="02020603050405020304" pitchFamily="18" charset="0"/>
              </a:rPr>
              <a:t>⇒ </a:t>
            </a:r>
            <a:r>
              <a:rPr lang="en-US" altLang="ja-JP" sz="2000" dirty="0" smtClean="0">
                <a:cs typeface="Times" panose="02020603050405020304" pitchFamily="18" charset="0"/>
              </a:rPr>
              <a:t>Create a list of things to do during the day based on the schedule. (Make a list of how to be able to understand the priorities of the work) </a:t>
            </a:r>
          </a:p>
          <a:p>
            <a:pPr marL="876300" lvl="2" indent="0" eaLnBrk="1" hangingPunct="1">
              <a:lnSpc>
                <a:spcPct val="80000"/>
              </a:lnSpc>
              <a:buFontTx/>
              <a:buNone/>
              <a:defRPr/>
            </a:pPr>
            <a:r>
              <a:rPr lang="en-US" altLang="ja-JP" sz="2000" dirty="0" err="1" smtClean="0">
                <a:cs typeface="Times" panose="02020603050405020304" pitchFamily="18" charset="0"/>
              </a:rPr>
              <a:t>Mỗi</a:t>
            </a:r>
            <a:r>
              <a:rPr lang="en-US" altLang="ja-JP" sz="2000" dirty="0" smtClean="0">
                <a:cs typeface="Times" panose="02020603050405020304" pitchFamily="18" charset="0"/>
              </a:rPr>
              <a:t> </a:t>
            </a:r>
            <a:r>
              <a:rPr lang="en-US" altLang="ja-JP" sz="2000" dirty="0" err="1" smtClean="0">
                <a:cs typeface="Times" panose="02020603050405020304" pitchFamily="18" charset="0"/>
              </a:rPr>
              <a:t>sáng</a:t>
            </a:r>
            <a:r>
              <a:rPr lang="en-US" altLang="ja-JP" sz="2000" dirty="0" smtClean="0">
                <a:cs typeface="Times" panose="02020603050405020304" pitchFamily="18" charset="0"/>
              </a:rPr>
              <a:t>, </a:t>
            </a:r>
            <a:r>
              <a:rPr lang="en-US" altLang="ja-JP" sz="2000" dirty="0" err="1" smtClean="0">
                <a:cs typeface="Times" panose="02020603050405020304" pitchFamily="18" charset="0"/>
              </a:rPr>
              <a:t>liệt</a:t>
            </a:r>
            <a:r>
              <a:rPr lang="en-US" altLang="ja-JP" sz="2000" dirty="0" smtClean="0">
                <a:cs typeface="Times" panose="02020603050405020304" pitchFamily="18" charset="0"/>
              </a:rPr>
              <a:t> </a:t>
            </a:r>
            <a:r>
              <a:rPr lang="en-US" altLang="ja-JP" sz="2000" dirty="0" err="1" smtClean="0">
                <a:cs typeface="Times" panose="02020603050405020304" pitchFamily="18" charset="0"/>
              </a:rPr>
              <a:t>kê</a:t>
            </a:r>
            <a:r>
              <a:rPr lang="en-US" altLang="ja-JP" sz="2000" dirty="0" smtClean="0">
                <a:cs typeface="Times" panose="02020603050405020304" pitchFamily="18" charset="0"/>
              </a:rPr>
              <a:t> </a:t>
            </a:r>
            <a:r>
              <a:rPr lang="en-US" altLang="ja-JP" sz="2000" dirty="0" err="1" smtClean="0">
                <a:cs typeface="Times" panose="02020603050405020304" pitchFamily="18" charset="0"/>
              </a:rPr>
              <a:t>và</a:t>
            </a:r>
            <a:r>
              <a:rPr lang="en-US" altLang="ja-JP" sz="2000" dirty="0" smtClean="0">
                <a:cs typeface="Times" panose="02020603050405020304" pitchFamily="18" charset="0"/>
              </a:rPr>
              <a:t> </a:t>
            </a:r>
            <a:r>
              <a:rPr lang="en-US" altLang="ja-JP" sz="2000" dirty="0" err="1" smtClean="0">
                <a:cs typeface="Times" panose="02020603050405020304" pitchFamily="18" charset="0"/>
              </a:rPr>
              <a:t>kiểm</a:t>
            </a:r>
            <a:r>
              <a:rPr lang="en-US" altLang="ja-JP" sz="2000" dirty="0" smtClean="0">
                <a:cs typeface="Times" panose="02020603050405020304" pitchFamily="18" charset="0"/>
              </a:rPr>
              <a:t> </a:t>
            </a:r>
            <a:r>
              <a:rPr lang="en-US" altLang="ja-JP" sz="2000" dirty="0" err="1" smtClean="0">
                <a:cs typeface="Times" panose="02020603050405020304" pitchFamily="18" charset="0"/>
              </a:rPr>
              <a:t>tra</a:t>
            </a:r>
            <a:r>
              <a:rPr lang="en-US" altLang="ja-JP" sz="2000" dirty="0" smtClean="0">
                <a:cs typeface="Times" panose="02020603050405020304" pitchFamily="18" charset="0"/>
              </a:rPr>
              <a:t>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phải</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trong</a:t>
            </a:r>
            <a:r>
              <a:rPr lang="en-US" altLang="ja-JP" sz="2000" dirty="0" smtClean="0">
                <a:cs typeface="Times" panose="02020603050405020304" pitchFamily="18" charset="0"/>
              </a:rPr>
              <a:t> </a:t>
            </a:r>
            <a:r>
              <a:rPr lang="en-US" altLang="ja-JP" sz="2000" dirty="0" err="1" smtClean="0">
                <a:cs typeface="Times" panose="02020603050405020304" pitchFamily="18" charset="0"/>
              </a:rPr>
              <a:t>ngày</a:t>
            </a:r>
            <a:r>
              <a:rPr lang="en-US" altLang="ja-JP" sz="2000" dirty="0" smtClean="0">
                <a:cs typeface="Times" panose="02020603050405020304" pitchFamily="18" charset="0"/>
              </a:rPr>
              <a:t>.</a:t>
            </a:r>
          </a:p>
          <a:p>
            <a:pPr lvl="2" eaLnBrk="1" hangingPunct="1">
              <a:lnSpc>
                <a:spcPct val="80000"/>
              </a:lnSpc>
              <a:buFontTx/>
              <a:buNone/>
              <a:defRPr/>
            </a:pPr>
            <a:r>
              <a:rPr lang="en-US" altLang="ja-JP" sz="2000" dirty="0" smtClean="0">
                <a:cs typeface="Times" panose="02020603050405020304" pitchFamily="18" charset="0"/>
              </a:rPr>
              <a:t>⇒</a:t>
            </a:r>
            <a:r>
              <a:rPr lang="en-US" altLang="ja-JP" sz="2000" dirty="0" err="1" smtClean="0">
                <a:cs typeface="Times" panose="02020603050405020304" pitchFamily="18" charset="0"/>
              </a:rPr>
              <a:t>Tạo</a:t>
            </a:r>
            <a:r>
              <a:rPr lang="en-US" altLang="ja-JP" sz="2000" dirty="0" smtClean="0">
                <a:cs typeface="Times" panose="02020603050405020304" pitchFamily="18" charset="0"/>
              </a:rPr>
              <a:t> </a:t>
            </a:r>
            <a:r>
              <a:rPr lang="en-US" altLang="ja-JP" sz="2000" dirty="0" err="1" smtClean="0">
                <a:cs typeface="Times" panose="02020603050405020304" pitchFamily="18" charset="0"/>
              </a:rPr>
              <a:t>danh</a:t>
            </a:r>
            <a:r>
              <a:rPr lang="en-US" altLang="ja-JP" sz="2000" dirty="0" smtClean="0">
                <a:cs typeface="Times" panose="02020603050405020304" pitchFamily="18" charset="0"/>
              </a:rPr>
              <a:t> </a:t>
            </a:r>
            <a:r>
              <a:rPr lang="en-US" altLang="ja-JP" sz="2000" dirty="0" err="1" smtClean="0">
                <a:cs typeface="Times" panose="02020603050405020304" pitchFamily="18" charset="0"/>
              </a:rPr>
              <a:t>sách</a:t>
            </a:r>
            <a:r>
              <a:rPr lang="en-US" altLang="ja-JP" sz="2000" dirty="0" smtClean="0">
                <a:cs typeface="Times" panose="02020603050405020304" pitchFamily="18" charset="0"/>
              </a:rPr>
              <a:t>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phải</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trong</a:t>
            </a:r>
            <a:r>
              <a:rPr lang="en-US" altLang="ja-JP" sz="2000" dirty="0" smtClean="0">
                <a:cs typeface="Times" panose="02020603050405020304" pitchFamily="18" charset="0"/>
              </a:rPr>
              <a:t> </a:t>
            </a:r>
            <a:r>
              <a:rPr lang="en-US" altLang="ja-JP" sz="2000" dirty="0" err="1" smtClean="0">
                <a:cs typeface="Times" panose="02020603050405020304" pitchFamily="18" charset="0"/>
              </a:rPr>
              <a:t>ngày</a:t>
            </a:r>
            <a:r>
              <a:rPr lang="en-US" altLang="ja-JP" sz="2000" dirty="0" smtClean="0">
                <a:cs typeface="Times" panose="02020603050405020304" pitchFamily="18" charset="0"/>
              </a:rPr>
              <a:t> </a:t>
            </a:r>
            <a:r>
              <a:rPr lang="en-US" altLang="ja-JP" sz="2000" dirty="0" err="1" smtClean="0">
                <a:cs typeface="Times" panose="02020603050405020304" pitchFamily="18" charset="0"/>
              </a:rPr>
              <a:t>dựa</a:t>
            </a:r>
            <a:r>
              <a:rPr lang="en-US" altLang="ja-JP" sz="2000" dirty="0" smtClean="0">
                <a:cs typeface="Times" panose="02020603050405020304" pitchFamily="18" charset="0"/>
              </a:rPr>
              <a:t> </a:t>
            </a:r>
            <a:r>
              <a:rPr lang="en-US" altLang="ja-JP" sz="2000" dirty="0" err="1" smtClean="0">
                <a:cs typeface="Times" panose="02020603050405020304" pitchFamily="18" charset="0"/>
              </a:rPr>
              <a:t>vào</a:t>
            </a:r>
            <a:r>
              <a:rPr lang="en-US" altLang="ja-JP" sz="2000" dirty="0" smtClean="0">
                <a:cs typeface="Times" panose="02020603050405020304" pitchFamily="18" charset="0"/>
              </a:rPr>
              <a:t> schedule. (</a:t>
            </a:r>
            <a:r>
              <a:rPr lang="en-US" altLang="ja-JP" sz="2000" dirty="0" err="1" smtClean="0">
                <a:cs typeface="Times" panose="02020603050405020304" pitchFamily="18" charset="0"/>
              </a:rPr>
              <a:t>Tạo</a:t>
            </a:r>
            <a:r>
              <a:rPr lang="en-US" altLang="ja-JP" sz="2000" dirty="0" smtClean="0">
                <a:cs typeface="Times" panose="02020603050405020304" pitchFamily="18" charset="0"/>
              </a:rPr>
              <a:t> </a:t>
            </a:r>
            <a:r>
              <a:rPr lang="en-US" altLang="ja-JP" sz="2000" dirty="0" err="1" smtClean="0">
                <a:cs typeface="Times" panose="02020603050405020304" pitchFamily="18" charset="0"/>
              </a:rPr>
              <a:t>danh</a:t>
            </a:r>
            <a:r>
              <a:rPr lang="en-US" altLang="ja-JP" sz="2000" dirty="0" smtClean="0">
                <a:cs typeface="Times" panose="02020603050405020304" pitchFamily="18" charset="0"/>
              </a:rPr>
              <a:t> </a:t>
            </a:r>
            <a:r>
              <a:rPr lang="en-US" altLang="ja-JP" sz="2000" dirty="0" err="1" smtClean="0">
                <a:cs typeface="Times" panose="02020603050405020304" pitchFamily="18" charset="0"/>
              </a:rPr>
              <a:t>sách</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sao</a:t>
            </a:r>
            <a:r>
              <a:rPr lang="en-US" altLang="ja-JP" sz="2000" dirty="0" smtClean="0">
                <a:cs typeface="Times" panose="02020603050405020304" pitchFamily="18" charset="0"/>
              </a:rPr>
              <a:t> </a:t>
            </a:r>
            <a:r>
              <a:rPr lang="en-US" altLang="ja-JP" sz="2000" dirty="0" err="1" smtClean="0">
                <a:cs typeface="Times" panose="02020603050405020304" pitchFamily="18" charset="0"/>
              </a:rPr>
              <a:t>để</a:t>
            </a:r>
            <a:r>
              <a:rPr lang="en-US" altLang="ja-JP" sz="2000" dirty="0" smtClean="0">
                <a:cs typeface="Times" panose="02020603050405020304" pitchFamily="18" charset="0"/>
              </a:rPr>
              <a:t> </a:t>
            </a:r>
            <a:r>
              <a:rPr lang="en-US" altLang="ja-JP" sz="2000" dirty="0" err="1" smtClean="0">
                <a:cs typeface="Times" panose="02020603050405020304" pitchFamily="18" charset="0"/>
              </a:rPr>
              <a:t>có</a:t>
            </a:r>
            <a:r>
              <a:rPr lang="en-US" altLang="ja-JP" sz="2000" dirty="0" smtClean="0">
                <a:cs typeface="Times" panose="02020603050405020304" pitchFamily="18" charset="0"/>
              </a:rPr>
              <a:t> </a:t>
            </a:r>
            <a:r>
              <a:rPr lang="en-US" altLang="ja-JP" sz="2000" dirty="0" err="1" smtClean="0">
                <a:cs typeface="Times" panose="02020603050405020304" pitchFamily="18" charset="0"/>
              </a:rPr>
              <a:t>thể</a:t>
            </a:r>
            <a:r>
              <a:rPr lang="en-US" altLang="ja-JP" sz="2000" dirty="0" smtClean="0">
                <a:cs typeface="Times" panose="02020603050405020304" pitchFamily="18" charset="0"/>
              </a:rPr>
              <a:t> </a:t>
            </a:r>
            <a:r>
              <a:rPr lang="en-US" altLang="ja-JP" sz="2000" dirty="0" err="1" smtClean="0">
                <a:cs typeface="Times" panose="02020603050405020304" pitchFamily="18" charset="0"/>
              </a:rPr>
              <a:t>hiểu</a:t>
            </a:r>
            <a:r>
              <a:rPr lang="en-US" altLang="ja-JP" sz="2000" dirty="0" smtClean="0">
                <a:cs typeface="Times" panose="02020603050405020304" pitchFamily="18" charset="0"/>
              </a:rPr>
              <a:t> </a:t>
            </a:r>
            <a:r>
              <a:rPr lang="en-US" altLang="ja-JP" sz="2000" dirty="0" err="1" smtClean="0">
                <a:cs typeface="Times" panose="02020603050405020304" pitchFamily="18" charset="0"/>
              </a:rPr>
              <a:t>được</a:t>
            </a:r>
            <a:r>
              <a:rPr lang="en-US" altLang="ja-JP" sz="2000" dirty="0" smtClean="0">
                <a:cs typeface="Times" panose="02020603050405020304" pitchFamily="18" charset="0"/>
              </a:rPr>
              <a:t> </a:t>
            </a:r>
            <a:r>
              <a:rPr lang="en-US" altLang="ja-JP" sz="2000" dirty="0" err="1" smtClean="0">
                <a:cs typeface="Times" panose="02020603050405020304" pitchFamily="18" charset="0"/>
              </a:rPr>
              <a:t>thứ</a:t>
            </a:r>
            <a:r>
              <a:rPr lang="en-US" altLang="ja-JP" sz="2000" dirty="0" smtClean="0">
                <a:cs typeface="Times" panose="02020603050405020304" pitchFamily="18" charset="0"/>
              </a:rPr>
              <a:t> </a:t>
            </a:r>
            <a:r>
              <a:rPr lang="en-US" altLang="ja-JP" sz="2000" dirty="0" err="1" smtClean="0">
                <a:cs typeface="Times" panose="02020603050405020304" pitchFamily="18" charset="0"/>
              </a:rPr>
              <a:t>tự</a:t>
            </a:r>
            <a:r>
              <a:rPr lang="en-US" altLang="ja-JP" sz="2000" dirty="0" smtClean="0">
                <a:cs typeface="Times" panose="02020603050405020304" pitchFamily="18" charset="0"/>
              </a:rPr>
              <a:t> </a:t>
            </a:r>
            <a:r>
              <a:rPr lang="en-US" altLang="ja-JP" sz="2000" dirty="0" err="1" smtClean="0">
                <a:cs typeface="Times" panose="02020603050405020304" pitchFamily="18" charset="0"/>
              </a:rPr>
              <a:t>ưu</a:t>
            </a:r>
            <a:r>
              <a:rPr lang="en-US" altLang="ja-JP" sz="2000" dirty="0" smtClean="0">
                <a:cs typeface="Times" panose="02020603050405020304" pitchFamily="18" charset="0"/>
              </a:rPr>
              <a:t> </a:t>
            </a:r>
            <a:r>
              <a:rPr lang="en-US" altLang="ja-JP" sz="2000" dirty="0" err="1" smtClean="0">
                <a:cs typeface="Times" panose="02020603050405020304" pitchFamily="18" charset="0"/>
              </a:rPr>
              <a:t>tiên</a:t>
            </a:r>
            <a:r>
              <a:rPr lang="en-US" altLang="ja-JP" sz="2000" dirty="0" smtClean="0">
                <a:cs typeface="Times" panose="02020603050405020304" pitchFamily="18" charset="0"/>
              </a:rPr>
              <a:t> </a:t>
            </a:r>
            <a:r>
              <a:rPr lang="en-US" altLang="ja-JP" sz="2000" dirty="0" err="1" smtClean="0">
                <a:cs typeface="Times" panose="02020603050405020304" pitchFamily="18" charset="0"/>
              </a:rPr>
              <a:t>của</a:t>
            </a:r>
            <a:r>
              <a:rPr lang="en-US" altLang="ja-JP" sz="2000" dirty="0" smtClean="0">
                <a:cs typeface="Times" panose="02020603050405020304" pitchFamily="18" charset="0"/>
              </a:rPr>
              <a:t> </a:t>
            </a:r>
            <a:r>
              <a:rPr lang="en-US" altLang="ja-JP" sz="2000" dirty="0" err="1" smtClean="0">
                <a:cs typeface="Times" panose="02020603050405020304" pitchFamily="18" charset="0"/>
              </a:rPr>
              <a:t>công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a:t>
            </a:r>
          </a:p>
          <a:p>
            <a:pPr lvl="2" eaLnBrk="1" hangingPunct="1">
              <a:lnSpc>
                <a:spcPct val="80000"/>
              </a:lnSpc>
              <a:defRPr/>
            </a:pPr>
            <a:r>
              <a:rPr lang="en-US" altLang="ja-JP" sz="2000" dirty="0">
                <a:cs typeface="Times" panose="02020603050405020304" pitchFamily="18" charset="0"/>
              </a:rPr>
              <a:t>⇒ </a:t>
            </a:r>
            <a:r>
              <a:rPr lang="en-US" altLang="ja-JP" sz="2000" dirty="0" smtClean="0">
                <a:cs typeface="Times" panose="02020603050405020304" pitchFamily="18" charset="0"/>
              </a:rPr>
              <a:t>If you've done some work, check the list of things to do during the day, so can understand that it's done. </a:t>
            </a:r>
            <a:endParaRPr lang="ja-JP" altLang="en-US" sz="2000" dirty="0" smtClean="0">
              <a:cs typeface="Times" panose="02020603050405020304" pitchFamily="18" charset="0"/>
            </a:endParaRPr>
          </a:p>
          <a:p>
            <a:pPr lvl="2" eaLnBrk="1" hangingPunct="1">
              <a:lnSpc>
                <a:spcPct val="80000"/>
              </a:lnSpc>
              <a:buFontTx/>
              <a:buNone/>
              <a:defRPr/>
            </a:pPr>
            <a:r>
              <a:rPr lang="en-US" altLang="ja-JP" sz="2000" dirty="0">
                <a:cs typeface="Times" panose="02020603050405020304" pitchFamily="18" charset="0"/>
              </a:rPr>
              <a:t>⇒ </a:t>
            </a:r>
            <a:r>
              <a:rPr lang="en-US" altLang="ja-JP" sz="2000" dirty="0" err="1" smtClean="0">
                <a:cs typeface="Times" panose="02020603050405020304" pitchFamily="18" charset="0"/>
              </a:rPr>
              <a:t>Nếu</a:t>
            </a:r>
            <a:r>
              <a:rPr lang="en-US" altLang="ja-JP" sz="2000" dirty="0" smtClean="0">
                <a:cs typeface="Times" panose="02020603050405020304" pitchFamily="18" charset="0"/>
              </a:rPr>
              <a:t> </a:t>
            </a:r>
            <a:r>
              <a:rPr lang="en-US" altLang="ja-JP" sz="2000" dirty="0" err="1" smtClean="0">
                <a:cs typeface="Times" panose="02020603050405020304" pitchFamily="18" charset="0"/>
              </a:rPr>
              <a:t>đã</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xong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nào</a:t>
            </a:r>
            <a:r>
              <a:rPr lang="en-US" altLang="ja-JP" sz="2000" dirty="0" smtClean="0">
                <a:cs typeface="Times" panose="02020603050405020304" pitchFamily="18" charset="0"/>
              </a:rPr>
              <a:t>, </a:t>
            </a:r>
            <a:r>
              <a:rPr lang="en-US" altLang="ja-JP" sz="2000" dirty="0" err="1" smtClean="0">
                <a:cs typeface="Times" panose="02020603050405020304" pitchFamily="18" charset="0"/>
              </a:rPr>
              <a:t>thì</a:t>
            </a:r>
            <a:r>
              <a:rPr lang="en-US" altLang="ja-JP" sz="2000" dirty="0" smtClean="0">
                <a:cs typeface="Times" panose="02020603050405020304" pitchFamily="18" charset="0"/>
              </a:rPr>
              <a:t> </a:t>
            </a:r>
            <a:r>
              <a:rPr lang="en-US" altLang="ja-JP" sz="2000" dirty="0" err="1" smtClean="0">
                <a:cs typeface="Times" panose="02020603050405020304" pitchFamily="18" charset="0"/>
              </a:rPr>
              <a:t>đánh</a:t>
            </a:r>
            <a:r>
              <a:rPr lang="en-US" altLang="ja-JP" sz="2000" dirty="0" smtClean="0">
                <a:cs typeface="Times" panose="02020603050405020304" pitchFamily="18" charset="0"/>
              </a:rPr>
              <a:t> </a:t>
            </a:r>
            <a:r>
              <a:rPr lang="en-US" altLang="ja-JP" sz="2000" dirty="0" err="1" smtClean="0">
                <a:cs typeface="Times" panose="02020603050405020304" pitchFamily="18" charset="0"/>
              </a:rPr>
              <a:t>dấu</a:t>
            </a:r>
            <a:r>
              <a:rPr lang="en-US" altLang="ja-JP" sz="2000" dirty="0" smtClean="0">
                <a:cs typeface="Times" panose="02020603050405020304" pitchFamily="18" charset="0"/>
              </a:rPr>
              <a:t> </a:t>
            </a:r>
            <a:r>
              <a:rPr lang="en-US" altLang="ja-JP" sz="2000" dirty="0" err="1" smtClean="0">
                <a:cs typeface="Times" panose="02020603050405020304" pitchFamily="18" charset="0"/>
              </a:rPr>
              <a:t>vào</a:t>
            </a:r>
            <a:r>
              <a:rPr lang="en-US" altLang="ja-JP" sz="2000" dirty="0" smtClean="0">
                <a:cs typeface="Times" panose="02020603050405020304" pitchFamily="18" charset="0"/>
              </a:rPr>
              <a:t> </a:t>
            </a:r>
            <a:r>
              <a:rPr lang="en-US" altLang="ja-JP" sz="2000" dirty="0" err="1" smtClean="0">
                <a:cs typeface="Times" panose="02020603050405020304" pitchFamily="18" charset="0"/>
              </a:rPr>
              <a:t>danh</a:t>
            </a:r>
            <a:r>
              <a:rPr lang="en-US" altLang="ja-JP" sz="2000" dirty="0" smtClean="0">
                <a:cs typeface="Times" panose="02020603050405020304" pitchFamily="18" charset="0"/>
              </a:rPr>
              <a:t> </a:t>
            </a:r>
            <a:r>
              <a:rPr lang="en-US" altLang="ja-JP" sz="2000" dirty="0" err="1" smtClean="0">
                <a:cs typeface="Times" panose="02020603050405020304" pitchFamily="18" charset="0"/>
              </a:rPr>
              <a:t>sách</a:t>
            </a:r>
            <a:r>
              <a:rPr lang="en-US" altLang="ja-JP" sz="2000" dirty="0" smtClean="0">
                <a:cs typeface="Times" panose="02020603050405020304" pitchFamily="18" charset="0"/>
              </a:rPr>
              <a:t>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cần</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trong</a:t>
            </a:r>
            <a:r>
              <a:rPr lang="en-US" altLang="ja-JP" sz="2000" dirty="0" smtClean="0">
                <a:cs typeface="Times" panose="02020603050405020304" pitchFamily="18" charset="0"/>
              </a:rPr>
              <a:t> </a:t>
            </a:r>
            <a:r>
              <a:rPr lang="en-US" altLang="ja-JP" sz="2000" dirty="0" err="1" smtClean="0">
                <a:cs typeface="Times" panose="02020603050405020304" pitchFamily="18" charset="0"/>
              </a:rPr>
              <a:t>ngày</a:t>
            </a:r>
            <a:r>
              <a:rPr lang="en-US" altLang="ja-JP" sz="2000" dirty="0" smtClean="0">
                <a:cs typeface="Times" panose="02020603050405020304" pitchFamily="18" charset="0"/>
              </a:rPr>
              <a:t>, </a:t>
            </a:r>
            <a:r>
              <a:rPr lang="en-US" altLang="ja-JP" sz="2000" dirty="0" err="1" smtClean="0">
                <a:cs typeface="Times" panose="02020603050405020304" pitchFamily="18" charset="0"/>
              </a:rPr>
              <a:t>sao</a:t>
            </a:r>
            <a:r>
              <a:rPr lang="en-US" altLang="ja-JP" sz="2000" dirty="0" smtClean="0">
                <a:cs typeface="Times" panose="02020603050405020304" pitchFamily="18" charset="0"/>
              </a:rPr>
              <a:t> </a:t>
            </a:r>
            <a:r>
              <a:rPr lang="en-US" altLang="ja-JP" sz="2000" dirty="0" err="1" smtClean="0">
                <a:cs typeface="Times" panose="02020603050405020304" pitchFamily="18" charset="0"/>
              </a:rPr>
              <a:t>cho</a:t>
            </a:r>
            <a:r>
              <a:rPr lang="en-US" altLang="ja-JP" sz="2000" dirty="0" smtClean="0">
                <a:cs typeface="Times" panose="02020603050405020304" pitchFamily="18" charset="0"/>
              </a:rPr>
              <a:t> </a:t>
            </a:r>
            <a:r>
              <a:rPr lang="en-US" altLang="ja-JP" sz="2000" dirty="0" err="1" smtClean="0">
                <a:cs typeface="Times" panose="02020603050405020304" pitchFamily="18" charset="0"/>
              </a:rPr>
              <a:t>có</a:t>
            </a:r>
            <a:r>
              <a:rPr lang="en-US" altLang="ja-JP" sz="2000" dirty="0" smtClean="0">
                <a:cs typeface="Times" panose="02020603050405020304" pitchFamily="18" charset="0"/>
              </a:rPr>
              <a:t> </a:t>
            </a:r>
            <a:r>
              <a:rPr lang="en-US" altLang="ja-JP" sz="2000" dirty="0" err="1" smtClean="0">
                <a:cs typeface="Times" panose="02020603050405020304" pitchFamily="18" charset="0"/>
              </a:rPr>
              <a:t>thể</a:t>
            </a:r>
            <a:r>
              <a:rPr lang="en-US" altLang="ja-JP" sz="2000" dirty="0" smtClean="0">
                <a:cs typeface="Times" panose="02020603050405020304" pitchFamily="18" charset="0"/>
              </a:rPr>
              <a:t> </a:t>
            </a:r>
            <a:r>
              <a:rPr lang="en-US" altLang="ja-JP" sz="2000" dirty="0" err="1" smtClean="0">
                <a:cs typeface="Times" panose="02020603050405020304" pitchFamily="18" charset="0"/>
              </a:rPr>
              <a:t>hiểu</a:t>
            </a:r>
            <a:r>
              <a:rPr lang="en-US" altLang="ja-JP" sz="2000" dirty="0" smtClean="0">
                <a:cs typeface="Times" panose="02020603050405020304" pitchFamily="18" charset="0"/>
              </a:rPr>
              <a:t> </a:t>
            </a:r>
            <a:r>
              <a:rPr lang="en-US" altLang="ja-JP" sz="2000" dirty="0" err="1" smtClean="0">
                <a:cs typeface="Times" panose="02020603050405020304" pitchFamily="18" charset="0"/>
              </a:rPr>
              <a:t>được</a:t>
            </a:r>
            <a:r>
              <a:rPr lang="en-US" altLang="ja-JP" sz="2000" dirty="0" smtClean="0">
                <a:cs typeface="Times" panose="02020603050405020304" pitchFamily="18" charset="0"/>
              </a:rPr>
              <a:t> </a:t>
            </a:r>
            <a:r>
              <a:rPr lang="en-US" altLang="ja-JP" sz="2000" dirty="0" err="1" smtClean="0">
                <a:cs typeface="Times" panose="02020603050405020304" pitchFamily="18" charset="0"/>
              </a:rPr>
              <a:t>là</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đó</a:t>
            </a:r>
            <a:r>
              <a:rPr lang="en-US" altLang="ja-JP" sz="2000" dirty="0" smtClean="0">
                <a:cs typeface="Times" panose="02020603050405020304" pitchFamily="18" charset="0"/>
              </a:rPr>
              <a:t> </a:t>
            </a:r>
            <a:r>
              <a:rPr lang="en-US" altLang="ja-JP" sz="2000" dirty="0" err="1" smtClean="0">
                <a:cs typeface="Times" panose="02020603050405020304" pitchFamily="18" charset="0"/>
              </a:rPr>
              <a:t>đã</a:t>
            </a:r>
            <a:r>
              <a:rPr lang="en-US" altLang="ja-JP" sz="2000" dirty="0" smtClean="0">
                <a:cs typeface="Times" panose="02020603050405020304" pitchFamily="18" charset="0"/>
              </a:rPr>
              <a:t> </a:t>
            </a:r>
            <a:r>
              <a:rPr lang="en-US" altLang="ja-JP" sz="2000" dirty="0" err="1" smtClean="0">
                <a:cs typeface="Times" panose="02020603050405020304" pitchFamily="18" charset="0"/>
              </a:rPr>
              <a:t>xong</a:t>
            </a:r>
            <a:r>
              <a:rPr lang="en-US" altLang="ja-JP" sz="2000" dirty="0" smtClean="0">
                <a:cs typeface="Times" panose="02020603050405020304" pitchFamily="18" charset="0"/>
              </a:rPr>
              <a:t>.</a:t>
            </a:r>
          </a:p>
          <a:p>
            <a:pPr lvl="2" eaLnBrk="1" hangingPunct="1">
              <a:lnSpc>
                <a:spcPct val="80000"/>
              </a:lnSpc>
              <a:defRPr/>
            </a:pPr>
            <a:r>
              <a:rPr lang="en-US" altLang="ja-JP" sz="2000" dirty="0">
                <a:cs typeface="Times" panose="02020603050405020304" pitchFamily="18" charset="0"/>
              </a:rPr>
              <a:t>⇒ </a:t>
            </a:r>
            <a:r>
              <a:rPr lang="en-US" altLang="ja-JP" sz="2000" dirty="0" smtClean="0">
                <a:cs typeface="Times" panose="02020603050405020304" pitchFamily="18" charset="0"/>
              </a:rPr>
              <a:t>Before you leave, check the list of things to do, determine what the have done (the job is not done it will to the list of things to do the next day)</a:t>
            </a:r>
            <a:endParaRPr lang="ja-JP" altLang="en-US" sz="2000" dirty="0" smtClean="0">
              <a:cs typeface="Times" panose="02020603050405020304" pitchFamily="18" charset="0"/>
            </a:endParaRPr>
          </a:p>
          <a:p>
            <a:pPr lvl="2" eaLnBrk="1" hangingPunct="1">
              <a:lnSpc>
                <a:spcPct val="80000"/>
              </a:lnSpc>
              <a:buFontTx/>
              <a:buNone/>
              <a:defRPr/>
            </a:pPr>
            <a:r>
              <a:rPr lang="en-US" altLang="ja-JP" sz="2000" dirty="0">
                <a:cs typeface="Times" panose="02020603050405020304" pitchFamily="18" charset="0"/>
              </a:rPr>
              <a:t>⇒ </a:t>
            </a:r>
            <a:r>
              <a:rPr lang="en-US" altLang="ja-JP" sz="2000" dirty="0" err="1" smtClean="0">
                <a:cs typeface="Times" panose="02020603050405020304" pitchFamily="18" charset="0"/>
              </a:rPr>
              <a:t>Trước</a:t>
            </a:r>
            <a:r>
              <a:rPr lang="en-US" altLang="ja-JP" sz="2000" dirty="0" smtClean="0">
                <a:cs typeface="Times" panose="02020603050405020304" pitchFamily="18" charset="0"/>
              </a:rPr>
              <a:t> </a:t>
            </a:r>
            <a:r>
              <a:rPr lang="en-US" altLang="ja-JP" sz="2000" dirty="0" err="1" smtClean="0">
                <a:cs typeface="Times" panose="02020603050405020304" pitchFamily="18" charset="0"/>
              </a:rPr>
              <a:t>khi</a:t>
            </a:r>
            <a:r>
              <a:rPr lang="en-US" altLang="ja-JP" sz="2000" dirty="0" smtClean="0">
                <a:cs typeface="Times" panose="02020603050405020304" pitchFamily="18" charset="0"/>
              </a:rPr>
              <a:t> </a:t>
            </a:r>
            <a:r>
              <a:rPr lang="en-US" altLang="ja-JP" sz="2000" dirty="0" err="1" smtClean="0">
                <a:cs typeface="Times" panose="02020603050405020304" pitchFamily="18" charset="0"/>
              </a:rPr>
              <a:t>ra</a:t>
            </a:r>
            <a:r>
              <a:rPr lang="en-US" altLang="ja-JP" sz="2000" dirty="0" smtClean="0">
                <a:cs typeface="Times" panose="02020603050405020304" pitchFamily="18" charset="0"/>
              </a:rPr>
              <a:t> </a:t>
            </a:r>
            <a:r>
              <a:rPr lang="en-US" altLang="ja-JP" sz="2000" dirty="0" err="1" smtClean="0">
                <a:cs typeface="Times" panose="02020603050405020304" pitchFamily="18" charset="0"/>
              </a:rPr>
              <a:t>về</a:t>
            </a:r>
            <a:r>
              <a:rPr lang="en-US" altLang="ja-JP" sz="2000" dirty="0" smtClean="0">
                <a:cs typeface="Times" panose="02020603050405020304" pitchFamily="18" charset="0"/>
              </a:rPr>
              <a:t>, </a:t>
            </a:r>
            <a:r>
              <a:rPr lang="en-US" altLang="ja-JP" sz="2000" dirty="0" err="1" smtClean="0">
                <a:cs typeface="Times" panose="02020603050405020304" pitchFamily="18" charset="0"/>
              </a:rPr>
              <a:t>kiểm</a:t>
            </a:r>
            <a:r>
              <a:rPr lang="en-US" altLang="ja-JP" sz="2000" dirty="0" smtClean="0">
                <a:cs typeface="Times" panose="02020603050405020304" pitchFamily="18" charset="0"/>
              </a:rPr>
              <a:t> </a:t>
            </a:r>
            <a:r>
              <a:rPr lang="en-US" altLang="ja-JP" sz="2000" dirty="0" err="1" smtClean="0">
                <a:cs typeface="Times" panose="02020603050405020304" pitchFamily="18" charset="0"/>
              </a:rPr>
              <a:t>tra</a:t>
            </a:r>
            <a:r>
              <a:rPr lang="en-US" altLang="ja-JP" sz="2000" dirty="0" smtClean="0">
                <a:cs typeface="Times" panose="02020603050405020304" pitchFamily="18" charset="0"/>
              </a:rPr>
              <a:t> </a:t>
            </a:r>
            <a:r>
              <a:rPr lang="en-US" altLang="ja-JP" sz="2000" dirty="0" err="1" smtClean="0">
                <a:cs typeface="Times" panose="02020603050405020304" pitchFamily="18" charset="0"/>
              </a:rPr>
              <a:t>lại</a:t>
            </a:r>
            <a:r>
              <a:rPr lang="en-US" altLang="ja-JP" sz="2000" dirty="0" smtClean="0">
                <a:cs typeface="Times" panose="02020603050405020304" pitchFamily="18" charset="0"/>
              </a:rPr>
              <a:t> </a:t>
            </a:r>
            <a:r>
              <a:rPr lang="en-US" altLang="ja-JP" sz="2000" dirty="0" err="1" smtClean="0">
                <a:cs typeface="Times" panose="02020603050405020304" pitchFamily="18" charset="0"/>
              </a:rPr>
              <a:t>danh</a:t>
            </a:r>
            <a:r>
              <a:rPr lang="en-US" altLang="ja-JP" sz="2000" dirty="0" smtClean="0">
                <a:cs typeface="Times" panose="02020603050405020304" pitchFamily="18" charset="0"/>
              </a:rPr>
              <a:t> </a:t>
            </a:r>
            <a:r>
              <a:rPr lang="en-US" altLang="ja-JP" sz="2000" dirty="0" err="1" smtClean="0">
                <a:cs typeface="Times" panose="02020603050405020304" pitchFamily="18" charset="0"/>
              </a:rPr>
              <a:t>sách</a:t>
            </a:r>
            <a:r>
              <a:rPr lang="en-US" altLang="ja-JP" sz="2000" dirty="0" smtClean="0">
                <a:cs typeface="Times" panose="02020603050405020304" pitchFamily="18" charset="0"/>
              </a:rPr>
              <a:t>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cần</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xác</a:t>
            </a:r>
            <a:r>
              <a:rPr lang="en-US" altLang="ja-JP" sz="2000" dirty="0" smtClean="0">
                <a:cs typeface="Times" panose="02020603050405020304" pitchFamily="18" charset="0"/>
              </a:rPr>
              <a:t> </a:t>
            </a:r>
            <a:r>
              <a:rPr lang="en-US" altLang="ja-JP" sz="2000" dirty="0" err="1" smtClean="0">
                <a:cs typeface="Times" panose="02020603050405020304" pitchFamily="18" charset="0"/>
              </a:rPr>
              <a:t>định</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nào</a:t>
            </a:r>
            <a:r>
              <a:rPr lang="en-US" altLang="ja-JP" sz="2000" dirty="0" smtClean="0">
                <a:cs typeface="Times" panose="02020603050405020304" pitchFamily="18" charset="0"/>
              </a:rPr>
              <a:t> </a:t>
            </a:r>
            <a:r>
              <a:rPr lang="en-US" altLang="ja-JP" sz="2000" dirty="0" err="1" smtClean="0">
                <a:cs typeface="Times" panose="02020603050405020304" pitchFamily="18" charset="0"/>
              </a:rPr>
              <a:t>còn</a:t>
            </a:r>
            <a:r>
              <a:rPr lang="en-US" altLang="ja-JP" sz="2000" dirty="0" smtClean="0">
                <a:cs typeface="Times" panose="02020603050405020304" pitchFamily="18" charset="0"/>
              </a:rPr>
              <a:t> </a:t>
            </a:r>
            <a:r>
              <a:rPr lang="en-US" altLang="ja-JP" sz="2000" dirty="0" err="1" smtClean="0">
                <a:cs typeface="Times" panose="02020603050405020304" pitchFamily="18" charset="0"/>
              </a:rPr>
              <a:t>chưa</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xong</a:t>
            </a:r>
            <a:r>
              <a:rPr lang="en-US" altLang="ja-JP" sz="2000" dirty="0" smtClean="0">
                <a:cs typeface="Times" panose="02020603050405020304" pitchFamily="18" charset="0"/>
              </a:rPr>
              <a:t> (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chưa</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xong</a:t>
            </a:r>
            <a:r>
              <a:rPr lang="en-US" altLang="ja-JP" sz="2000" dirty="0" smtClean="0">
                <a:cs typeface="Times" panose="02020603050405020304" pitchFamily="18" charset="0"/>
              </a:rPr>
              <a:t> </a:t>
            </a:r>
            <a:r>
              <a:rPr lang="en-US" altLang="ja-JP" sz="2000" dirty="0" err="1" smtClean="0">
                <a:cs typeface="Times" panose="02020603050405020304" pitchFamily="18" charset="0"/>
              </a:rPr>
              <a:t>đó</a:t>
            </a:r>
            <a:r>
              <a:rPr lang="en-US" altLang="ja-JP" sz="2000" dirty="0" smtClean="0">
                <a:cs typeface="Times" panose="02020603050405020304" pitchFamily="18" charset="0"/>
              </a:rPr>
              <a:t> </a:t>
            </a:r>
            <a:r>
              <a:rPr lang="en-US" altLang="ja-JP" sz="2000" dirty="0" err="1" smtClean="0">
                <a:cs typeface="Times" panose="02020603050405020304" pitchFamily="18" charset="0"/>
              </a:rPr>
              <a:t>sẽ</a:t>
            </a:r>
            <a:r>
              <a:rPr lang="en-US" altLang="ja-JP" sz="2000" dirty="0" smtClean="0">
                <a:cs typeface="Times" panose="02020603050405020304" pitchFamily="18" charset="0"/>
              </a:rPr>
              <a:t> </a:t>
            </a:r>
            <a:r>
              <a:rPr lang="en-US" altLang="ja-JP" sz="2000" dirty="0" err="1" smtClean="0">
                <a:cs typeface="Times" panose="02020603050405020304" pitchFamily="18" charset="0"/>
              </a:rPr>
              <a:t>để</a:t>
            </a:r>
            <a:r>
              <a:rPr lang="en-US" altLang="ja-JP" sz="2000" dirty="0" smtClean="0">
                <a:cs typeface="Times" panose="02020603050405020304" pitchFamily="18" charset="0"/>
              </a:rPr>
              <a:t> </a:t>
            </a:r>
            <a:r>
              <a:rPr lang="en-US" altLang="ja-JP" sz="2000" dirty="0" err="1" smtClean="0">
                <a:cs typeface="Times" panose="02020603050405020304" pitchFamily="18" charset="0"/>
              </a:rPr>
              <a:t>vào</a:t>
            </a:r>
            <a:r>
              <a:rPr lang="en-US" altLang="ja-JP" sz="2000" dirty="0" smtClean="0">
                <a:cs typeface="Times" panose="02020603050405020304" pitchFamily="18" charset="0"/>
              </a:rPr>
              <a:t> </a:t>
            </a:r>
            <a:r>
              <a:rPr lang="en-US" altLang="ja-JP" sz="2000" dirty="0" err="1" smtClean="0">
                <a:cs typeface="Times" panose="02020603050405020304" pitchFamily="18" charset="0"/>
              </a:rPr>
              <a:t>danh</a:t>
            </a:r>
            <a:r>
              <a:rPr lang="en-US" altLang="ja-JP" sz="2000" dirty="0" smtClean="0">
                <a:cs typeface="Times" panose="02020603050405020304" pitchFamily="18" charset="0"/>
              </a:rPr>
              <a:t> </a:t>
            </a:r>
            <a:r>
              <a:rPr lang="en-US" altLang="ja-JP" sz="2000" dirty="0" err="1" smtClean="0">
                <a:cs typeface="Times" panose="02020603050405020304" pitchFamily="18" charset="0"/>
              </a:rPr>
              <a:t>sách</a:t>
            </a:r>
            <a:r>
              <a:rPr lang="en-US" altLang="ja-JP" sz="2000" dirty="0" smtClean="0">
                <a:cs typeface="Times" panose="02020603050405020304" pitchFamily="18" charset="0"/>
              </a:rPr>
              <a:t> </a:t>
            </a:r>
            <a:r>
              <a:rPr lang="en-US" altLang="ja-JP" sz="2000" dirty="0" err="1" smtClean="0">
                <a:cs typeface="Times" panose="02020603050405020304" pitchFamily="18" charset="0"/>
              </a:rPr>
              <a:t>những</a:t>
            </a:r>
            <a:r>
              <a:rPr lang="en-US" altLang="ja-JP" sz="2000" dirty="0" smtClean="0">
                <a:cs typeface="Times" panose="02020603050405020304" pitchFamily="18" charset="0"/>
              </a:rPr>
              <a:t> </a:t>
            </a:r>
            <a:r>
              <a:rPr lang="en-US" altLang="ja-JP" sz="2000" dirty="0" err="1" smtClean="0">
                <a:cs typeface="Times" panose="02020603050405020304" pitchFamily="18" charset="0"/>
              </a:rPr>
              <a:t>việc</a:t>
            </a:r>
            <a:r>
              <a:rPr lang="en-US" altLang="ja-JP" sz="2000" dirty="0" smtClean="0">
                <a:cs typeface="Times" panose="02020603050405020304" pitchFamily="18" charset="0"/>
              </a:rPr>
              <a:t> </a:t>
            </a:r>
            <a:r>
              <a:rPr lang="en-US" altLang="ja-JP" sz="2000" dirty="0" err="1" smtClean="0">
                <a:cs typeface="Times" panose="02020603050405020304" pitchFamily="18" charset="0"/>
              </a:rPr>
              <a:t>cần</a:t>
            </a:r>
            <a:r>
              <a:rPr lang="en-US" altLang="ja-JP" sz="2000" dirty="0" smtClean="0">
                <a:cs typeface="Times" panose="02020603050405020304" pitchFamily="18" charset="0"/>
              </a:rPr>
              <a:t> </a:t>
            </a:r>
            <a:r>
              <a:rPr lang="en-US" altLang="ja-JP" sz="2000" dirty="0" err="1" smtClean="0">
                <a:cs typeface="Times" panose="02020603050405020304" pitchFamily="18" charset="0"/>
              </a:rPr>
              <a:t>làm</a:t>
            </a:r>
            <a:r>
              <a:rPr lang="en-US" altLang="ja-JP" sz="2000" dirty="0" smtClean="0">
                <a:cs typeface="Times" panose="02020603050405020304" pitchFamily="18" charset="0"/>
              </a:rPr>
              <a:t> </a:t>
            </a:r>
            <a:r>
              <a:rPr lang="en-US" altLang="ja-JP" sz="2000" dirty="0" err="1" smtClean="0">
                <a:cs typeface="Times" panose="02020603050405020304" pitchFamily="18" charset="0"/>
              </a:rPr>
              <a:t>của</a:t>
            </a:r>
            <a:r>
              <a:rPr lang="en-US" altLang="ja-JP" sz="2000" dirty="0" smtClean="0">
                <a:cs typeface="Times" panose="02020603050405020304" pitchFamily="18" charset="0"/>
              </a:rPr>
              <a:t> </a:t>
            </a:r>
            <a:r>
              <a:rPr lang="en-US" altLang="ja-JP" sz="2000" dirty="0" err="1" smtClean="0">
                <a:cs typeface="Times" panose="02020603050405020304" pitchFamily="18" charset="0"/>
              </a:rPr>
              <a:t>ngày</a:t>
            </a:r>
            <a:r>
              <a:rPr lang="en-US" altLang="ja-JP" sz="2000" dirty="0" smtClean="0">
                <a:cs typeface="Times" panose="02020603050405020304" pitchFamily="18" charset="0"/>
              </a:rPr>
              <a:t> </a:t>
            </a:r>
            <a:r>
              <a:rPr lang="en-US" altLang="ja-JP" sz="2000" dirty="0" err="1" smtClean="0">
                <a:cs typeface="Times" panose="02020603050405020304" pitchFamily="18" charset="0"/>
              </a:rPr>
              <a:t>hôm</a:t>
            </a:r>
            <a:r>
              <a:rPr lang="en-US" altLang="ja-JP" sz="2000" dirty="0" smtClean="0">
                <a:cs typeface="Times" panose="02020603050405020304" pitchFamily="18" charset="0"/>
              </a:rPr>
              <a:t> </a:t>
            </a:r>
            <a:r>
              <a:rPr lang="en-US" altLang="ja-JP" sz="2000" dirty="0" err="1" smtClean="0">
                <a:cs typeface="Times" panose="02020603050405020304" pitchFamily="18" charset="0"/>
              </a:rPr>
              <a:t>sau</a:t>
            </a:r>
            <a:r>
              <a:rPr lang="en-US" altLang="ja-JP" sz="2000" dirty="0" smtClean="0">
                <a:cs typeface="Times" panose="02020603050405020304" pitchFamily="18" charset="0"/>
              </a:rPr>
              <a:t>)</a:t>
            </a:r>
          </a:p>
          <a:p>
            <a:pPr>
              <a:defRPr/>
            </a:pPr>
            <a:endParaRPr lang="en-US" altLang="ja-JP" sz="2000" dirty="0">
              <a:cs typeface="Times" panose="02020603050405020304" pitchFamily="18" charset="0"/>
            </a:endParaRPr>
          </a:p>
        </p:txBody>
      </p:sp>
    </p:spTree>
    <p:extLst>
      <p:ext uri="{BB962C8B-B14F-4D97-AF65-F5344CB8AC3E}">
        <p14:creationId xmlns:p14="http://schemas.microsoft.com/office/powerpoint/2010/main" val="165324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2" y="1628800"/>
            <a:ext cx="7163398" cy="391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タイトル 3"/>
          <p:cNvSpPr txBox="1">
            <a:spLocks/>
          </p:cNvSpPr>
          <p:nvPr/>
        </p:nvSpPr>
        <p:spPr>
          <a:xfrm>
            <a:off x="3907206" y="4005064"/>
            <a:ext cx="2222387" cy="1296144"/>
          </a:xfrm>
          <a:prstGeom prst="rect">
            <a:avLst/>
          </a:prstGeom>
          <a:no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oAutofit/>
          </a:bodyPr>
          <a:lstStyle>
            <a:lvl1pPr algn="ctr"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r>
              <a:rPr lang="en-US" altLang="ja-JP" sz="2400" b="1" dirty="0" smtClean="0">
                <a:solidFill>
                  <a:schemeClr val="tx2">
                    <a:lumMod val="75000"/>
                  </a:schemeClr>
                </a:solidFill>
                <a:latin typeface="Meiryo UI" pitchFamily="50" charset="-128"/>
                <a:ea typeface="Meiryo UI" pitchFamily="50" charset="-128"/>
                <a:cs typeface="Meiryo UI" pitchFamily="50" charset="-128"/>
              </a:rPr>
              <a:t>VIETNAM</a:t>
            </a:r>
            <a:endParaRPr lang="ja-JP" altLang="en-US" sz="2400" b="1" dirty="0">
              <a:solidFill>
                <a:schemeClr val="tx2">
                  <a:lumMod val="75000"/>
                </a:schemeClr>
              </a:solidFill>
              <a:latin typeface="Meiryo UI" pitchFamily="50" charset="-128"/>
              <a:ea typeface="Meiryo UI" pitchFamily="50" charset="-128"/>
              <a:cs typeface="Meiryo UI" pitchFamily="50" charset="-128"/>
            </a:endParaRPr>
          </a:p>
        </p:txBody>
      </p:sp>
      <p:sp>
        <p:nvSpPr>
          <p:cNvPr id="5" name="タイトル 3"/>
          <p:cNvSpPr txBox="1">
            <a:spLocks/>
          </p:cNvSpPr>
          <p:nvPr/>
        </p:nvSpPr>
        <p:spPr>
          <a:xfrm>
            <a:off x="4080332" y="5301208"/>
            <a:ext cx="2222387" cy="1296144"/>
          </a:xfrm>
          <a:prstGeom prst="rect">
            <a:avLst/>
          </a:prstGeom>
          <a:no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oAutofit/>
          </a:bodyPr>
          <a:lstStyle>
            <a:lvl1pPr algn="ctr"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r>
              <a:rPr lang="en-US" altLang="ja-JP" sz="2400" b="1" dirty="0" smtClean="0">
                <a:solidFill>
                  <a:srgbClr val="4F81BD">
                    <a:lumMod val="50000"/>
                  </a:srgbClr>
                </a:solidFill>
                <a:latin typeface="Meiryo UI" pitchFamily="50" charset="-128"/>
                <a:ea typeface="Meiryo UI" pitchFamily="50" charset="-128"/>
                <a:cs typeface="Meiryo UI" pitchFamily="50" charset="-128"/>
              </a:rPr>
              <a:t>Thank you.</a:t>
            </a:r>
            <a:endParaRPr lang="ja-JP" altLang="en-US" sz="2400" b="1" dirty="0">
              <a:solidFill>
                <a:srgbClr val="4F81BD">
                  <a:lumMod val="50000"/>
                </a:srgb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3092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3</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smtClean="0">
                <a:ea typeface="MS UI Gothic" pitchFamily="50" charset="-128"/>
              </a:rPr>
              <a:t>Category</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36" name="テキスト ボックス 33"/>
          <p:cNvSpPr txBox="1">
            <a:spLocks noChangeArrowheads="1"/>
          </p:cNvSpPr>
          <p:nvPr/>
        </p:nvSpPr>
        <p:spPr bwMode="auto">
          <a:xfrm>
            <a:off x="302653" y="1124744"/>
            <a:ext cx="8589837" cy="4824536"/>
          </a:xfrm>
          <a:prstGeom prst="rect">
            <a:avLst/>
          </a:prstGeom>
          <a:noFill/>
          <a:ln w="9525">
            <a:noFill/>
            <a:miter lim="800000"/>
            <a:headEnd/>
            <a:tailEnd/>
          </a:ln>
        </p:spPr>
        <p:txBody>
          <a:bodyPr wrap="square" tIns="72000" bIns="72000" anchor="t" anchorCtr="0">
            <a:noAutofit/>
          </a:bodyPr>
          <a:lstStyle/>
          <a:p>
            <a:pPr eaLnBrk="1" hangingPunct="1">
              <a:lnSpc>
                <a:spcPct val="80000"/>
              </a:lnSpc>
            </a:pPr>
            <a:r>
              <a:rPr lang="en-US" altLang="ja-JP" sz="2000" dirty="0" smtClean="0">
                <a:ea typeface="MS UI Gothic" pitchFamily="50" charset="-128"/>
              </a:rPr>
              <a:t>1. </a:t>
            </a:r>
            <a:r>
              <a:rPr lang="en-US" altLang="ja-JP" sz="2000" dirty="0">
                <a:ea typeface="MS UI Gothic" pitchFamily="50" charset="-128"/>
              </a:rPr>
              <a:t>What is the job? </a:t>
            </a:r>
            <a:endParaRPr lang="ja-JP" altLang="en-US" sz="2000" dirty="0">
              <a:ea typeface="MS UI Gothic" pitchFamily="50" charset="-128"/>
            </a:endParaRPr>
          </a:p>
          <a:p>
            <a:pPr eaLnBrk="1" hangingPunct="1">
              <a:lnSpc>
                <a:spcPct val="80000"/>
              </a:lnSpc>
              <a:buFontTx/>
              <a:buNone/>
            </a:pPr>
            <a:endParaRPr lang="en-US" altLang="ja-JP" sz="2000" dirty="0">
              <a:ea typeface="MS UI Gothic" pitchFamily="50" charset="-128"/>
            </a:endParaRPr>
          </a:p>
          <a:p>
            <a:pPr eaLnBrk="1" hangingPunct="1">
              <a:lnSpc>
                <a:spcPct val="80000"/>
              </a:lnSpc>
            </a:pPr>
            <a:r>
              <a:rPr lang="en-US" altLang="ja-JP" sz="2000" dirty="0" smtClean="0">
                <a:ea typeface="MS UI Gothic" pitchFamily="50" charset="-128"/>
              </a:rPr>
              <a:t>2. </a:t>
            </a:r>
            <a:r>
              <a:rPr lang="en-US" altLang="ja-JP" sz="2000" dirty="0">
                <a:ea typeface="MS UI Gothic" pitchFamily="50" charset="-128"/>
              </a:rPr>
              <a:t>The organization of company</a:t>
            </a:r>
          </a:p>
          <a:p>
            <a:pPr eaLnBrk="1" hangingPunct="1">
              <a:lnSpc>
                <a:spcPct val="80000"/>
              </a:lnSpc>
              <a:buFontTx/>
              <a:buNone/>
            </a:pPr>
            <a:endParaRPr lang="en-US" altLang="ja-JP" sz="2000" dirty="0">
              <a:ea typeface="MS UI Gothic" pitchFamily="50" charset="-128"/>
            </a:endParaRPr>
          </a:p>
          <a:p>
            <a:pPr eaLnBrk="1" hangingPunct="1">
              <a:lnSpc>
                <a:spcPct val="80000"/>
              </a:lnSpc>
              <a:buFontTx/>
              <a:buNone/>
            </a:pPr>
            <a:r>
              <a:rPr lang="en-US" altLang="ja-JP" sz="2000" dirty="0" smtClean="0">
                <a:ea typeface="MS UI Gothic" pitchFamily="50" charset="-128"/>
              </a:rPr>
              <a:t>3. </a:t>
            </a:r>
            <a:r>
              <a:rPr lang="en-US" altLang="ja-JP" sz="2000" dirty="0">
                <a:ea typeface="MS UI Gothic" pitchFamily="50" charset="-128"/>
              </a:rPr>
              <a:t>Expectation capacity </a:t>
            </a:r>
            <a:r>
              <a:rPr lang="en-US" altLang="ja-JP" sz="2000" dirty="0" smtClean="0">
                <a:ea typeface="MS UI Gothic" pitchFamily="50" charset="-128"/>
              </a:rPr>
              <a:t>staff</a:t>
            </a:r>
            <a:endParaRPr lang="en-US" altLang="ja-JP" sz="2000" dirty="0">
              <a:ea typeface="MS UI Gothic" pitchFamily="50" charset="-128"/>
            </a:endParaRPr>
          </a:p>
          <a:p>
            <a:pPr eaLnBrk="1" hangingPunct="1">
              <a:lnSpc>
                <a:spcPct val="80000"/>
              </a:lnSpc>
              <a:buFontTx/>
              <a:buNone/>
            </a:pPr>
            <a:endParaRPr lang="en-US" altLang="ja-JP" sz="2000" dirty="0">
              <a:ea typeface="MS UI Gothic" pitchFamily="50" charset="-128"/>
            </a:endParaRPr>
          </a:p>
          <a:p>
            <a:pPr eaLnBrk="1" hangingPunct="1">
              <a:lnSpc>
                <a:spcPct val="80000"/>
              </a:lnSpc>
              <a:buFontTx/>
              <a:buNone/>
            </a:pPr>
            <a:r>
              <a:rPr lang="en-US" altLang="ja-JP" sz="2000" dirty="0" smtClean="0">
                <a:ea typeface="MS UI Gothic" pitchFamily="50" charset="-128"/>
              </a:rPr>
              <a:t>4. </a:t>
            </a:r>
            <a:r>
              <a:rPr lang="vi-VN" altLang="ja-JP" sz="2000" dirty="0">
                <a:ea typeface="MS UI Gothic" pitchFamily="50" charset="-128"/>
              </a:rPr>
              <a:t>Consciousness</a:t>
            </a:r>
            <a:r>
              <a:rPr lang="en-US" altLang="ja-JP" sz="2000" dirty="0">
                <a:ea typeface="MS UI Gothic" pitchFamily="50" charset="-128"/>
              </a:rPr>
              <a:t> in </a:t>
            </a:r>
            <a:r>
              <a:rPr lang="en-US" altLang="ja-JP" sz="2000" dirty="0" smtClean="0">
                <a:ea typeface="MS UI Gothic" pitchFamily="50" charset="-128"/>
              </a:rPr>
              <a:t>working</a:t>
            </a:r>
          </a:p>
          <a:p>
            <a:pPr eaLnBrk="1" hangingPunct="1">
              <a:lnSpc>
                <a:spcPct val="80000"/>
              </a:lnSpc>
              <a:buFontTx/>
              <a:buNone/>
            </a:pPr>
            <a:endParaRPr lang="en-US" altLang="ja-JP" sz="2000" dirty="0" smtClean="0">
              <a:ea typeface="MS UI Gothic" pitchFamily="50" charset="-128"/>
            </a:endParaRPr>
          </a:p>
          <a:p>
            <a:pPr>
              <a:lnSpc>
                <a:spcPct val="80000"/>
              </a:lnSpc>
            </a:pPr>
            <a:r>
              <a:rPr lang="en-US" altLang="ja-JP" sz="2000" dirty="0" smtClean="0">
                <a:ea typeface="MS UI Gothic" pitchFamily="50" charset="-128"/>
              </a:rPr>
              <a:t>5. </a:t>
            </a:r>
            <a:r>
              <a:rPr lang="en-US" altLang="ja-JP" sz="2000" dirty="0">
                <a:ea typeface="MS UI Gothic" pitchFamily="50" charset="-128"/>
              </a:rPr>
              <a:t>Basic attitude at company</a:t>
            </a:r>
          </a:p>
          <a:p>
            <a:pPr eaLnBrk="1" hangingPunct="1">
              <a:lnSpc>
                <a:spcPct val="80000"/>
              </a:lnSpc>
              <a:buFontTx/>
              <a:buNone/>
            </a:pPr>
            <a:endParaRPr lang="en-US" altLang="ja-JP" sz="2000" dirty="0" smtClean="0">
              <a:ea typeface="MS UI Gothic" pitchFamily="50" charset="-128"/>
            </a:endParaRPr>
          </a:p>
          <a:p>
            <a:pPr>
              <a:lnSpc>
                <a:spcPct val="80000"/>
              </a:lnSpc>
            </a:pPr>
            <a:r>
              <a:rPr lang="en-US" altLang="ja-JP" sz="2000" dirty="0" smtClean="0">
                <a:ea typeface="MS UI Gothic" pitchFamily="50" charset="-128"/>
              </a:rPr>
              <a:t>6. </a:t>
            </a:r>
            <a:r>
              <a:rPr lang="en-US" altLang="ja-JP" sz="2000" dirty="0">
                <a:ea typeface="MS UI Gothic" pitchFamily="50" charset="-128"/>
              </a:rPr>
              <a:t>Learning at company</a:t>
            </a:r>
          </a:p>
          <a:p>
            <a:pPr eaLnBrk="1" hangingPunct="1">
              <a:lnSpc>
                <a:spcPct val="80000"/>
              </a:lnSpc>
              <a:buFontTx/>
              <a:buNone/>
            </a:pPr>
            <a:endParaRPr lang="en-US" altLang="ja-JP" sz="2000" dirty="0" smtClean="0">
              <a:ea typeface="MS UI Gothic" pitchFamily="50" charset="-128"/>
            </a:endParaRPr>
          </a:p>
          <a:p>
            <a:pPr>
              <a:lnSpc>
                <a:spcPct val="80000"/>
              </a:lnSpc>
            </a:pPr>
            <a:r>
              <a:rPr lang="en-US" altLang="ja-JP" sz="2000" dirty="0" smtClean="0">
                <a:ea typeface="MS UI Gothic" pitchFamily="50" charset="-128"/>
              </a:rPr>
              <a:t>7. </a:t>
            </a:r>
            <a:r>
              <a:rPr lang="en-US" altLang="ja-JP" sz="2000" dirty="0">
                <a:ea typeface="MS UI Gothic" pitchFamily="50" charset="-128"/>
              </a:rPr>
              <a:t>The Professional </a:t>
            </a:r>
            <a:r>
              <a:rPr lang="en-US" altLang="ja-JP" sz="2000" dirty="0" smtClean="0">
                <a:ea typeface="MS UI Gothic" pitchFamily="50" charset="-128"/>
              </a:rPr>
              <a:t>Employee</a:t>
            </a:r>
          </a:p>
          <a:p>
            <a:pPr>
              <a:lnSpc>
                <a:spcPct val="80000"/>
              </a:lnSpc>
            </a:pPr>
            <a:endParaRPr lang="en-US" altLang="ja-JP" sz="2000" dirty="0">
              <a:ea typeface="MS UI Gothic" pitchFamily="50" charset="-128"/>
            </a:endParaRPr>
          </a:p>
          <a:p>
            <a:pPr>
              <a:lnSpc>
                <a:spcPct val="80000"/>
              </a:lnSpc>
            </a:pPr>
            <a:r>
              <a:rPr lang="en-US" altLang="ja-JP" sz="2000" dirty="0" smtClean="0">
                <a:ea typeface="MS UI Gothic" pitchFamily="50" charset="-128"/>
              </a:rPr>
              <a:t>8. </a:t>
            </a:r>
            <a:r>
              <a:rPr lang="en-US" altLang="ja-JP" sz="2000" dirty="0">
                <a:ea typeface="MS UI Gothic" pitchFamily="50" charset="-128"/>
              </a:rPr>
              <a:t>Time </a:t>
            </a:r>
            <a:r>
              <a:rPr lang="en-US" altLang="ja-JP" sz="2000" dirty="0" smtClean="0">
                <a:ea typeface="MS UI Gothic" pitchFamily="50" charset="-128"/>
              </a:rPr>
              <a:t>Management</a:t>
            </a:r>
          </a:p>
          <a:p>
            <a:pPr>
              <a:lnSpc>
                <a:spcPct val="80000"/>
              </a:lnSpc>
            </a:pPr>
            <a:endParaRPr lang="en-US" altLang="ja-JP" sz="2000" dirty="0">
              <a:ea typeface="MS UI Gothic" pitchFamily="50" charset="-128"/>
            </a:endParaRPr>
          </a:p>
          <a:p>
            <a:pPr>
              <a:lnSpc>
                <a:spcPct val="80000"/>
              </a:lnSpc>
            </a:pPr>
            <a:r>
              <a:rPr lang="en-US" altLang="ja-JP" sz="2000" dirty="0" smtClean="0">
                <a:ea typeface="MS UI Gothic" pitchFamily="50" charset="-128"/>
              </a:rPr>
              <a:t>9. </a:t>
            </a:r>
            <a:r>
              <a:rPr lang="en-US" altLang="ja-JP" sz="2000" dirty="0">
                <a:ea typeface="MS UI Gothic" pitchFamily="50" charset="-128"/>
              </a:rPr>
              <a:t>How is control your work</a:t>
            </a:r>
          </a:p>
          <a:p>
            <a:pPr eaLnBrk="1" hangingPunct="1">
              <a:lnSpc>
                <a:spcPct val="80000"/>
              </a:lnSpc>
              <a:buFontTx/>
              <a:buNone/>
            </a:pPr>
            <a:endParaRPr lang="en-US" altLang="ja-JP" sz="2000" dirty="0">
              <a:ea typeface="MS UI Gothic" pitchFamily="50" charset="-128"/>
            </a:endParaRPr>
          </a:p>
          <a:p>
            <a:pPr eaLnBrk="1" hangingPunct="1">
              <a:lnSpc>
                <a:spcPct val="80000"/>
              </a:lnSpc>
              <a:buFontTx/>
              <a:buNone/>
            </a:pPr>
            <a:endParaRPr lang="en-US" altLang="ja-JP" sz="2000" dirty="0">
              <a:ea typeface="MS UI Gothic" pitchFamily="50" charset="-128"/>
            </a:endParaRPr>
          </a:p>
          <a:p>
            <a:r>
              <a:rPr lang="en-US" altLang="ja-JP" sz="2000" dirty="0" smtClean="0">
                <a:solidFill>
                  <a:prstClr val="black"/>
                </a:solidFill>
                <a:latin typeface="+mn-lt"/>
                <a:ea typeface="Meiryo UI" pitchFamily="50" charset="-128"/>
                <a:cs typeface="Meiryo UI" pitchFamily="50" charset="-128"/>
              </a:rPr>
              <a:t>   </a:t>
            </a:r>
            <a:endParaRPr lang="en-US" altLang="ja-JP" sz="1600" dirty="0">
              <a:solidFill>
                <a:prstClr val="black"/>
              </a:solidFill>
              <a:latin typeface="+mn-lt"/>
              <a:ea typeface="Meiryo UI" pitchFamily="50" charset="-128"/>
              <a:cs typeface="Times" pitchFamily="18" charset="0"/>
            </a:endParaRPr>
          </a:p>
        </p:txBody>
      </p:sp>
    </p:spTree>
    <p:extLst>
      <p:ext uri="{BB962C8B-B14F-4D97-AF65-F5344CB8AC3E}">
        <p14:creationId xmlns:p14="http://schemas.microsoft.com/office/powerpoint/2010/main" val="1343457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4</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What is the job? </a:t>
            </a:r>
            <a:r>
              <a:rPr lang="en-US" altLang="ja-JP" dirty="0" smtClean="0">
                <a:ea typeface="MS UI Gothic" pitchFamily="50" charset="-128"/>
              </a:rPr>
              <a:t>(</a:t>
            </a:r>
            <a:r>
              <a:rPr lang="en-US" altLang="ja-JP" dirty="0">
                <a:ea typeface="MS UI Gothic" pitchFamily="50" charset="-128"/>
              </a:rPr>
              <a:t>1</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342900" indent="-342900" eaLnBrk="1" hangingPunct="1">
              <a:lnSpc>
                <a:spcPct val="80000"/>
              </a:lnSpc>
              <a:buFont typeface="Arial" panose="020B0604020202020204" pitchFamily="34" charset="0"/>
              <a:buChar char="•"/>
            </a:pPr>
            <a:r>
              <a:rPr lang="en-US" altLang="ja-JP" sz="2000" dirty="0" smtClean="0">
                <a:ea typeface="MS UI Gothic" pitchFamily="50" charset="-128"/>
              </a:rPr>
              <a:t>Company </a:t>
            </a:r>
            <a:r>
              <a:rPr lang="en-US" altLang="ja-JP" sz="2000" dirty="0">
                <a:ea typeface="MS UI Gothic" pitchFamily="50" charset="-128"/>
              </a:rPr>
              <a:t>is working place.</a:t>
            </a:r>
          </a:p>
          <a:p>
            <a:pPr eaLnBrk="1" hangingPunct="1">
              <a:lnSpc>
                <a:spcPct val="80000"/>
              </a:lnSpc>
            </a:pPr>
            <a:r>
              <a:rPr lang="en-US" altLang="ja-JP" sz="2000" dirty="0" err="1">
                <a:ea typeface="MS UI Gothic" pitchFamily="50" charset="-128"/>
              </a:rPr>
              <a:t>Công</a:t>
            </a:r>
            <a:r>
              <a:rPr lang="en-US" altLang="ja-JP" sz="2000" dirty="0">
                <a:ea typeface="MS UI Gothic" pitchFamily="50" charset="-128"/>
              </a:rPr>
              <a:t> ty </a:t>
            </a:r>
            <a:r>
              <a:rPr lang="en-US" altLang="ja-JP" sz="2000" dirty="0" err="1">
                <a:ea typeface="MS UI Gothic" pitchFamily="50" charset="-128"/>
              </a:rPr>
              <a:t>là</a:t>
            </a:r>
            <a:r>
              <a:rPr lang="en-US" altLang="ja-JP" sz="2000" dirty="0">
                <a:ea typeface="MS UI Gothic" pitchFamily="50" charset="-128"/>
              </a:rPr>
              <a:t> </a:t>
            </a:r>
            <a:r>
              <a:rPr lang="en-US" altLang="ja-JP" sz="2000" dirty="0" err="1">
                <a:ea typeface="MS UI Gothic" pitchFamily="50" charset="-128"/>
              </a:rPr>
              <a:t>nơi</a:t>
            </a:r>
            <a:r>
              <a:rPr lang="en-US" altLang="ja-JP" sz="2000" dirty="0">
                <a:ea typeface="MS UI Gothic" pitchFamily="50" charset="-128"/>
              </a:rPr>
              <a:t> </a:t>
            </a:r>
            <a:r>
              <a:rPr lang="en-US" altLang="ja-JP" sz="2000" dirty="0" err="1">
                <a:ea typeface="MS UI Gothic" pitchFamily="50" charset="-128"/>
              </a:rPr>
              <a:t>làm</a:t>
            </a:r>
            <a:r>
              <a:rPr lang="en-US" altLang="ja-JP" sz="2000" dirty="0">
                <a:ea typeface="MS UI Gothic" pitchFamily="50" charset="-128"/>
              </a:rPr>
              <a:t> </a:t>
            </a:r>
            <a:r>
              <a:rPr lang="en-US" altLang="ja-JP" sz="2000" dirty="0" err="1">
                <a:ea typeface="MS UI Gothic" pitchFamily="50" charset="-128"/>
              </a:rPr>
              <a:t>việc</a:t>
            </a:r>
            <a:r>
              <a:rPr lang="en-US" altLang="ja-JP" sz="2000" dirty="0">
                <a:ea typeface="MS UI Gothic" pitchFamily="50" charset="-128"/>
              </a:rPr>
              <a:t>.</a:t>
            </a:r>
          </a:p>
          <a:p>
            <a:pPr eaLnBrk="1" hangingPunct="1">
              <a:lnSpc>
                <a:spcPct val="80000"/>
              </a:lnSpc>
              <a:buFontTx/>
              <a:buNone/>
            </a:pPr>
            <a:endParaRPr lang="en-US" altLang="ja-JP" sz="2000" dirty="0">
              <a:ea typeface="MS UI Gothic" pitchFamily="50" charset="-128"/>
            </a:endParaRPr>
          </a:p>
          <a:p>
            <a:pPr marL="342900" indent="-342900" eaLnBrk="1" hangingPunct="1">
              <a:lnSpc>
                <a:spcPct val="80000"/>
              </a:lnSpc>
              <a:buFont typeface="Arial" panose="020B0604020202020204" pitchFamily="34" charset="0"/>
              <a:buChar char="•"/>
            </a:pPr>
            <a:r>
              <a:rPr lang="en-US" altLang="ja-JP" sz="2000" dirty="0" smtClean="0">
                <a:ea typeface="MS UI Gothic" pitchFamily="50" charset="-128"/>
              </a:rPr>
              <a:t>“</a:t>
            </a:r>
            <a:r>
              <a:rPr lang="en-US" altLang="ja-JP" sz="2000" dirty="0">
                <a:ea typeface="MS UI Gothic" pitchFamily="50" charset="-128"/>
              </a:rPr>
              <a:t>The Job"⇒ uses our abilities and contributions to the company, and receives salary as our results.      </a:t>
            </a:r>
          </a:p>
          <a:p>
            <a:pPr eaLnBrk="1" hangingPunct="1">
              <a:lnSpc>
                <a:spcPct val="80000"/>
              </a:lnSpc>
            </a:pPr>
            <a:r>
              <a:rPr lang="en-US" altLang="ja-JP" sz="2000" dirty="0">
                <a:ea typeface="MS UI Gothic" pitchFamily="50" charset="-128"/>
              </a:rPr>
              <a:t>“</a:t>
            </a:r>
            <a:r>
              <a:rPr lang="en-US" altLang="ja-JP" sz="2000" dirty="0" err="1">
                <a:ea typeface="MS UI Gothic" pitchFamily="50" charset="-128"/>
              </a:rPr>
              <a:t>Công</a:t>
            </a:r>
            <a:r>
              <a:rPr lang="en-US" altLang="ja-JP" sz="2000" dirty="0">
                <a:ea typeface="MS UI Gothic" pitchFamily="50" charset="-128"/>
              </a:rPr>
              <a:t> </a:t>
            </a:r>
            <a:r>
              <a:rPr lang="en-US" altLang="ja-JP" sz="2000" dirty="0" err="1">
                <a:ea typeface="MS UI Gothic" pitchFamily="50" charset="-128"/>
              </a:rPr>
              <a:t>việc</a:t>
            </a:r>
            <a:r>
              <a:rPr lang="en-US" altLang="ja-JP" sz="2000" dirty="0">
                <a:ea typeface="MS UI Gothic" pitchFamily="50" charset="-128"/>
              </a:rPr>
              <a:t>” ⇒ </a:t>
            </a:r>
            <a:r>
              <a:rPr lang="en-US" altLang="ja-JP" sz="2000" dirty="0" err="1">
                <a:ea typeface="MS UI Gothic" pitchFamily="50" charset="-128"/>
              </a:rPr>
              <a:t>áp</a:t>
            </a:r>
            <a:r>
              <a:rPr lang="en-US" altLang="ja-JP" sz="2000" dirty="0">
                <a:ea typeface="MS UI Gothic" pitchFamily="50" charset="-128"/>
              </a:rPr>
              <a:t> </a:t>
            </a:r>
            <a:r>
              <a:rPr lang="en-US" altLang="ja-JP" sz="2000" dirty="0" err="1">
                <a:ea typeface="MS UI Gothic" pitchFamily="50" charset="-128"/>
              </a:rPr>
              <a:t>dụng</a:t>
            </a:r>
            <a:r>
              <a:rPr lang="en-US" altLang="ja-JP" sz="2000" dirty="0">
                <a:ea typeface="MS UI Gothic" pitchFamily="50" charset="-128"/>
              </a:rPr>
              <a:t> </a:t>
            </a:r>
            <a:r>
              <a:rPr lang="en-US" altLang="ja-JP" sz="2000" dirty="0" err="1">
                <a:ea typeface="MS UI Gothic" pitchFamily="50" charset="-128"/>
              </a:rPr>
              <a:t>khả</a:t>
            </a:r>
            <a:r>
              <a:rPr lang="en-US" altLang="ja-JP" sz="2000" dirty="0">
                <a:ea typeface="MS UI Gothic" pitchFamily="50" charset="-128"/>
              </a:rPr>
              <a:t> </a:t>
            </a:r>
            <a:r>
              <a:rPr lang="en-US" altLang="ja-JP" sz="2000" dirty="0" err="1">
                <a:ea typeface="MS UI Gothic" pitchFamily="50" charset="-128"/>
              </a:rPr>
              <a:t>năng</a:t>
            </a:r>
            <a:r>
              <a:rPr lang="en-US" altLang="ja-JP" sz="2000" dirty="0">
                <a:ea typeface="MS UI Gothic" pitchFamily="50" charset="-128"/>
              </a:rPr>
              <a:t> </a:t>
            </a:r>
            <a:r>
              <a:rPr lang="en-US" altLang="ja-JP" sz="2000" dirty="0" err="1">
                <a:ea typeface="MS UI Gothic" pitchFamily="50" charset="-128"/>
              </a:rPr>
              <a:t>của</a:t>
            </a:r>
            <a:r>
              <a:rPr lang="en-US" altLang="ja-JP" sz="2000" dirty="0">
                <a:ea typeface="MS UI Gothic" pitchFamily="50" charset="-128"/>
              </a:rPr>
              <a:t> </a:t>
            </a:r>
            <a:r>
              <a:rPr lang="en-US" altLang="ja-JP" sz="2000" dirty="0" err="1">
                <a:ea typeface="MS UI Gothic" pitchFamily="50" charset="-128"/>
              </a:rPr>
              <a:t>mình</a:t>
            </a:r>
            <a:r>
              <a:rPr lang="en-US" altLang="ja-JP" sz="2000" dirty="0">
                <a:ea typeface="MS UI Gothic" pitchFamily="50" charset="-128"/>
              </a:rPr>
              <a:t>, </a:t>
            </a:r>
            <a:r>
              <a:rPr lang="en-US" altLang="ja-JP" sz="2000" dirty="0" err="1">
                <a:ea typeface="MS UI Gothic" pitchFamily="50" charset="-128"/>
              </a:rPr>
              <a:t>đóng</a:t>
            </a:r>
            <a:r>
              <a:rPr lang="en-US" altLang="ja-JP" sz="2000" dirty="0">
                <a:ea typeface="MS UI Gothic" pitchFamily="50" charset="-128"/>
              </a:rPr>
              <a:t> </a:t>
            </a:r>
            <a:r>
              <a:rPr lang="en-US" altLang="ja-JP" sz="2000" dirty="0" err="1">
                <a:ea typeface="MS UI Gothic" pitchFamily="50" charset="-128"/>
              </a:rPr>
              <a:t>góp</a:t>
            </a:r>
            <a:r>
              <a:rPr lang="en-US" altLang="ja-JP" sz="2000" dirty="0">
                <a:ea typeface="MS UI Gothic" pitchFamily="50" charset="-128"/>
              </a:rPr>
              <a:t> </a:t>
            </a:r>
            <a:r>
              <a:rPr lang="en-US" altLang="ja-JP" sz="2000" dirty="0" err="1">
                <a:ea typeface="MS UI Gothic" pitchFamily="50" charset="-128"/>
              </a:rPr>
              <a:t>cho</a:t>
            </a:r>
            <a:r>
              <a:rPr lang="en-US" altLang="ja-JP" sz="2000" dirty="0">
                <a:ea typeface="MS UI Gothic" pitchFamily="50" charset="-128"/>
              </a:rPr>
              <a:t> </a:t>
            </a:r>
            <a:r>
              <a:rPr lang="en-US" altLang="ja-JP" sz="2000" dirty="0" err="1">
                <a:ea typeface="MS UI Gothic" pitchFamily="50" charset="-128"/>
              </a:rPr>
              <a:t>công</a:t>
            </a:r>
            <a:r>
              <a:rPr lang="en-US" altLang="ja-JP" sz="2000" dirty="0">
                <a:ea typeface="MS UI Gothic" pitchFamily="50" charset="-128"/>
              </a:rPr>
              <a:t> ty, </a:t>
            </a:r>
            <a:r>
              <a:rPr lang="en-US" altLang="ja-JP" sz="2000" dirty="0" err="1">
                <a:ea typeface="MS UI Gothic" pitchFamily="50" charset="-128"/>
              </a:rPr>
              <a:t>và</a:t>
            </a:r>
            <a:r>
              <a:rPr lang="en-US" altLang="ja-JP" sz="2000" dirty="0">
                <a:ea typeface="MS UI Gothic" pitchFamily="50" charset="-128"/>
              </a:rPr>
              <a:t> </a:t>
            </a:r>
            <a:r>
              <a:rPr lang="en-US" altLang="ja-JP" sz="2000" dirty="0" err="1">
                <a:ea typeface="MS UI Gothic" pitchFamily="50" charset="-128"/>
              </a:rPr>
              <a:t>nhận</a:t>
            </a:r>
            <a:r>
              <a:rPr lang="en-US" altLang="ja-JP" sz="2000" dirty="0">
                <a:ea typeface="MS UI Gothic" pitchFamily="50" charset="-128"/>
              </a:rPr>
              <a:t> </a:t>
            </a:r>
            <a:r>
              <a:rPr lang="en-US" altLang="ja-JP" sz="2000" dirty="0" err="1">
                <a:ea typeface="MS UI Gothic" pitchFamily="50" charset="-128"/>
              </a:rPr>
              <a:t>thù</a:t>
            </a:r>
            <a:r>
              <a:rPr lang="en-US" altLang="ja-JP" sz="2000" dirty="0">
                <a:ea typeface="MS UI Gothic" pitchFamily="50" charset="-128"/>
              </a:rPr>
              <a:t> </a:t>
            </a:r>
            <a:r>
              <a:rPr lang="en-US" altLang="ja-JP" sz="2000" dirty="0" err="1">
                <a:ea typeface="MS UI Gothic" pitchFamily="50" charset="-128"/>
              </a:rPr>
              <a:t>lao</a:t>
            </a:r>
            <a:r>
              <a:rPr lang="en-US" altLang="ja-JP" sz="2000" dirty="0">
                <a:ea typeface="MS UI Gothic" pitchFamily="50" charset="-128"/>
              </a:rPr>
              <a:t> </a:t>
            </a:r>
            <a:r>
              <a:rPr lang="en-US" altLang="ja-JP" sz="2000" dirty="0" err="1">
                <a:ea typeface="MS UI Gothic" pitchFamily="50" charset="-128"/>
              </a:rPr>
              <a:t>như</a:t>
            </a:r>
            <a:r>
              <a:rPr lang="en-US" altLang="ja-JP" sz="2000" dirty="0">
                <a:ea typeface="MS UI Gothic" pitchFamily="50" charset="-128"/>
              </a:rPr>
              <a:t> </a:t>
            </a:r>
            <a:r>
              <a:rPr lang="en-US" altLang="ja-JP" sz="2000" dirty="0" err="1">
                <a:ea typeface="MS UI Gothic" pitchFamily="50" charset="-128"/>
              </a:rPr>
              <a:t>là</a:t>
            </a:r>
            <a:r>
              <a:rPr lang="en-US" altLang="ja-JP" sz="2000" dirty="0">
                <a:ea typeface="MS UI Gothic" pitchFamily="50" charset="-128"/>
              </a:rPr>
              <a:t> </a:t>
            </a:r>
            <a:r>
              <a:rPr lang="en-US" altLang="ja-JP" sz="2000" dirty="0" err="1">
                <a:ea typeface="MS UI Gothic" pitchFamily="50" charset="-128"/>
              </a:rPr>
              <a:t>thành</a:t>
            </a:r>
            <a:r>
              <a:rPr lang="en-US" altLang="ja-JP" sz="2000" dirty="0">
                <a:ea typeface="MS UI Gothic" pitchFamily="50" charset="-128"/>
              </a:rPr>
              <a:t> </a:t>
            </a:r>
            <a:r>
              <a:rPr lang="en-US" altLang="ja-JP" sz="2000" dirty="0" err="1">
                <a:ea typeface="MS UI Gothic" pitchFamily="50" charset="-128"/>
              </a:rPr>
              <a:t>quả</a:t>
            </a:r>
            <a:r>
              <a:rPr lang="en-US" altLang="ja-JP" sz="2000" dirty="0">
                <a:ea typeface="MS UI Gothic" pitchFamily="50" charset="-128"/>
              </a:rPr>
              <a:t> </a:t>
            </a:r>
            <a:r>
              <a:rPr lang="en-US" altLang="ja-JP" sz="2000" dirty="0" err="1">
                <a:ea typeface="MS UI Gothic" pitchFamily="50" charset="-128"/>
              </a:rPr>
              <a:t>mình</a:t>
            </a:r>
            <a:r>
              <a:rPr lang="en-US" altLang="ja-JP" sz="2000" dirty="0">
                <a:ea typeface="MS UI Gothic" pitchFamily="50" charset="-128"/>
              </a:rPr>
              <a:t> </a:t>
            </a:r>
            <a:r>
              <a:rPr lang="en-US" altLang="ja-JP" sz="2000" dirty="0" err="1">
                <a:ea typeface="MS UI Gothic" pitchFamily="50" charset="-128"/>
              </a:rPr>
              <a:t>làm</a:t>
            </a:r>
            <a:r>
              <a:rPr lang="en-US" altLang="ja-JP" sz="2000" dirty="0">
                <a:ea typeface="MS UI Gothic" pitchFamily="50" charset="-128"/>
              </a:rPr>
              <a:t> </a:t>
            </a:r>
            <a:r>
              <a:rPr lang="en-US" altLang="ja-JP" sz="2000" dirty="0" err="1">
                <a:ea typeface="MS UI Gothic" pitchFamily="50" charset="-128"/>
              </a:rPr>
              <a:t>được</a:t>
            </a:r>
            <a:r>
              <a:rPr lang="en-US" altLang="ja-JP" sz="2000" dirty="0">
                <a:ea typeface="MS UI Gothic" pitchFamily="50" charset="-128"/>
              </a:rPr>
              <a:t>.</a:t>
            </a:r>
          </a:p>
          <a:p>
            <a:pPr eaLnBrk="1" hangingPunct="1">
              <a:lnSpc>
                <a:spcPct val="80000"/>
              </a:lnSpc>
            </a:pPr>
            <a:endParaRPr lang="en-US" altLang="ja-JP" sz="2000" dirty="0">
              <a:ea typeface="MS UI Gothic" pitchFamily="50" charset="-128"/>
            </a:endParaRPr>
          </a:p>
          <a:p>
            <a:pPr marL="342900" indent="-342900" eaLnBrk="1" hangingPunct="1">
              <a:lnSpc>
                <a:spcPct val="80000"/>
              </a:lnSpc>
              <a:buFont typeface="Arial" panose="020B0604020202020204" pitchFamily="34" charset="0"/>
              <a:buChar char="•"/>
            </a:pPr>
            <a:r>
              <a:rPr lang="en-US" altLang="ja-JP" sz="2000" dirty="0" smtClean="0">
                <a:ea typeface="MS UI Gothic" pitchFamily="50" charset="-128"/>
              </a:rPr>
              <a:t>While </a:t>
            </a:r>
            <a:r>
              <a:rPr lang="en-US" altLang="ja-JP" sz="2000" dirty="0">
                <a:ea typeface="MS UI Gothic" pitchFamily="50" charset="-128"/>
              </a:rPr>
              <a:t>you have received salary from company, you must be aware of yourself as staff of company, perform the assigned role and fulfill their responsibilities as "a professional“.</a:t>
            </a:r>
          </a:p>
          <a:p>
            <a:pPr eaLnBrk="1" hangingPunct="1">
              <a:lnSpc>
                <a:spcPct val="80000"/>
              </a:lnSpc>
            </a:pPr>
            <a:r>
              <a:rPr lang="en-US" altLang="ja-JP" sz="2000" dirty="0" err="1">
                <a:ea typeface="MS UI Gothic" pitchFamily="50" charset="-128"/>
              </a:rPr>
              <a:t>Một</a:t>
            </a:r>
            <a:r>
              <a:rPr lang="en-US" altLang="ja-JP" sz="2000" dirty="0">
                <a:ea typeface="MS UI Gothic" pitchFamily="50" charset="-128"/>
              </a:rPr>
              <a:t> </a:t>
            </a:r>
            <a:r>
              <a:rPr lang="en-US" altLang="ja-JP" sz="2000" dirty="0" err="1">
                <a:ea typeface="MS UI Gothic" pitchFamily="50" charset="-128"/>
              </a:rPr>
              <a:t>khi</a:t>
            </a:r>
            <a:r>
              <a:rPr lang="en-US" altLang="ja-JP" sz="2000" dirty="0">
                <a:ea typeface="MS UI Gothic" pitchFamily="50" charset="-128"/>
              </a:rPr>
              <a:t> </a:t>
            </a:r>
            <a:r>
              <a:rPr lang="en-US" altLang="ja-JP" sz="2000" dirty="0" err="1">
                <a:ea typeface="MS UI Gothic" pitchFamily="50" charset="-128"/>
              </a:rPr>
              <a:t>đã</a:t>
            </a:r>
            <a:r>
              <a:rPr lang="en-US" altLang="ja-JP" sz="2000" dirty="0">
                <a:ea typeface="MS UI Gothic" pitchFamily="50" charset="-128"/>
              </a:rPr>
              <a:t> </a:t>
            </a:r>
            <a:r>
              <a:rPr lang="en-US" altLang="ja-JP" sz="2000" dirty="0" err="1">
                <a:ea typeface="MS UI Gothic" pitchFamily="50" charset="-128"/>
              </a:rPr>
              <a:t>nhận</a:t>
            </a:r>
            <a:r>
              <a:rPr lang="en-US" altLang="ja-JP" sz="2000" dirty="0">
                <a:ea typeface="MS UI Gothic" pitchFamily="50" charset="-128"/>
              </a:rPr>
              <a:t> </a:t>
            </a:r>
            <a:r>
              <a:rPr lang="en-US" altLang="ja-JP" sz="2000" dirty="0" err="1">
                <a:ea typeface="MS UI Gothic" pitchFamily="50" charset="-128"/>
              </a:rPr>
              <a:t>thu</a:t>
            </a:r>
            <a:r>
              <a:rPr lang="en-US" altLang="ja-JP" sz="2000" dirty="0">
                <a:ea typeface="MS UI Gothic" pitchFamily="50" charset="-128"/>
              </a:rPr>
              <a:t> </a:t>
            </a:r>
            <a:r>
              <a:rPr lang="en-US" altLang="ja-JP" sz="2000" dirty="0" err="1">
                <a:ea typeface="MS UI Gothic" pitchFamily="50" charset="-128"/>
              </a:rPr>
              <a:t>nhập</a:t>
            </a:r>
            <a:r>
              <a:rPr lang="en-US" altLang="ja-JP" sz="2000" dirty="0">
                <a:ea typeface="MS UI Gothic" pitchFamily="50" charset="-128"/>
              </a:rPr>
              <a:t> </a:t>
            </a:r>
            <a:r>
              <a:rPr lang="en-US" altLang="ja-JP" sz="2000" dirty="0" err="1">
                <a:ea typeface="MS UI Gothic" pitchFamily="50" charset="-128"/>
              </a:rPr>
              <a:t>định</a:t>
            </a:r>
            <a:r>
              <a:rPr lang="en-US" altLang="ja-JP" sz="2000" dirty="0">
                <a:ea typeface="MS UI Gothic" pitchFamily="50" charset="-128"/>
              </a:rPr>
              <a:t> </a:t>
            </a:r>
            <a:r>
              <a:rPr lang="en-US" altLang="ja-JP" sz="2000" dirty="0" err="1">
                <a:ea typeface="MS UI Gothic" pitchFamily="50" charset="-128"/>
              </a:rPr>
              <a:t>kì</a:t>
            </a:r>
            <a:r>
              <a:rPr lang="en-US" altLang="ja-JP" sz="2000" dirty="0">
                <a:ea typeface="MS UI Gothic" pitchFamily="50" charset="-128"/>
              </a:rPr>
              <a:t> </a:t>
            </a:r>
            <a:r>
              <a:rPr lang="en-US" altLang="ja-JP" sz="2000" dirty="0" err="1">
                <a:ea typeface="MS UI Gothic" pitchFamily="50" charset="-128"/>
              </a:rPr>
              <a:t>từ</a:t>
            </a:r>
            <a:r>
              <a:rPr lang="en-US" altLang="ja-JP" sz="2000" dirty="0">
                <a:ea typeface="MS UI Gothic" pitchFamily="50" charset="-128"/>
              </a:rPr>
              <a:t> </a:t>
            </a:r>
            <a:r>
              <a:rPr lang="en-US" altLang="ja-JP" sz="2000" dirty="0" err="1">
                <a:ea typeface="MS UI Gothic" pitchFamily="50" charset="-128"/>
              </a:rPr>
              <a:t>công</a:t>
            </a:r>
            <a:r>
              <a:rPr lang="en-US" altLang="ja-JP" sz="2000" dirty="0">
                <a:ea typeface="MS UI Gothic" pitchFamily="50" charset="-128"/>
              </a:rPr>
              <a:t> ty </a:t>
            </a:r>
            <a:r>
              <a:rPr lang="en-US" altLang="ja-JP" sz="2000" dirty="0" err="1">
                <a:ea typeface="MS UI Gothic" pitchFamily="50" charset="-128"/>
              </a:rPr>
              <a:t>thì</a:t>
            </a:r>
            <a:r>
              <a:rPr lang="en-US" altLang="ja-JP" sz="2000" dirty="0">
                <a:ea typeface="MS UI Gothic" pitchFamily="50" charset="-128"/>
              </a:rPr>
              <a:t> </a:t>
            </a:r>
            <a:r>
              <a:rPr lang="vi-VN" altLang="ja-JP" sz="2000" dirty="0">
                <a:ea typeface="MS UI Gothic" pitchFamily="50" charset="-128"/>
              </a:rPr>
              <a:t>phải tự ý thức được mình là một nhân viên </a:t>
            </a:r>
            <a:r>
              <a:rPr lang="en-US" altLang="ja-JP" sz="2000" dirty="0" err="1">
                <a:ea typeface="MS UI Gothic" pitchFamily="50" charset="-128"/>
              </a:rPr>
              <a:t>của</a:t>
            </a:r>
            <a:r>
              <a:rPr lang="en-US" altLang="ja-JP" sz="2000" dirty="0">
                <a:ea typeface="MS UI Gothic" pitchFamily="50" charset="-128"/>
              </a:rPr>
              <a:t> </a:t>
            </a:r>
            <a:r>
              <a:rPr lang="vi-VN" altLang="ja-JP" sz="2000" dirty="0">
                <a:ea typeface="MS UI Gothic" pitchFamily="50" charset="-128"/>
              </a:rPr>
              <a:t>công ty</a:t>
            </a:r>
            <a:r>
              <a:rPr lang="en-US" altLang="ja-JP" sz="2000" dirty="0">
                <a:ea typeface="MS UI Gothic" pitchFamily="50" charset="-128"/>
              </a:rPr>
              <a:t>, </a:t>
            </a:r>
            <a:r>
              <a:rPr lang="vi-VN" altLang="ja-JP" sz="2000" dirty="0">
                <a:ea typeface="MS UI Gothic" pitchFamily="50" charset="-128"/>
              </a:rPr>
              <a:t>thực hiện tốt vai trò được giao</a:t>
            </a:r>
            <a:r>
              <a:rPr lang="en-US" altLang="ja-JP" sz="2000" dirty="0">
                <a:ea typeface="MS UI Gothic" pitchFamily="50" charset="-128"/>
              </a:rPr>
              <a:t> </a:t>
            </a:r>
            <a:r>
              <a:rPr lang="en-US" altLang="ja-JP" sz="2000" dirty="0" err="1">
                <a:ea typeface="MS UI Gothic" pitchFamily="50" charset="-128"/>
              </a:rPr>
              <a:t>và</a:t>
            </a:r>
            <a:r>
              <a:rPr lang="en-US" altLang="ja-JP" sz="2000" dirty="0">
                <a:ea typeface="MS UI Gothic" pitchFamily="50" charset="-128"/>
              </a:rPr>
              <a:t> </a:t>
            </a:r>
            <a:r>
              <a:rPr lang="en-US" altLang="ja-JP" sz="2000" dirty="0" err="1">
                <a:ea typeface="MS UI Gothic" pitchFamily="50" charset="-128"/>
              </a:rPr>
              <a:t>hoàn</a:t>
            </a:r>
            <a:r>
              <a:rPr lang="en-US" altLang="ja-JP" sz="2000" dirty="0">
                <a:ea typeface="MS UI Gothic" pitchFamily="50" charset="-128"/>
              </a:rPr>
              <a:t> </a:t>
            </a:r>
            <a:r>
              <a:rPr lang="en-US" altLang="ja-JP" sz="2000" dirty="0" err="1">
                <a:ea typeface="MS UI Gothic" pitchFamily="50" charset="-128"/>
              </a:rPr>
              <a:t>thành</a:t>
            </a:r>
            <a:r>
              <a:rPr lang="en-US" altLang="ja-JP" sz="2000" dirty="0">
                <a:ea typeface="MS UI Gothic" pitchFamily="50" charset="-128"/>
              </a:rPr>
              <a:t> </a:t>
            </a:r>
            <a:r>
              <a:rPr lang="en-US" altLang="ja-JP" sz="2000" dirty="0" err="1">
                <a:ea typeface="MS UI Gothic" pitchFamily="50" charset="-128"/>
              </a:rPr>
              <a:t>trách</a:t>
            </a:r>
            <a:r>
              <a:rPr lang="en-US" altLang="ja-JP" sz="2000" dirty="0">
                <a:ea typeface="MS UI Gothic" pitchFamily="50" charset="-128"/>
              </a:rPr>
              <a:t> </a:t>
            </a:r>
            <a:r>
              <a:rPr lang="en-US" altLang="ja-JP" sz="2000" dirty="0" err="1">
                <a:ea typeface="MS UI Gothic" pitchFamily="50" charset="-128"/>
              </a:rPr>
              <a:t>nhiệm</a:t>
            </a:r>
            <a:r>
              <a:rPr lang="en-US" altLang="ja-JP" sz="2000" dirty="0">
                <a:ea typeface="MS UI Gothic" pitchFamily="50" charset="-128"/>
              </a:rPr>
              <a:t> </a:t>
            </a:r>
            <a:r>
              <a:rPr lang="en-US" altLang="ja-JP" sz="2000" dirty="0" err="1">
                <a:ea typeface="MS UI Gothic" pitchFamily="50" charset="-128"/>
              </a:rPr>
              <a:t>của</a:t>
            </a:r>
            <a:r>
              <a:rPr lang="en-US" altLang="ja-JP" sz="2000" dirty="0">
                <a:ea typeface="MS UI Gothic" pitchFamily="50" charset="-128"/>
              </a:rPr>
              <a:t> </a:t>
            </a:r>
            <a:r>
              <a:rPr lang="en-US" altLang="ja-JP" sz="2000" dirty="0" err="1">
                <a:ea typeface="MS UI Gothic" pitchFamily="50" charset="-128"/>
              </a:rPr>
              <a:t>mình</a:t>
            </a:r>
            <a:r>
              <a:rPr lang="en-US" altLang="ja-JP" sz="2000" dirty="0">
                <a:ea typeface="MS UI Gothic" pitchFamily="50" charset="-128"/>
              </a:rPr>
              <a:t> </a:t>
            </a:r>
            <a:r>
              <a:rPr lang="en-US" altLang="ja-JP" sz="2000" dirty="0" err="1">
                <a:ea typeface="MS UI Gothic" pitchFamily="50" charset="-128"/>
              </a:rPr>
              <a:t>như</a:t>
            </a:r>
            <a:r>
              <a:rPr lang="en-US" altLang="ja-JP" sz="2000" dirty="0">
                <a:ea typeface="MS UI Gothic" pitchFamily="50" charset="-128"/>
              </a:rPr>
              <a:t> </a:t>
            </a:r>
            <a:r>
              <a:rPr lang="en-US" altLang="ja-JP" sz="2000" dirty="0" err="1">
                <a:ea typeface="MS UI Gothic" pitchFamily="50" charset="-128"/>
              </a:rPr>
              <a:t>là</a:t>
            </a:r>
            <a:r>
              <a:rPr lang="en-US" altLang="ja-JP" sz="2000" dirty="0">
                <a:ea typeface="MS UI Gothic" pitchFamily="50" charset="-128"/>
              </a:rPr>
              <a:t> “</a:t>
            </a:r>
            <a:r>
              <a:rPr lang="en-US" altLang="ja-JP" sz="2000" dirty="0" err="1">
                <a:ea typeface="MS UI Gothic" pitchFamily="50" charset="-128"/>
              </a:rPr>
              <a:t>một</a:t>
            </a:r>
            <a:r>
              <a:rPr lang="en-US" altLang="ja-JP" sz="2000" dirty="0">
                <a:ea typeface="MS UI Gothic" pitchFamily="50" charset="-128"/>
              </a:rPr>
              <a:t> </a:t>
            </a:r>
            <a:r>
              <a:rPr lang="en-US" altLang="ja-JP" sz="2000" dirty="0" err="1">
                <a:ea typeface="MS UI Gothic" pitchFamily="50" charset="-128"/>
              </a:rPr>
              <a:t>người</a:t>
            </a:r>
            <a:r>
              <a:rPr lang="en-US" altLang="ja-JP" sz="2000" dirty="0">
                <a:ea typeface="MS UI Gothic" pitchFamily="50" charset="-128"/>
              </a:rPr>
              <a:t> </a:t>
            </a:r>
            <a:r>
              <a:rPr lang="en-US" altLang="ja-JP" sz="2000" dirty="0" err="1">
                <a:ea typeface="MS UI Gothic" pitchFamily="50" charset="-128"/>
              </a:rPr>
              <a:t>chuyên</a:t>
            </a:r>
            <a:r>
              <a:rPr lang="en-US" altLang="ja-JP" sz="2000" dirty="0">
                <a:ea typeface="MS UI Gothic" pitchFamily="50" charset="-128"/>
              </a:rPr>
              <a:t> </a:t>
            </a:r>
            <a:r>
              <a:rPr lang="en-US" altLang="ja-JP" sz="2000" dirty="0" err="1">
                <a:ea typeface="MS UI Gothic" pitchFamily="50" charset="-128"/>
              </a:rPr>
              <a:t>nghiệp</a:t>
            </a:r>
            <a:r>
              <a:rPr lang="en-US" altLang="ja-JP" sz="2000" dirty="0">
                <a:ea typeface="MS UI Gothic" pitchFamily="50" charset="-128"/>
              </a:rPr>
              <a:t>”.</a:t>
            </a:r>
          </a:p>
        </p:txBody>
      </p:sp>
    </p:spTree>
    <p:extLst>
      <p:ext uri="{BB962C8B-B14F-4D97-AF65-F5344CB8AC3E}">
        <p14:creationId xmlns:p14="http://schemas.microsoft.com/office/powerpoint/2010/main" val="246226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5</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What is the job</a:t>
            </a:r>
            <a:r>
              <a:rPr lang="en-US" altLang="ja-JP" dirty="0" smtClean="0">
                <a:ea typeface="MS UI Gothic" pitchFamily="50" charset="-128"/>
              </a:rPr>
              <a:t>? (</a:t>
            </a:r>
            <a:r>
              <a:rPr lang="en-US" altLang="ja-JP" dirty="0">
                <a:ea typeface="MS UI Gothic" pitchFamily="50" charset="-128"/>
              </a:rPr>
              <a:t>2</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1/3 time in your day is in the company.</a:t>
            </a:r>
            <a:endParaRPr lang="ja-JP" altLang="en-US" sz="2000" dirty="0"/>
          </a:p>
          <a:p>
            <a:pPr eaLnBrk="1" hangingPunct="1">
              <a:lnSpc>
                <a:spcPct val="80000"/>
              </a:lnSpc>
              <a:buFontTx/>
              <a:buNone/>
              <a:defRPr/>
            </a:pPr>
            <a:r>
              <a:rPr lang="en-US" altLang="ja-JP" sz="2000" dirty="0"/>
              <a:t>    </a:t>
            </a:r>
            <a:r>
              <a:rPr lang="vi-VN" altLang="ja-JP" sz="2000" dirty="0"/>
              <a:t>Công ty chiếm 1/3 trở lên thời gian trong ngày của bạ</a:t>
            </a:r>
            <a:r>
              <a:rPr lang="en-US" altLang="ja-JP" sz="2000" dirty="0"/>
              <a:t>n</a:t>
            </a:r>
            <a:r>
              <a:rPr lang="ja-JP" altLang="en-US" sz="2000" dirty="0"/>
              <a:t/>
            </a:r>
            <a:br>
              <a:rPr lang="ja-JP" altLang="en-US" sz="2000" dirty="0"/>
            </a:br>
            <a:endParaRPr lang="ja-JP" altLang="en-US" sz="2000" dirty="0"/>
          </a:p>
          <a:p>
            <a:pPr eaLnBrk="1" hangingPunct="1">
              <a:lnSpc>
                <a:spcPct val="80000"/>
              </a:lnSpc>
              <a:buFontTx/>
              <a:buNone/>
              <a:defRPr/>
            </a:pPr>
            <a:r>
              <a:rPr lang="ja-JP" altLang="en-US" sz="2000" dirty="0"/>
              <a:t>⇒</a:t>
            </a:r>
            <a:r>
              <a:rPr lang="en-US" altLang="ja-JP" sz="2000" dirty="0"/>
              <a:t>Depending on your </a:t>
            </a:r>
            <a:r>
              <a:rPr lang="en-US" altLang="ja-JP" sz="2000" dirty="0" smtClean="0"/>
              <a:t>know </a:t>
            </a:r>
            <a:r>
              <a:rPr lang="en-US" altLang="ja-JP" sz="2000" dirty="0"/>
              <a:t>of “Why do I have to work?" so it will have an impact on "How work?"</a:t>
            </a:r>
          </a:p>
          <a:p>
            <a:pPr eaLnBrk="1" hangingPunct="1">
              <a:lnSpc>
                <a:spcPct val="80000"/>
              </a:lnSpc>
              <a:buFontTx/>
              <a:buNone/>
              <a:defRPr/>
            </a:pPr>
            <a:r>
              <a:rPr lang="ja-JP" altLang="en-US" sz="2000" dirty="0"/>
              <a:t>⇒</a:t>
            </a:r>
            <a:r>
              <a:rPr lang="vi-VN" altLang="ja-JP" sz="2000" dirty="0"/>
              <a:t> Tùy theo cách hiểu của bạn về “tại sao phải làm viêc ?” mà nó sẽ có ảnh hưởng đến “làm việc như thế nào?” </a:t>
            </a:r>
            <a:endParaRPr lang="en-US" altLang="ja-JP" sz="2000" dirty="0"/>
          </a:p>
          <a:p>
            <a:pPr eaLnBrk="1" hangingPunct="1">
              <a:lnSpc>
                <a:spcPct val="80000"/>
              </a:lnSpc>
              <a:buFontTx/>
              <a:buNone/>
              <a:defRPr/>
            </a:pPr>
            <a:endParaRPr lang="ja-JP" altLang="en-US" sz="2000" dirty="0"/>
          </a:p>
          <a:p>
            <a:pPr marL="296863" indent="-285750" eaLnBrk="1" hangingPunct="1">
              <a:lnSpc>
                <a:spcPct val="80000"/>
              </a:lnSpc>
              <a:buFont typeface="Arial" pitchFamily="34" charset="0"/>
              <a:buChar char="•"/>
              <a:defRPr/>
            </a:pPr>
            <a:r>
              <a:rPr lang="en-US" altLang="ja-JP" sz="2000" dirty="0"/>
              <a:t>What will be achieved when working?</a:t>
            </a:r>
          </a:p>
          <a:p>
            <a:pPr marL="11113" indent="0" eaLnBrk="1" hangingPunct="1">
              <a:lnSpc>
                <a:spcPct val="80000"/>
              </a:lnSpc>
              <a:defRPr/>
            </a:pPr>
            <a:r>
              <a:rPr lang="en-US" altLang="ja-JP" sz="2000" dirty="0"/>
              <a:t>      </a:t>
            </a:r>
            <a:r>
              <a:rPr lang="en-US" altLang="ja-JP" sz="2000" dirty="0" err="1"/>
              <a:t>Những</a:t>
            </a:r>
            <a:r>
              <a:rPr lang="en-US" altLang="ja-JP" sz="2000" dirty="0"/>
              <a:t> </a:t>
            </a:r>
            <a:r>
              <a:rPr lang="en-US" altLang="ja-JP" sz="2000" dirty="0" err="1"/>
              <a:t>gì</a:t>
            </a:r>
            <a:r>
              <a:rPr lang="en-US" altLang="ja-JP" sz="2000" dirty="0"/>
              <a:t> </a:t>
            </a:r>
            <a:r>
              <a:rPr lang="en-US" altLang="ja-JP" sz="2000" dirty="0" err="1"/>
              <a:t>sẽ</a:t>
            </a:r>
            <a:r>
              <a:rPr lang="en-US" altLang="ja-JP" sz="2000" dirty="0"/>
              <a:t> </a:t>
            </a:r>
            <a:r>
              <a:rPr lang="en-US" altLang="ja-JP" sz="2000" dirty="0" err="1"/>
              <a:t>đạt</a:t>
            </a:r>
            <a:r>
              <a:rPr lang="en-US" altLang="ja-JP" sz="2000" dirty="0"/>
              <a:t> </a:t>
            </a:r>
            <a:r>
              <a:rPr lang="en-US" altLang="ja-JP" sz="2000" dirty="0" err="1"/>
              <a:t>được</a:t>
            </a:r>
            <a:r>
              <a:rPr lang="en-US" altLang="ja-JP" sz="2000" dirty="0"/>
              <a:t> </a:t>
            </a:r>
            <a:r>
              <a:rPr lang="en-US" altLang="ja-JP" sz="2000" dirty="0" err="1"/>
              <a:t>khi</a:t>
            </a:r>
            <a:r>
              <a:rPr lang="en-US" altLang="ja-JP" sz="2000" dirty="0"/>
              <a:t> </a:t>
            </a:r>
            <a:r>
              <a:rPr lang="en-US" altLang="ja-JP" sz="2000" dirty="0" err="1"/>
              <a:t>làm</a:t>
            </a:r>
            <a:r>
              <a:rPr lang="en-US" altLang="ja-JP" sz="2000" dirty="0"/>
              <a:t> </a:t>
            </a:r>
            <a:r>
              <a:rPr lang="en-US" altLang="ja-JP" sz="2000" dirty="0" err="1"/>
              <a:t>việc</a:t>
            </a:r>
            <a:r>
              <a:rPr lang="en-US" altLang="ja-JP" sz="2000" dirty="0"/>
              <a:t>?</a:t>
            </a:r>
          </a:p>
          <a:p>
            <a:pPr lvl="1" eaLnBrk="1" hangingPunct="1">
              <a:lnSpc>
                <a:spcPct val="80000"/>
              </a:lnSpc>
              <a:defRPr/>
            </a:pPr>
            <a:r>
              <a:rPr lang="en-US" altLang="ja-JP" sz="2000" dirty="0"/>
              <a:t>Physically = Received salary </a:t>
            </a:r>
            <a:r>
              <a:rPr lang="en-US" altLang="ja-JP" sz="2000" dirty="0" err="1"/>
              <a:t>Về</a:t>
            </a:r>
            <a:r>
              <a:rPr lang="en-US" altLang="ja-JP" sz="2000" dirty="0"/>
              <a:t> </a:t>
            </a:r>
            <a:r>
              <a:rPr lang="en-US" altLang="ja-JP" sz="2000" dirty="0" err="1"/>
              <a:t>mặt</a:t>
            </a:r>
            <a:r>
              <a:rPr lang="en-US" altLang="ja-JP" sz="2000" dirty="0"/>
              <a:t> </a:t>
            </a:r>
            <a:r>
              <a:rPr lang="en-US" altLang="ja-JP" sz="2000" dirty="0" err="1"/>
              <a:t>vật</a:t>
            </a:r>
            <a:r>
              <a:rPr lang="en-US" altLang="ja-JP" sz="2000" dirty="0"/>
              <a:t> </a:t>
            </a:r>
            <a:r>
              <a:rPr lang="en-US" altLang="ja-JP" sz="2000" dirty="0" err="1"/>
              <a:t>lí</a:t>
            </a:r>
            <a:r>
              <a:rPr lang="en-US" altLang="ja-JP" sz="2000" dirty="0"/>
              <a:t> =  </a:t>
            </a:r>
            <a:r>
              <a:rPr lang="en-US" altLang="ja-JP" sz="2000" dirty="0" err="1"/>
              <a:t>Nhận</a:t>
            </a:r>
            <a:r>
              <a:rPr lang="en-US" altLang="ja-JP" sz="2000" dirty="0"/>
              <a:t> </a:t>
            </a:r>
            <a:r>
              <a:rPr lang="en-US" altLang="ja-JP" sz="2000" dirty="0" err="1"/>
              <a:t>được</a:t>
            </a:r>
            <a:r>
              <a:rPr lang="en-US" altLang="ja-JP" sz="2000" dirty="0"/>
              <a:t> </a:t>
            </a:r>
            <a:r>
              <a:rPr lang="en-US" altLang="ja-JP" sz="2000" dirty="0" err="1"/>
              <a:t>thù</a:t>
            </a:r>
            <a:r>
              <a:rPr lang="en-US" altLang="ja-JP" sz="2000" dirty="0"/>
              <a:t> </a:t>
            </a:r>
            <a:r>
              <a:rPr lang="en-US" altLang="ja-JP" sz="2000" dirty="0" err="1"/>
              <a:t>lao</a:t>
            </a:r>
            <a:endParaRPr lang="en-US" altLang="ja-JP" sz="2000" dirty="0"/>
          </a:p>
          <a:p>
            <a:pPr lvl="2" eaLnBrk="1" hangingPunct="1">
              <a:lnSpc>
                <a:spcPct val="80000"/>
              </a:lnSpc>
              <a:defRPr/>
            </a:pPr>
            <a:r>
              <a:rPr lang="en-US" altLang="ja-JP" sz="2000" dirty="0"/>
              <a:t>Independent financial / take care family / invest for the future.</a:t>
            </a:r>
            <a:endParaRPr lang="ja-JP" altLang="en-US" sz="2000" dirty="0"/>
          </a:p>
          <a:p>
            <a:pPr lvl="2" eaLnBrk="1" hangingPunct="1">
              <a:lnSpc>
                <a:spcPct val="80000"/>
              </a:lnSpc>
              <a:buFontTx/>
              <a:buNone/>
              <a:defRPr/>
            </a:pPr>
            <a:r>
              <a:rPr lang="en-US" altLang="ja-JP" sz="2000" dirty="0"/>
              <a:t>   </a:t>
            </a:r>
            <a:r>
              <a:rPr lang="en-US" altLang="ja-JP" sz="2000" dirty="0" err="1"/>
              <a:t>Tự</a:t>
            </a:r>
            <a:r>
              <a:rPr lang="en-US" altLang="ja-JP" sz="2000" dirty="0"/>
              <a:t> </a:t>
            </a:r>
            <a:r>
              <a:rPr lang="en-US" altLang="ja-JP" sz="2000" dirty="0" err="1"/>
              <a:t>lập</a:t>
            </a:r>
            <a:r>
              <a:rPr lang="en-US" altLang="ja-JP" sz="2000" dirty="0"/>
              <a:t> </a:t>
            </a:r>
            <a:r>
              <a:rPr lang="en-US" altLang="ja-JP" sz="2000" dirty="0" err="1"/>
              <a:t>về</a:t>
            </a:r>
            <a:r>
              <a:rPr lang="en-US" altLang="ja-JP" sz="2000" dirty="0"/>
              <a:t> </a:t>
            </a:r>
            <a:r>
              <a:rPr lang="en-US" altLang="ja-JP" sz="2000" dirty="0" err="1"/>
              <a:t>tài</a:t>
            </a:r>
            <a:r>
              <a:rPr lang="en-US" altLang="ja-JP" sz="2000" dirty="0"/>
              <a:t> </a:t>
            </a:r>
            <a:r>
              <a:rPr lang="en-US" altLang="ja-JP" sz="2000" dirty="0" err="1"/>
              <a:t>chính</a:t>
            </a:r>
            <a:r>
              <a:rPr lang="en-US" altLang="ja-JP" sz="2000" dirty="0"/>
              <a:t> / </a:t>
            </a:r>
            <a:r>
              <a:rPr lang="en-US" altLang="ja-JP" sz="2000" dirty="0" err="1"/>
              <a:t>nuôi</a:t>
            </a:r>
            <a:r>
              <a:rPr lang="en-US" altLang="ja-JP" sz="2000" dirty="0"/>
              <a:t> </a:t>
            </a:r>
            <a:r>
              <a:rPr lang="en-US" altLang="ja-JP" sz="2000" dirty="0" err="1"/>
              <a:t>gia</a:t>
            </a:r>
            <a:r>
              <a:rPr lang="en-US" altLang="ja-JP" sz="2000" dirty="0"/>
              <a:t> </a:t>
            </a:r>
            <a:r>
              <a:rPr lang="en-US" altLang="ja-JP" sz="2000" dirty="0" err="1"/>
              <a:t>đình</a:t>
            </a:r>
            <a:r>
              <a:rPr lang="en-US" altLang="ja-JP" sz="2000" dirty="0"/>
              <a:t> / </a:t>
            </a:r>
            <a:r>
              <a:rPr lang="en-US" altLang="ja-JP" sz="2000" dirty="0" err="1"/>
              <a:t>dành</a:t>
            </a:r>
            <a:r>
              <a:rPr lang="en-US" altLang="ja-JP" sz="2000" dirty="0"/>
              <a:t> </a:t>
            </a:r>
            <a:r>
              <a:rPr lang="en-US" altLang="ja-JP" sz="2000" dirty="0" err="1"/>
              <a:t>dụm</a:t>
            </a:r>
            <a:r>
              <a:rPr lang="en-US" altLang="ja-JP" sz="2000" dirty="0"/>
              <a:t> </a:t>
            </a:r>
            <a:r>
              <a:rPr lang="en-US" altLang="ja-JP" sz="2000" dirty="0" err="1"/>
              <a:t>cho</a:t>
            </a:r>
            <a:r>
              <a:rPr lang="en-US" altLang="ja-JP" sz="2000" dirty="0"/>
              <a:t> </a:t>
            </a:r>
            <a:r>
              <a:rPr lang="en-US" altLang="ja-JP" sz="2000" dirty="0" err="1"/>
              <a:t>tương</a:t>
            </a:r>
            <a:r>
              <a:rPr lang="en-US" altLang="ja-JP" sz="2000" dirty="0"/>
              <a:t> </a:t>
            </a:r>
            <a:r>
              <a:rPr lang="en-US" altLang="ja-JP" sz="2000" dirty="0" err="1"/>
              <a:t>lai</a:t>
            </a:r>
            <a:r>
              <a:rPr lang="en-US" altLang="ja-JP" sz="2000" dirty="0"/>
              <a:t>.</a:t>
            </a:r>
          </a:p>
          <a:p>
            <a:pPr lvl="2" eaLnBrk="1" hangingPunct="1">
              <a:lnSpc>
                <a:spcPct val="80000"/>
              </a:lnSpc>
              <a:buFontTx/>
              <a:buNone/>
              <a:defRPr/>
            </a:pPr>
            <a:endParaRPr lang="en-US" altLang="ja-JP" sz="2000" dirty="0"/>
          </a:p>
          <a:p>
            <a:pPr lvl="1" eaLnBrk="1" hangingPunct="1">
              <a:lnSpc>
                <a:spcPct val="80000"/>
              </a:lnSpc>
              <a:defRPr/>
            </a:pPr>
            <a:r>
              <a:rPr lang="en-US" altLang="ja-JP" sz="2000" dirty="0"/>
              <a:t>Mentally</a:t>
            </a:r>
            <a:r>
              <a:rPr lang="ja-JP" altLang="en-US" sz="2000" dirty="0"/>
              <a:t>  </a:t>
            </a:r>
            <a:r>
              <a:rPr lang="en-US" altLang="ja-JP" sz="2000" dirty="0" err="1"/>
              <a:t>Về</a:t>
            </a:r>
            <a:r>
              <a:rPr lang="en-US" altLang="ja-JP" sz="2000" dirty="0"/>
              <a:t> </a:t>
            </a:r>
            <a:r>
              <a:rPr lang="en-US" altLang="ja-JP" sz="2000" dirty="0" err="1"/>
              <a:t>mặt</a:t>
            </a:r>
            <a:r>
              <a:rPr lang="en-US" altLang="ja-JP" sz="2000" dirty="0"/>
              <a:t> </a:t>
            </a:r>
            <a:r>
              <a:rPr lang="en-US" altLang="ja-JP" sz="2000" dirty="0" err="1"/>
              <a:t>tinh</a:t>
            </a:r>
            <a:r>
              <a:rPr lang="en-US" altLang="ja-JP" sz="2000" dirty="0"/>
              <a:t> </a:t>
            </a:r>
            <a:r>
              <a:rPr lang="en-US" altLang="ja-JP" sz="2000" dirty="0" err="1"/>
              <a:t>thần</a:t>
            </a:r>
            <a:endParaRPr lang="en-US" altLang="ja-JP" sz="2000" dirty="0"/>
          </a:p>
          <a:p>
            <a:pPr lvl="2" eaLnBrk="1" hangingPunct="1">
              <a:lnSpc>
                <a:spcPct val="80000"/>
              </a:lnSpc>
              <a:defRPr/>
            </a:pPr>
            <a:r>
              <a:rPr lang="en-US" altLang="ja-JP" sz="2000" dirty="0"/>
              <a:t>Feels satisfied when achieving goals / Excited because </a:t>
            </a:r>
            <a:r>
              <a:rPr lang="en-US" altLang="ja-JP" sz="2000" dirty="0" smtClean="0"/>
              <a:t>you </a:t>
            </a:r>
            <a:r>
              <a:rPr lang="en-US" altLang="ja-JP" sz="2000" dirty="0"/>
              <a:t>are useful / Improve personal capacity    </a:t>
            </a:r>
          </a:p>
          <a:p>
            <a:pPr marL="876300" lvl="2" indent="0" eaLnBrk="1" hangingPunct="1">
              <a:lnSpc>
                <a:spcPct val="80000"/>
              </a:lnSpc>
              <a:buFontTx/>
              <a:buNone/>
              <a:defRPr/>
            </a:pPr>
            <a:r>
              <a:rPr lang="vi-VN" altLang="ja-JP" sz="2000" dirty="0"/>
              <a:t>Cảm thấy thỏa mãn khi đạt được mục đích </a:t>
            </a:r>
            <a:r>
              <a:rPr lang="en-US" altLang="ja-JP" sz="2000" dirty="0"/>
              <a:t>/</a:t>
            </a:r>
            <a:r>
              <a:rPr lang="vi-VN" altLang="ja-JP" sz="2000" dirty="0"/>
              <a:t>Vui mừng vì mình là người có ích </a:t>
            </a:r>
            <a:r>
              <a:rPr lang="en-US" altLang="ja-JP" sz="2000" dirty="0"/>
              <a:t>/ </a:t>
            </a:r>
            <a:r>
              <a:rPr lang="en-US" altLang="ja-JP" sz="2000" dirty="0" err="1"/>
              <a:t>nâng</a:t>
            </a:r>
            <a:r>
              <a:rPr lang="en-US" altLang="ja-JP" sz="2000" dirty="0"/>
              <a:t> </a:t>
            </a:r>
            <a:r>
              <a:rPr lang="en-US" altLang="ja-JP" sz="2000" dirty="0" err="1"/>
              <a:t>cao</a:t>
            </a:r>
            <a:r>
              <a:rPr lang="en-US" altLang="ja-JP" sz="2000" dirty="0"/>
              <a:t> </a:t>
            </a:r>
            <a:r>
              <a:rPr lang="en-US" altLang="ja-JP" sz="2000" dirty="0" err="1"/>
              <a:t>năng</a:t>
            </a:r>
            <a:r>
              <a:rPr lang="en-US" altLang="ja-JP" sz="2000" dirty="0"/>
              <a:t> </a:t>
            </a:r>
            <a:r>
              <a:rPr lang="en-US" altLang="ja-JP" sz="2000" dirty="0" err="1"/>
              <a:t>lực</a:t>
            </a:r>
            <a:r>
              <a:rPr lang="en-US" altLang="ja-JP" sz="2000" dirty="0"/>
              <a:t> </a:t>
            </a:r>
            <a:r>
              <a:rPr lang="en-US" altLang="ja-JP" sz="2000" dirty="0" err="1"/>
              <a:t>bản</a:t>
            </a:r>
            <a:r>
              <a:rPr lang="en-US" altLang="ja-JP" sz="2000" dirty="0"/>
              <a:t> </a:t>
            </a:r>
            <a:r>
              <a:rPr lang="en-US" altLang="ja-JP" sz="2000" dirty="0" err="1"/>
              <a:t>thân</a:t>
            </a:r>
            <a:r>
              <a:rPr lang="vi-VN" altLang="ja-JP" sz="2000" dirty="0"/>
              <a:t> </a:t>
            </a:r>
            <a:r>
              <a:rPr lang="en-US" altLang="ja-JP" sz="2000" dirty="0"/>
              <a:t> </a:t>
            </a:r>
            <a:endParaRPr lang="ja-JP" altLang="en-US" sz="2000" dirty="0"/>
          </a:p>
        </p:txBody>
      </p:sp>
    </p:spTree>
    <p:extLst>
      <p:ext uri="{BB962C8B-B14F-4D97-AF65-F5344CB8AC3E}">
        <p14:creationId xmlns:p14="http://schemas.microsoft.com/office/powerpoint/2010/main" val="2003864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6</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What is the job? </a:t>
            </a:r>
            <a:r>
              <a:rPr lang="en-US" altLang="ja-JP" dirty="0" smtClean="0">
                <a:ea typeface="MS UI Gothic" pitchFamily="50" charset="-128"/>
              </a:rPr>
              <a:t>(3)</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For </a:t>
            </a:r>
            <a:r>
              <a:rPr lang="en-US" altLang="ja-JP" sz="2000" dirty="0" smtClean="0"/>
              <a:t>executing </a:t>
            </a:r>
            <a:r>
              <a:rPr lang="en-US" altLang="ja-JP" sz="2000" dirty="0"/>
              <a:t>company </a:t>
            </a:r>
            <a:r>
              <a:rPr lang="en-US" altLang="ja-JP" sz="2000" dirty="0" smtClean="0"/>
              <a:t>activities, </a:t>
            </a:r>
            <a:r>
              <a:rPr lang="en-US" altLang="ja-JP" sz="2000" dirty="0"/>
              <a:t>it is necessary to increase profits for the company. Without profit, the company can not exist, and can not pay salaries to </a:t>
            </a:r>
            <a:r>
              <a:rPr lang="en-US" altLang="ja-JP" sz="2000" dirty="0" smtClean="0"/>
              <a:t>employees.</a:t>
            </a:r>
          </a:p>
          <a:p>
            <a:pPr marL="442913" lvl="1" indent="0" eaLnBrk="1" hangingPunct="1">
              <a:lnSpc>
                <a:spcPct val="80000"/>
              </a:lnSpc>
              <a:buFontTx/>
              <a:buNone/>
              <a:defRPr/>
            </a:pPr>
            <a:r>
              <a:rPr lang="en-US" altLang="ja-JP" sz="2000" dirty="0" err="1" smtClean="0"/>
              <a:t>Để</a:t>
            </a:r>
            <a:r>
              <a:rPr lang="en-US" altLang="ja-JP" sz="2000" dirty="0" smtClean="0"/>
              <a:t> </a:t>
            </a:r>
            <a:r>
              <a:rPr lang="en-US" altLang="ja-JP" sz="2000" dirty="0" err="1" smtClean="0"/>
              <a:t>điều</a:t>
            </a:r>
            <a:r>
              <a:rPr lang="en-US" altLang="ja-JP" sz="2000" dirty="0" smtClean="0"/>
              <a:t> </a:t>
            </a:r>
            <a:r>
              <a:rPr lang="en-US" altLang="ja-JP" sz="2000" dirty="0" err="1" smtClean="0"/>
              <a:t>hành</a:t>
            </a:r>
            <a:r>
              <a:rPr lang="en-US" altLang="ja-JP" sz="2000" dirty="0" smtClean="0"/>
              <a:t> </a:t>
            </a:r>
            <a:r>
              <a:rPr lang="en-US" altLang="ja-JP" sz="2000" dirty="0" err="1" smtClean="0"/>
              <a:t>công</a:t>
            </a:r>
            <a:r>
              <a:rPr lang="en-US" altLang="ja-JP" sz="2000" dirty="0" smtClean="0"/>
              <a:t> ty, </a:t>
            </a:r>
            <a:r>
              <a:rPr lang="en-US" altLang="ja-JP" sz="2000" dirty="0" err="1" smtClean="0"/>
              <a:t>cần</a:t>
            </a:r>
            <a:r>
              <a:rPr lang="en-US" altLang="ja-JP" sz="2000" dirty="0" smtClean="0"/>
              <a:t> </a:t>
            </a:r>
            <a:r>
              <a:rPr lang="en-US" altLang="ja-JP" sz="2000" dirty="0" err="1" smtClean="0"/>
              <a:t>thiết</a:t>
            </a:r>
            <a:r>
              <a:rPr lang="en-US" altLang="ja-JP" sz="2000" dirty="0" smtClean="0"/>
              <a:t> </a:t>
            </a:r>
            <a:r>
              <a:rPr lang="en-US" altLang="ja-JP" sz="2000" dirty="0" err="1" smtClean="0"/>
              <a:t>tăng</a:t>
            </a:r>
            <a:r>
              <a:rPr lang="en-US" altLang="ja-JP" sz="2000" dirty="0" smtClean="0"/>
              <a:t> </a:t>
            </a:r>
            <a:r>
              <a:rPr lang="en-US" altLang="ja-JP" sz="2000" dirty="0" err="1" smtClean="0"/>
              <a:t>lợi</a:t>
            </a:r>
            <a:r>
              <a:rPr lang="en-US" altLang="ja-JP" sz="2000" dirty="0" smtClean="0"/>
              <a:t> </a:t>
            </a:r>
            <a:r>
              <a:rPr lang="en-US" altLang="ja-JP" sz="2000" dirty="0" err="1" smtClean="0"/>
              <a:t>nhuận</a:t>
            </a:r>
            <a:r>
              <a:rPr lang="en-US" altLang="ja-JP" sz="2000" dirty="0" smtClean="0"/>
              <a:t> </a:t>
            </a:r>
            <a:r>
              <a:rPr lang="en-US" altLang="ja-JP" sz="2000" dirty="0" err="1" smtClean="0"/>
              <a:t>cho</a:t>
            </a:r>
            <a:r>
              <a:rPr lang="en-US" altLang="ja-JP" sz="2000" dirty="0" smtClean="0"/>
              <a:t> </a:t>
            </a:r>
            <a:r>
              <a:rPr lang="en-US" altLang="ja-JP" sz="2000" dirty="0" err="1" smtClean="0"/>
              <a:t>công</a:t>
            </a:r>
            <a:r>
              <a:rPr lang="en-US" altLang="ja-JP" sz="2000" dirty="0" smtClean="0"/>
              <a:t> ty. </a:t>
            </a:r>
            <a:r>
              <a:rPr lang="en-US" altLang="ja-JP" sz="2000" dirty="0" err="1" smtClean="0"/>
              <a:t>Nếu</a:t>
            </a:r>
            <a:r>
              <a:rPr lang="en-US" altLang="ja-JP" sz="2000" dirty="0" smtClean="0"/>
              <a:t> </a:t>
            </a:r>
            <a:r>
              <a:rPr lang="en-US" altLang="ja-JP" sz="2000" dirty="0" err="1" smtClean="0"/>
              <a:t>không</a:t>
            </a:r>
            <a:r>
              <a:rPr lang="en-US" altLang="ja-JP" sz="2000" dirty="0" smtClean="0"/>
              <a:t> </a:t>
            </a:r>
            <a:r>
              <a:rPr lang="en-US" altLang="ja-JP" sz="2000" dirty="0" err="1" smtClean="0"/>
              <a:t>có</a:t>
            </a:r>
            <a:r>
              <a:rPr lang="en-US" altLang="ja-JP" sz="2000" dirty="0" smtClean="0"/>
              <a:t> </a:t>
            </a:r>
            <a:r>
              <a:rPr lang="en-US" altLang="ja-JP" sz="2000" dirty="0" err="1" smtClean="0"/>
              <a:t>lợi</a:t>
            </a:r>
            <a:r>
              <a:rPr lang="en-US" altLang="ja-JP" sz="2000" dirty="0" smtClean="0"/>
              <a:t> </a:t>
            </a:r>
            <a:r>
              <a:rPr lang="en-US" altLang="ja-JP" sz="2000" dirty="0" err="1" smtClean="0"/>
              <a:t>nhuận</a:t>
            </a:r>
            <a:r>
              <a:rPr lang="en-US" altLang="ja-JP" sz="2000" dirty="0" smtClean="0"/>
              <a:t>, </a:t>
            </a:r>
            <a:r>
              <a:rPr lang="en-US" altLang="ja-JP" sz="2000" dirty="0" err="1" smtClean="0"/>
              <a:t>thì</a:t>
            </a:r>
            <a:r>
              <a:rPr lang="en-US" altLang="ja-JP" sz="2000" dirty="0" smtClean="0"/>
              <a:t> </a:t>
            </a:r>
            <a:r>
              <a:rPr lang="en-US" altLang="ja-JP" sz="2000" dirty="0" err="1" smtClean="0"/>
              <a:t>không</a:t>
            </a:r>
            <a:r>
              <a:rPr lang="en-US" altLang="ja-JP" sz="2000" dirty="0" smtClean="0"/>
              <a:t> </a:t>
            </a:r>
            <a:r>
              <a:rPr lang="en-US" altLang="ja-JP" sz="2000" dirty="0" err="1" smtClean="0"/>
              <a:t>thể</a:t>
            </a:r>
            <a:r>
              <a:rPr lang="en-US" altLang="ja-JP" sz="2000" dirty="0" smtClean="0"/>
              <a:t> </a:t>
            </a:r>
            <a:r>
              <a:rPr lang="en-US" altLang="ja-JP" sz="2000" dirty="0" err="1" smtClean="0"/>
              <a:t>duy</a:t>
            </a:r>
            <a:r>
              <a:rPr lang="en-US" altLang="ja-JP" sz="2000" dirty="0" smtClean="0"/>
              <a:t> </a:t>
            </a:r>
            <a:r>
              <a:rPr lang="en-US" altLang="ja-JP" sz="2000" dirty="0" err="1" smtClean="0"/>
              <a:t>trì</a:t>
            </a:r>
            <a:r>
              <a:rPr lang="en-US" altLang="ja-JP" sz="2000" dirty="0" smtClean="0"/>
              <a:t> </a:t>
            </a:r>
            <a:r>
              <a:rPr lang="en-US" altLang="ja-JP" sz="2000" dirty="0" err="1" smtClean="0"/>
              <a:t>công</a:t>
            </a:r>
            <a:r>
              <a:rPr lang="en-US" altLang="ja-JP" sz="2000" dirty="0" smtClean="0"/>
              <a:t> ty, </a:t>
            </a:r>
            <a:r>
              <a:rPr lang="en-US" altLang="ja-JP" sz="2000" dirty="0" err="1" smtClean="0"/>
              <a:t>cũng</a:t>
            </a:r>
            <a:r>
              <a:rPr lang="en-US" altLang="ja-JP" sz="2000" dirty="0" smtClean="0"/>
              <a:t> </a:t>
            </a:r>
            <a:r>
              <a:rPr lang="en-US" altLang="ja-JP" sz="2000" dirty="0" err="1" smtClean="0"/>
              <a:t>như</a:t>
            </a:r>
            <a:r>
              <a:rPr lang="en-US" altLang="ja-JP" sz="2000" dirty="0" smtClean="0"/>
              <a:t> </a:t>
            </a:r>
            <a:r>
              <a:rPr lang="en-US" altLang="ja-JP" sz="2000" dirty="0" err="1" smtClean="0"/>
              <a:t>không</a:t>
            </a:r>
            <a:r>
              <a:rPr lang="en-US" altLang="ja-JP" sz="2000" dirty="0" smtClean="0"/>
              <a:t> </a:t>
            </a:r>
            <a:r>
              <a:rPr lang="en-US" altLang="ja-JP" sz="2000" dirty="0" err="1" smtClean="0"/>
              <a:t>thể</a:t>
            </a:r>
            <a:r>
              <a:rPr lang="en-US" altLang="ja-JP" sz="2000" dirty="0" smtClean="0"/>
              <a:t> </a:t>
            </a:r>
            <a:r>
              <a:rPr lang="en-US" altLang="ja-JP" sz="2000" dirty="0" err="1" smtClean="0"/>
              <a:t>trả</a:t>
            </a:r>
            <a:r>
              <a:rPr lang="en-US" altLang="ja-JP" sz="2000" dirty="0" smtClean="0"/>
              <a:t> </a:t>
            </a:r>
            <a:r>
              <a:rPr lang="en-US" altLang="ja-JP" sz="2000" dirty="0" err="1" smtClean="0"/>
              <a:t>lương</a:t>
            </a:r>
            <a:r>
              <a:rPr lang="en-US" altLang="ja-JP" sz="2000" dirty="0" smtClean="0"/>
              <a:t> </a:t>
            </a:r>
            <a:r>
              <a:rPr lang="en-US" altLang="ja-JP" sz="2000" dirty="0" err="1" smtClean="0"/>
              <a:t>cho</a:t>
            </a:r>
            <a:r>
              <a:rPr lang="en-US" altLang="ja-JP" sz="2000" dirty="0" smtClean="0"/>
              <a:t> </a:t>
            </a:r>
            <a:r>
              <a:rPr lang="en-US" altLang="ja-JP" sz="2000" dirty="0" err="1" smtClean="0"/>
              <a:t>nhân</a:t>
            </a:r>
            <a:r>
              <a:rPr lang="en-US" altLang="ja-JP" sz="2000" dirty="0" smtClean="0"/>
              <a:t> </a:t>
            </a:r>
            <a:r>
              <a:rPr lang="en-US" altLang="ja-JP" sz="2000" dirty="0" err="1" smtClean="0"/>
              <a:t>viên</a:t>
            </a:r>
            <a:r>
              <a:rPr lang="en-US" altLang="ja-JP" sz="2000" dirty="0" smtClean="0"/>
              <a:t>.</a:t>
            </a:r>
          </a:p>
          <a:p>
            <a:pPr eaLnBrk="1" hangingPunct="1">
              <a:lnSpc>
                <a:spcPct val="80000"/>
              </a:lnSpc>
              <a:buFontTx/>
              <a:buNone/>
              <a:defRPr/>
            </a:pPr>
            <a:endParaRPr lang="en-US" altLang="ja-JP" sz="2000" dirty="0">
              <a:cs typeface="Arial" pitchFamily="34" charset="0"/>
            </a:endParaRPr>
          </a:p>
          <a:p>
            <a:pPr marL="296863" indent="-285750" eaLnBrk="1" hangingPunct="1">
              <a:lnSpc>
                <a:spcPct val="80000"/>
              </a:lnSpc>
              <a:buFont typeface="Arial" pitchFamily="34" charset="0"/>
              <a:buChar char="•"/>
              <a:defRPr/>
            </a:pPr>
            <a:r>
              <a:rPr lang="en-US" altLang="ja-JP" sz="2000" dirty="0"/>
              <a:t>The company is not only completed its corporate social responsibility but also has generated profits in the business operations, maintenance and development company by profits.</a:t>
            </a:r>
            <a:r>
              <a:rPr lang="ja-JP" altLang="en-US" sz="2000" dirty="0"/>
              <a:t/>
            </a:r>
            <a:br>
              <a:rPr lang="ja-JP" altLang="en-US" sz="2000" dirty="0"/>
            </a:br>
            <a:r>
              <a:rPr lang="en-US" altLang="ja-JP" sz="2000" dirty="0" err="1"/>
              <a:t>Công</a:t>
            </a:r>
            <a:r>
              <a:rPr lang="en-US" altLang="ja-JP" sz="2000" dirty="0"/>
              <a:t> ty </a:t>
            </a:r>
            <a:r>
              <a:rPr lang="en-US" altLang="ja-JP" sz="2000" dirty="0" err="1"/>
              <a:t>vừa</a:t>
            </a:r>
            <a:r>
              <a:rPr lang="en-US" altLang="ja-JP" sz="2000" dirty="0"/>
              <a:t> </a:t>
            </a:r>
            <a:r>
              <a:rPr lang="en-US" altLang="ja-JP" sz="2000" dirty="0" err="1"/>
              <a:t>hòan</a:t>
            </a:r>
            <a:r>
              <a:rPr lang="en-US" altLang="ja-JP" sz="2000" dirty="0"/>
              <a:t> </a:t>
            </a:r>
            <a:r>
              <a:rPr lang="en-US" altLang="ja-JP" sz="2000" dirty="0" err="1"/>
              <a:t>thành</a:t>
            </a:r>
            <a:r>
              <a:rPr lang="en-US" altLang="ja-JP" sz="2000" dirty="0"/>
              <a:t> </a:t>
            </a:r>
            <a:r>
              <a:rPr lang="en-US" altLang="ja-JP" sz="2000" dirty="0" err="1"/>
              <a:t>trách</a:t>
            </a:r>
            <a:r>
              <a:rPr lang="en-US" altLang="ja-JP" sz="2000" dirty="0"/>
              <a:t> </a:t>
            </a:r>
            <a:r>
              <a:rPr lang="en-US" altLang="ja-JP" sz="2000" dirty="0" err="1"/>
              <a:t>nhiệm</a:t>
            </a:r>
            <a:r>
              <a:rPr lang="en-US" altLang="ja-JP" sz="2000" dirty="0"/>
              <a:t> </a:t>
            </a:r>
            <a:r>
              <a:rPr lang="en-US" altLang="ja-JP" sz="2000" dirty="0" err="1"/>
              <a:t>xã</a:t>
            </a:r>
            <a:r>
              <a:rPr lang="en-US" altLang="ja-JP" sz="2000" dirty="0"/>
              <a:t> </a:t>
            </a:r>
            <a:r>
              <a:rPr lang="en-US" altLang="ja-JP" sz="2000" dirty="0" err="1"/>
              <a:t>hội</a:t>
            </a:r>
            <a:r>
              <a:rPr lang="en-US" altLang="ja-JP" sz="2000" dirty="0"/>
              <a:t> </a:t>
            </a:r>
            <a:r>
              <a:rPr lang="en-US" altLang="ja-JP" sz="2000" dirty="0" err="1"/>
              <a:t>của</a:t>
            </a:r>
            <a:r>
              <a:rPr lang="en-US" altLang="ja-JP" sz="2000" dirty="0"/>
              <a:t> </a:t>
            </a:r>
            <a:r>
              <a:rPr lang="en-US" altLang="ja-JP" sz="2000" dirty="0" err="1"/>
              <a:t>mình</a:t>
            </a:r>
            <a:r>
              <a:rPr lang="en-US" altLang="ja-JP" sz="2000" dirty="0"/>
              <a:t>, </a:t>
            </a:r>
            <a:r>
              <a:rPr lang="en-US" altLang="ja-JP" sz="2000" dirty="0" err="1"/>
              <a:t>vừa</a:t>
            </a:r>
            <a:r>
              <a:rPr lang="en-US" altLang="ja-JP" sz="2000" dirty="0"/>
              <a:t> </a:t>
            </a:r>
            <a:r>
              <a:rPr lang="en-US" altLang="ja-JP" sz="2000" dirty="0" err="1"/>
              <a:t>tạo</a:t>
            </a:r>
            <a:r>
              <a:rPr lang="en-US" altLang="ja-JP" sz="2000" dirty="0"/>
              <a:t> </a:t>
            </a:r>
            <a:r>
              <a:rPr lang="en-US" altLang="ja-JP" sz="2000" dirty="0" err="1"/>
              <a:t>lợi</a:t>
            </a:r>
            <a:r>
              <a:rPr lang="en-US" altLang="ja-JP" sz="2000" dirty="0"/>
              <a:t> </a:t>
            </a:r>
            <a:r>
              <a:rPr lang="en-US" altLang="ja-JP" sz="2000" dirty="0" err="1"/>
              <a:t>nhuận</a:t>
            </a:r>
            <a:r>
              <a:rPr lang="en-US" altLang="ja-JP" sz="2000" dirty="0"/>
              <a:t> </a:t>
            </a:r>
            <a:r>
              <a:rPr lang="en-US" altLang="ja-JP" sz="2000" dirty="0" err="1"/>
              <a:t>bằng</a:t>
            </a:r>
            <a:r>
              <a:rPr lang="en-US" altLang="ja-JP" sz="2000" dirty="0"/>
              <a:t> </a:t>
            </a:r>
            <a:r>
              <a:rPr lang="en-US" altLang="ja-JP" sz="2000" dirty="0" err="1"/>
              <a:t>các</a:t>
            </a:r>
            <a:r>
              <a:rPr lang="en-US" altLang="ja-JP" sz="2000" dirty="0"/>
              <a:t> </a:t>
            </a:r>
            <a:r>
              <a:rPr lang="en-US" altLang="ja-JP" sz="2000" dirty="0" err="1"/>
              <a:t>họat</a:t>
            </a:r>
            <a:r>
              <a:rPr lang="en-US" altLang="ja-JP" sz="2000" dirty="0"/>
              <a:t> </a:t>
            </a:r>
            <a:r>
              <a:rPr lang="en-US" altLang="ja-JP" sz="2000" dirty="0" err="1"/>
              <a:t>động</a:t>
            </a:r>
            <a:r>
              <a:rPr lang="en-US" altLang="ja-JP" sz="2000" dirty="0"/>
              <a:t> </a:t>
            </a:r>
            <a:r>
              <a:rPr lang="en-US" altLang="ja-JP" sz="2000" dirty="0" err="1"/>
              <a:t>kinh</a:t>
            </a:r>
            <a:r>
              <a:rPr lang="en-US" altLang="ja-JP" sz="2000" dirty="0"/>
              <a:t> </a:t>
            </a:r>
            <a:r>
              <a:rPr lang="en-US" altLang="ja-JP" sz="2000" dirty="0" err="1"/>
              <a:t>doanh</a:t>
            </a:r>
            <a:r>
              <a:rPr lang="en-US" altLang="ja-JP" sz="2000" dirty="0"/>
              <a:t>, </a:t>
            </a:r>
            <a:r>
              <a:rPr lang="en-US" altLang="ja-JP" sz="2000" dirty="0" err="1"/>
              <a:t>duy</a:t>
            </a:r>
            <a:r>
              <a:rPr lang="en-US" altLang="ja-JP" sz="2000" dirty="0"/>
              <a:t> </a:t>
            </a:r>
            <a:r>
              <a:rPr lang="en-US" altLang="ja-JP" sz="2000" dirty="0" err="1"/>
              <a:t>trì</a:t>
            </a:r>
            <a:r>
              <a:rPr lang="en-US" altLang="ja-JP" sz="2000" dirty="0"/>
              <a:t> </a:t>
            </a:r>
            <a:r>
              <a:rPr lang="en-US" altLang="ja-JP" sz="2000" dirty="0" err="1"/>
              <a:t>và</a:t>
            </a:r>
            <a:r>
              <a:rPr lang="en-US" altLang="ja-JP" sz="2000" dirty="0"/>
              <a:t> </a:t>
            </a:r>
            <a:r>
              <a:rPr lang="en-US" altLang="ja-JP" sz="2000" dirty="0" err="1"/>
              <a:t>phát</a:t>
            </a:r>
            <a:r>
              <a:rPr lang="en-US" altLang="ja-JP" sz="2000" dirty="0"/>
              <a:t> </a:t>
            </a:r>
            <a:r>
              <a:rPr lang="en-US" altLang="ja-JP" sz="2000" dirty="0" err="1"/>
              <a:t>triển</a:t>
            </a:r>
            <a:r>
              <a:rPr lang="en-US" altLang="ja-JP" sz="2000" dirty="0"/>
              <a:t> </a:t>
            </a:r>
            <a:r>
              <a:rPr lang="en-US" altLang="ja-JP" sz="2000" dirty="0" err="1"/>
              <a:t>công</a:t>
            </a:r>
            <a:r>
              <a:rPr lang="en-US" altLang="ja-JP" sz="2000" dirty="0"/>
              <a:t> ty </a:t>
            </a:r>
            <a:r>
              <a:rPr lang="en-US" altLang="ja-JP" sz="2000" dirty="0" err="1"/>
              <a:t>bằng</a:t>
            </a:r>
            <a:r>
              <a:rPr lang="en-US" altLang="ja-JP" sz="2000" dirty="0"/>
              <a:t> </a:t>
            </a:r>
            <a:r>
              <a:rPr lang="en-US" altLang="ja-JP" sz="2000" dirty="0" err="1"/>
              <a:t>lợi</a:t>
            </a:r>
            <a:r>
              <a:rPr lang="en-US" altLang="ja-JP" sz="2000" dirty="0"/>
              <a:t> </a:t>
            </a:r>
            <a:r>
              <a:rPr lang="en-US" altLang="ja-JP" sz="2000" dirty="0" err="1"/>
              <a:t>nhuận</a:t>
            </a:r>
            <a:r>
              <a:rPr lang="en-US" altLang="ja-JP" sz="2000" dirty="0"/>
              <a:t> </a:t>
            </a:r>
            <a:r>
              <a:rPr lang="en-US" altLang="ja-JP" sz="2000" dirty="0" err="1"/>
              <a:t>đó</a:t>
            </a:r>
            <a:r>
              <a:rPr lang="en-US" altLang="ja-JP" sz="2000" dirty="0"/>
              <a:t>.</a:t>
            </a:r>
          </a:p>
          <a:p>
            <a:pPr eaLnBrk="1" hangingPunct="1">
              <a:lnSpc>
                <a:spcPct val="80000"/>
              </a:lnSpc>
              <a:buFontTx/>
              <a:buNone/>
              <a:defRPr/>
            </a:pPr>
            <a:endParaRPr lang="en-US" altLang="ja-JP" sz="2000" dirty="0"/>
          </a:p>
          <a:p>
            <a:pPr eaLnBrk="1" hangingPunct="1">
              <a:lnSpc>
                <a:spcPct val="80000"/>
              </a:lnSpc>
              <a:buFontTx/>
              <a:buNone/>
              <a:defRPr/>
            </a:pPr>
            <a:r>
              <a:rPr lang="ja-JP" altLang="en-US" sz="2000" dirty="0"/>
              <a:t>⇒</a:t>
            </a:r>
            <a:r>
              <a:rPr lang="en-US" altLang="ja-JP" sz="2000" dirty="0"/>
              <a:t> Basically, the capacity of each </a:t>
            </a:r>
            <a:r>
              <a:rPr lang="en-US" altLang="ja-JP" sz="2000" dirty="0" smtClean="0"/>
              <a:t>employee </a:t>
            </a:r>
            <a:r>
              <a:rPr lang="en-US" altLang="ja-JP" sz="2000" dirty="0"/>
              <a:t>will formed organization.</a:t>
            </a:r>
            <a:r>
              <a:rPr lang="ja-JP" altLang="en-US" sz="2000" dirty="0"/>
              <a:t/>
            </a:r>
            <a:br>
              <a:rPr lang="ja-JP" altLang="en-US" sz="2000" dirty="0"/>
            </a:br>
            <a:r>
              <a:rPr lang="ja-JP" altLang="en-US" sz="2000" dirty="0"/>
              <a:t>  </a:t>
            </a:r>
            <a:r>
              <a:rPr lang="en-US" altLang="ja-JP" sz="2000" dirty="0" err="1" smtClean="0"/>
              <a:t>Về</a:t>
            </a:r>
            <a:r>
              <a:rPr lang="en-US" altLang="ja-JP" sz="2000" dirty="0" smtClean="0"/>
              <a:t> </a:t>
            </a:r>
            <a:r>
              <a:rPr lang="en-US" altLang="ja-JP" sz="2000" dirty="0" err="1"/>
              <a:t>cơ</a:t>
            </a:r>
            <a:r>
              <a:rPr lang="en-US" altLang="ja-JP" sz="2000" dirty="0"/>
              <a:t> </a:t>
            </a:r>
            <a:r>
              <a:rPr lang="en-US" altLang="ja-JP" sz="2000" dirty="0" err="1"/>
              <a:t>bản</a:t>
            </a:r>
            <a:r>
              <a:rPr lang="en-US" altLang="ja-JP" sz="2000" dirty="0"/>
              <a:t>, </a:t>
            </a:r>
            <a:r>
              <a:rPr lang="en-US" altLang="ja-JP" sz="2000" dirty="0" err="1"/>
              <a:t>thì</a:t>
            </a:r>
            <a:r>
              <a:rPr lang="en-US" altLang="ja-JP" sz="2000" dirty="0"/>
              <a:t> </a:t>
            </a:r>
            <a:r>
              <a:rPr lang="en-US" altLang="ja-JP" sz="2000" dirty="0" err="1"/>
              <a:t>năng</a:t>
            </a:r>
            <a:r>
              <a:rPr lang="en-US" altLang="ja-JP" sz="2000" dirty="0"/>
              <a:t> </a:t>
            </a:r>
            <a:r>
              <a:rPr lang="en-US" altLang="ja-JP" sz="2000" dirty="0" err="1"/>
              <a:t>lực</a:t>
            </a:r>
            <a:r>
              <a:rPr lang="en-US" altLang="ja-JP" sz="2000" dirty="0"/>
              <a:t> </a:t>
            </a:r>
            <a:r>
              <a:rPr lang="en-US" altLang="ja-JP" sz="2000" dirty="0" err="1"/>
              <a:t>của</a:t>
            </a:r>
            <a:r>
              <a:rPr lang="en-US" altLang="ja-JP" sz="2000" dirty="0"/>
              <a:t> </a:t>
            </a:r>
            <a:r>
              <a:rPr lang="en-US" altLang="ja-JP" sz="2000" dirty="0" err="1"/>
              <a:t>từng</a:t>
            </a:r>
            <a:r>
              <a:rPr lang="en-US" altLang="ja-JP" sz="2000" dirty="0"/>
              <a:t> </a:t>
            </a:r>
            <a:r>
              <a:rPr lang="en-US" altLang="ja-JP" sz="2000" dirty="0" err="1"/>
              <a:t>người</a:t>
            </a:r>
            <a:r>
              <a:rPr lang="en-US" altLang="ja-JP" sz="2000" dirty="0"/>
              <a:t> </a:t>
            </a:r>
            <a:r>
              <a:rPr lang="en-US" altLang="ja-JP" sz="2000" dirty="0" err="1"/>
              <a:t>sẽ</a:t>
            </a:r>
            <a:r>
              <a:rPr lang="en-US" altLang="ja-JP" sz="2000" dirty="0"/>
              <a:t> </a:t>
            </a:r>
            <a:r>
              <a:rPr lang="en-US" altLang="ja-JP" sz="2000" dirty="0" err="1"/>
              <a:t>hình</a:t>
            </a:r>
            <a:r>
              <a:rPr lang="en-US" altLang="ja-JP" sz="2000" dirty="0"/>
              <a:t> </a:t>
            </a:r>
            <a:r>
              <a:rPr lang="en-US" altLang="ja-JP" sz="2000" dirty="0" err="1"/>
              <a:t>thành</a:t>
            </a:r>
            <a:r>
              <a:rPr lang="en-US" altLang="ja-JP" sz="2000" dirty="0"/>
              <a:t> </a:t>
            </a:r>
            <a:r>
              <a:rPr lang="en-US" altLang="ja-JP" sz="2000" dirty="0" err="1"/>
              <a:t>nên</a:t>
            </a:r>
            <a:r>
              <a:rPr lang="en-US" altLang="ja-JP" sz="2000" dirty="0"/>
              <a:t> </a:t>
            </a:r>
            <a:r>
              <a:rPr lang="en-US" altLang="ja-JP" sz="2000" dirty="0" err="1"/>
              <a:t>tổ</a:t>
            </a:r>
            <a:r>
              <a:rPr lang="en-US" altLang="ja-JP" sz="2000" dirty="0"/>
              <a:t> </a:t>
            </a:r>
            <a:r>
              <a:rPr lang="en-US" altLang="ja-JP" sz="2000" dirty="0" err="1"/>
              <a:t>chức</a:t>
            </a:r>
            <a:r>
              <a:rPr lang="en-US" altLang="ja-JP" sz="2000" dirty="0"/>
              <a:t>.</a:t>
            </a:r>
          </a:p>
        </p:txBody>
      </p:sp>
    </p:spTree>
    <p:extLst>
      <p:ext uri="{BB962C8B-B14F-4D97-AF65-F5344CB8AC3E}">
        <p14:creationId xmlns:p14="http://schemas.microsoft.com/office/powerpoint/2010/main" val="363396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7</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The </a:t>
            </a:r>
            <a:r>
              <a:rPr lang="en-US" altLang="ja-JP" dirty="0" smtClean="0">
                <a:ea typeface="MS UI Gothic" pitchFamily="50" charset="-128"/>
              </a:rPr>
              <a:t>organization of company</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296863" indent="-285750" eaLnBrk="1" hangingPunct="1">
              <a:lnSpc>
                <a:spcPct val="80000"/>
              </a:lnSpc>
              <a:buFont typeface="Arial" pitchFamily="34" charset="0"/>
              <a:buChar char="•"/>
              <a:defRPr/>
            </a:pPr>
            <a:r>
              <a:rPr lang="en-US" altLang="ja-JP" sz="2000" dirty="0"/>
              <a:t>At the company, staff will divide responsibilities and work together, such as: developer, management staff, administrative staff ... </a:t>
            </a:r>
            <a:endParaRPr lang="ja-JP" altLang="en-US" sz="2000" dirty="0"/>
          </a:p>
          <a:p>
            <a:pPr eaLnBrk="1" hangingPunct="1">
              <a:lnSpc>
                <a:spcPct val="80000"/>
              </a:lnSpc>
              <a:buFontTx/>
              <a:buNone/>
              <a:defRPr/>
            </a:pPr>
            <a:r>
              <a:rPr lang="en-US" altLang="ja-JP" sz="2000" dirty="0"/>
              <a:t>    Ở </a:t>
            </a:r>
            <a:r>
              <a:rPr lang="en-US" altLang="ja-JP" sz="2000" dirty="0" err="1"/>
              <a:t>công</a:t>
            </a:r>
            <a:r>
              <a:rPr lang="en-US" altLang="ja-JP" sz="2000" dirty="0"/>
              <a:t> ty, </a:t>
            </a:r>
            <a:r>
              <a:rPr lang="en-US" altLang="ja-JP" sz="2000" dirty="0" err="1"/>
              <a:t>mọi</a:t>
            </a:r>
            <a:r>
              <a:rPr lang="en-US" altLang="ja-JP" sz="2000" dirty="0"/>
              <a:t> </a:t>
            </a:r>
            <a:r>
              <a:rPr lang="en-US" altLang="ja-JP" sz="2000" dirty="0" err="1"/>
              <a:t>người</a:t>
            </a:r>
            <a:r>
              <a:rPr lang="en-US" altLang="ja-JP" sz="2000" dirty="0"/>
              <a:t> </a:t>
            </a:r>
            <a:r>
              <a:rPr lang="en-US" altLang="ja-JP" sz="2000" dirty="0" err="1"/>
              <a:t>sẽ</a:t>
            </a:r>
            <a:r>
              <a:rPr lang="en-US" altLang="ja-JP" sz="2000" dirty="0"/>
              <a:t> </a:t>
            </a:r>
            <a:r>
              <a:rPr lang="en-US" altLang="ja-JP" sz="2000" dirty="0" err="1"/>
              <a:t>phân</a:t>
            </a:r>
            <a:r>
              <a:rPr lang="en-US" altLang="ja-JP" sz="2000" dirty="0"/>
              <a:t> chia </a:t>
            </a:r>
            <a:r>
              <a:rPr lang="en-US" altLang="ja-JP" sz="2000" dirty="0" err="1"/>
              <a:t>trách</a:t>
            </a:r>
            <a:r>
              <a:rPr lang="en-US" altLang="ja-JP" sz="2000" dirty="0"/>
              <a:t> </a:t>
            </a:r>
            <a:r>
              <a:rPr lang="en-US" altLang="ja-JP" sz="2000" dirty="0" err="1"/>
              <a:t>nhiệm</a:t>
            </a:r>
            <a:r>
              <a:rPr lang="en-US" altLang="ja-JP" sz="2000" dirty="0"/>
              <a:t> </a:t>
            </a:r>
            <a:r>
              <a:rPr lang="en-US" altLang="ja-JP" sz="2000" dirty="0" err="1"/>
              <a:t>và</a:t>
            </a:r>
            <a:r>
              <a:rPr lang="en-US" altLang="ja-JP" sz="2000" dirty="0"/>
              <a:t> </a:t>
            </a:r>
            <a:r>
              <a:rPr lang="en-US" altLang="ja-JP" sz="2000" dirty="0" err="1"/>
              <a:t>cùng</a:t>
            </a:r>
            <a:r>
              <a:rPr lang="en-US" altLang="ja-JP" sz="2000" dirty="0"/>
              <a:t> </a:t>
            </a:r>
            <a:r>
              <a:rPr lang="en-US" altLang="ja-JP" sz="2000" dirty="0" err="1"/>
              <a:t>nhau</a:t>
            </a:r>
            <a:r>
              <a:rPr lang="en-US" altLang="ja-JP" sz="2000" dirty="0"/>
              <a:t> </a:t>
            </a:r>
            <a:r>
              <a:rPr lang="en-US" altLang="ja-JP" sz="2000" dirty="0" err="1"/>
              <a:t>làm</a:t>
            </a:r>
            <a:r>
              <a:rPr lang="en-US" altLang="ja-JP" sz="2000" dirty="0"/>
              <a:t> </a:t>
            </a:r>
            <a:r>
              <a:rPr lang="en-US" altLang="ja-JP" sz="2000" dirty="0" err="1"/>
              <a:t>việc</a:t>
            </a:r>
            <a:r>
              <a:rPr lang="en-US" altLang="ja-JP" sz="2000" dirty="0"/>
              <a:t>, </a:t>
            </a:r>
            <a:r>
              <a:rPr lang="en-US" altLang="ja-JP" sz="2000" dirty="0" err="1"/>
              <a:t>ví</a:t>
            </a:r>
            <a:r>
              <a:rPr lang="en-US" altLang="ja-JP" sz="2000" dirty="0"/>
              <a:t> </a:t>
            </a:r>
            <a:r>
              <a:rPr lang="en-US" altLang="ja-JP" sz="2000" dirty="0" err="1"/>
              <a:t>dụ</a:t>
            </a:r>
            <a:r>
              <a:rPr lang="en-US" altLang="ja-JP" sz="2000" dirty="0"/>
              <a:t> </a:t>
            </a:r>
            <a:r>
              <a:rPr lang="en-US" altLang="ja-JP" sz="2000" dirty="0" err="1"/>
              <a:t>như</a:t>
            </a:r>
            <a:r>
              <a:rPr lang="en-US" altLang="ja-JP" sz="2000" dirty="0"/>
              <a:t> </a:t>
            </a:r>
            <a:r>
              <a:rPr lang="en-US" altLang="ja-JP" sz="2000" dirty="0" err="1"/>
              <a:t>người</a:t>
            </a:r>
            <a:r>
              <a:rPr lang="en-US" altLang="ja-JP" sz="2000" dirty="0"/>
              <a:t> </a:t>
            </a:r>
            <a:r>
              <a:rPr lang="en-US" altLang="ja-JP" sz="2000" dirty="0" err="1"/>
              <a:t>làm</a:t>
            </a:r>
            <a:r>
              <a:rPr lang="en-US" altLang="ja-JP" sz="2000" dirty="0"/>
              <a:t> </a:t>
            </a:r>
            <a:r>
              <a:rPr lang="en-US" altLang="ja-JP" sz="2000" dirty="0" err="1"/>
              <a:t>về</a:t>
            </a:r>
            <a:r>
              <a:rPr lang="en-US" altLang="ja-JP" sz="2000" dirty="0"/>
              <a:t> </a:t>
            </a:r>
            <a:r>
              <a:rPr lang="en-US" altLang="ja-JP" sz="2000" dirty="0" err="1"/>
              <a:t>phát</a:t>
            </a:r>
            <a:r>
              <a:rPr lang="en-US" altLang="ja-JP" sz="2000" dirty="0"/>
              <a:t> </a:t>
            </a:r>
            <a:r>
              <a:rPr lang="en-US" altLang="ja-JP" sz="2000" dirty="0" err="1"/>
              <a:t>triển</a:t>
            </a:r>
            <a:r>
              <a:rPr lang="en-US" altLang="ja-JP" sz="2000" dirty="0"/>
              <a:t>, </a:t>
            </a:r>
            <a:r>
              <a:rPr lang="en-US" altLang="ja-JP" sz="2000" dirty="0" err="1"/>
              <a:t>người</a:t>
            </a:r>
            <a:r>
              <a:rPr lang="en-US" altLang="ja-JP" sz="2000" dirty="0"/>
              <a:t> </a:t>
            </a:r>
            <a:r>
              <a:rPr lang="en-US" altLang="ja-JP" sz="2000" dirty="0" err="1"/>
              <a:t>làm</a:t>
            </a:r>
            <a:r>
              <a:rPr lang="en-US" altLang="ja-JP" sz="2000" dirty="0"/>
              <a:t> </a:t>
            </a:r>
            <a:r>
              <a:rPr lang="en-US" altLang="ja-JP" sz="2000" dirty="0" err="1"/>
              <a:t>về</a:t>
            </a:r>
            <a:r>
              <a:rPr lang="en-US" altLang="ja-JP" sz="2000" dirty="0"/>
              <a:t> </a:t>
            </a:r>
            <a:r>
              <a:rPr lang="en-US" altLang="ja-JP" sz="2000" dirty="0" err="1"/>
              <a:t>quản</a:t>
            </a:r>
            <a:r>
              <a:rPr lang="en-US" altLang="ja-JP" sz="2000" dirty="0"/>
              <a:t> </a:t>
            </a:r>
            <a:r>
              <a:rPr lang="en-US" altLang="ja-JP" sz="2000" dirty="0" err="1"/>
              <a:t>lí</a:t>
            </a:r>
            <a:r>
              <a:rPr lang="en-US" altLang="ja-JP" sz="2000" dirty="0"/>
              <a:t>, </a:t>
            </a:r>
            <a:r>
              <a:rPr lang="en-US" altLang="ja-JP" sz="2000" dirty="0" err="1"/>
              <a:t>người</a:t>
            </a:r>
            <a:r>
              <a:rPr lang="en-US" altLang="ja-JP" sz="2000" dirty="0"/>
              <a:t> </a:t>
            </a:r>
            <a:r>
              <a:rPr lang="en-US" altLang="ja-JP" sz="2000" dirty="0" err="1"/>
              <a:t>làm</a:t>
            </a:r>
            <a:r>
              <a:rPr lang="en-US" altLang="ja-JP" sz="2000" dirty="0"/>
              <a:t> </a:t>
            </a:r>
            <a:r>
              <a:rPr lang="en-US" altLang="ja-JP" sz="2000" dirty="0" err="1"/>
              <a:t>về</a:t>
            </a:r>
            <a:r>
              <a:rPr lang="en-US" altLang="ja-JP" sz="2000" dirty="0"/>
              <a:t> </a:t>
            </a:r>
            <a:r>
              <a:rPr lang="en-US" altLang="ja-JP" sz="2000" dirty="0" err="1"/>
              <a:t>hành</a:t>
            </a:r>
            <a:r>
              <a:rPr lang="en-US" altLang="ja-JP" sz="2000" dirty="0"/>
              <a:t> </a:t>
            </a:r>
            <a:r>
              <a:rPr lang="en-US" altLang="ja-JP" sz="2000" dirty="0" err="1"/>
              <a:t>chính</a:t>
            </a:r>
            <a:r>
              <a:rPr lang="en-US" altLang="ja-JP" sz="2000" dirty="0"/>
              <a:t>… </a:t>
            </a:r>
          </a:p>
          <a:p>
            <a:pPr eaLnBrk="1" hangingPunct="1">
              <a:lnSpc>
                <a:spcPct val="80000"/>
              </a:lnSpc>
              <a:buFontTx/>
              <a:buNone/>
              <a:defRPr/>
            </a:pPr>
            <a:endParaRPr lang="en-US" altLang="ja-JP" sz="2000" dirty="0"/>
          </a:p>
          <a:p>
            <a:pPr marL="296863" indent="-285750" eaLnBrk="1" hangingPunct="1">
              <a:lnSpc>
                <a:spcPct val="80000"/>
              </a:lnSpc>
              <a:buFont typeface="Arial" pitchFamily="34" charset="0"/>
              <a:buChar char="•"/>
              <a:defRPr/>
            </a:pPr>
            <a:r>
              <a:rPr lang="en-US" altLang="ja-JP" sz="2000" dirty="0" smtClean="0"/>
              <a:t>Divided </a:t>
            </a:r>
            <a:r>
              <a:rPr lang="en-US" altLang="ja-JP" sz="2000" dirty="0"/>
              <a:t>task does not mean that each member freely do whatever.</a:t>
            </a:r>
            <a:endParaRPr lang="ja-JP" altLang="en-US" sz="2000" dirty="0"/>
          </a:p>
          <a:p>
            <a:pPr eaLnBrk="1" hangingPunct="1">
              <a:lnSpc>
                <a:spcPct val="80000"/>
              </a:lnSpc>
              <a:buFontTx/>
              <a:buNone/>
              <a:defRPr/>
            </a:pPr>
            <a:r>
              <a:rPr lang="en-US" altLang="ja-JP" sz="2000" dirty="0"/>
              <a:t>    </a:t>
            </a:r>
            <a:r>
              <a:rPr lang="en-US" altLang="ja-JP" sz="2000" dirty="0" err="1"/>
              <a:t>Phân</a:t>
            </a:r>
            <a:r>
              <a:rPr lang="en-US" altLang="ja-JP" sz="2000" dirty="0"/>
              <a:t> chia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không</a:t>
            </a:r>
            <a:r>
              <a:rPr lang="en-US" altLang="ja-JP" sz="2000" dirty="0"/>
              <a:t> </a:t>
            </a:r>
            <a:r>
              <a:rPr lang="en-US" altLang="ja-JP" sz="2000" dirty="0" err="1"/>
              <a:t>có</a:t>
            </a:r>
            <a:r>
              <a:rPr lang="en-US" altLang="ja-JP" sz="2000" dirty="0"/>
              <a:t> </a:t>
            </a:r>
            <a:r>
              <a:rPr lang="en-US" altLang="ja-JP" sz="2000" dirty="0" err="1"/>
              <a:t>nghĩa</a:t>
            </a:r>
            <a:r>
              <a:rPr lang="en-US" altLang="ja-JP" sz="2000" dirty="0"/>
              <a:t> </a:t>
            </a:r>
            <a:r>
              <a:rPr lang="en-US" altLang="ja-JP" sz="2000" dirty="0" err="1"/>
              <a:t>là</a:t>
            </a:r>
            <a:r>
              <a:rPr lang="en-US" altLang="ja-JP" sz="2000" dirty="0"/>
              <a:t> </a:t>
            </a:r>
            <a:r>
              <a:rPr lang="en-US" altLang="ja-JP" sz="2000" dirty="0" err="1"/>
              <a:t>mỗi</a:t>
            </a:r>
            <a:r>
              <a:rPr lang="en-US" altLang="ja-JP" sz="2000" dirty="0"/>
              <a:t> </a:t>
            </a:r>
            <a:r>
              <a:rPr lang="en-US" altLang="ja-JP" sz="2000" dirty="0" err="1"/>
              <a:t>người</a:t>
            </a:r>
            <a:r>
              <a:rPr lang="en-US" altLang="ja-JP" sz="2000" dirty="0"/>
              <a:t> </a:t>
            </a:r>
            <a:r>
              <a:rPr lang="en-US" altLang="ja-JP" sz="2000" dirty="0" err="1"/>
              <a:t>tự</a:t>
            </a:r>
            <a:r>
              <a:rPr lang="en-US" altLang="ja-JP" sz="2000" dirty="0"/>
              <a:t> ý </a:t>
            </a:r>
            <a:r>
              <a:rPr lang="en-US" altLang="ja-JP" sz="2000" dirty="0" err="1"/>
              <a:t>làm</a:t>
            </a:r>
            <a:r>
              <a:rPr lang="en-US" altLang="ja-JP" sz="2000" dirty="0"/>
              <a:t> </a:t>
            </a:r>
            <a:r>
              <a:rPr lang="en-US" altLang="ja-JP" sz="2000" dirty="0" err="1"/>
              <a:t>gì</a:t>
            </a:r>
            <a:r>
              <a:rPr lang="en-US" altLang="ja-JP" sz="2000" dirty="0"/>
              <a:t> </a:t>
            </a:r>
            <a:r>
              <a:rPr lang="en-US" altLang="ja-JP" sz="2000" dirty="0" err="1"/>
              <a:t>cũng</a:t>
            </a:r>
            <a:r>
              <a:rPr lang="en-US" altLang="ja-JP" sz="2000" dirty="0"/>
              <a:t> </a:t>
            </a:r>
            <a:r>
              <a:rPr lang="en-US" altLang="ja-JP" sz="2000" dirty="0" err="1"/>
              <a:t>được</a:t>
            </a:r>
            <a:r>
              <a:rPr lang="en-US" altLang="ja-JP" sz="2000" dirty="0"/>
              <a:t>.</a:t>
            </a:r>
          </a:p>
          <a:p>
            <a:pPr eaLnBrk="1" hangingPunct="1">
              <a:lnSpc>
                <a:spcPct val="80000"/>
              </a:lnSpc>
              <a:buFontTx/>
              <a:buNone/>
              <a:defRPr/>
            </a:pPr>
            <a:endParaRPr lang="en-US" altLang="ja-JP" sz="2000" dirty="0"/>
          </a:p>
          <a:p>
            <a:pPr marL="296863" indent="-285750" eaLnBrk="1" hangingPunct="1">
              <a:lnSpc>
                <a:spcPct val="80000"/>
              </a:lnSpc>
              <a:buFont typeface="Arial" pitchFamily="34" charset="0"/>
              <a:buChar char="•"/>
              <a:defRPr/>
            </a:pPr>
            <a:r>
              <a:rPr lang="en-US" altLang="ja-JP" sz="2000" dirty="0" smtClean="0"/>
              <a:t>Divided </a:t>
            </a:r>
            <a:r>
              <a:rPr lang="en-US" altLang="ja-JP" sz="2000" dirty="0"/>
              <a:t>task and worked together for the goal of the company that is an organization.</a:t>
            </a:r>
            <a:endParaRPr lang="ja-JP" altLang="en-US" sz="2000" dirty="0"/>
          </a:p>
          <a:p>
            <a:pPr eaLnBrk="1" hangingPunct="1">
              <a:lnSpc>
                <a:spcPct val="80000"/>
              </a:lnSpc>
              <a:buFontTx/>
              <a:buNone/>
              <a:defRPr/>
            </a:pPr>
            <a:r>
              <a:rPr lang="en-US" altLang="ja-JP" sz="2000" dirty="0"/>
              <a:t>    </a:t>
            </a:r>
            <a:r>
              <a:rPr lang="en-US" altLang="ja-JP" sz="2000" dirty="0" err="1"/>
              <a:t>Phân</a:t>
            </a:r>
            <a:r>
              <a:rPr lang="en-US" altLang="ja-JP" sz="2000" dirty="0"/>
              <a:t> chia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và</a:t>
            </a:r>
            <a:r>
              <a:rPr lang="en-US" altLang="ja-JP" sz="2000" dirty="0"/>
              <a:t> </a:t>
            </a:r>
            <a:r>
              <a:rPr lang="en-US" altLang="ja-JP" sz="2000" dirty="0" err="1"/>
              <a:t>hợp</a:t>
            </a:r>
            <a:r>
              <a:rPr lang="en-US" altLang="ja-JP" sz="2000" dirty="0"/>
              <a:t> </a:t>
            </a:r>
            <a:r>
              <a:rPr lang="en-US" altLang="ja-JP" sz="2000" dirty="0" err="1"/>
              <a:t>lực</a:t>
            </a:r>
            <a:r>
              <a:rPr lang="en-US" altLang="ja-JP" sz="2000" dirty="0"/>
              <a:t> </a:t>
            </a:r>
            <a:r>
              <a:rPr lang="en-US" altLang="ja-JP" sz="2000" dirty="0" err="1"/>
              <a:t>với</a:t>
            </a:r>
            <a:r>
              <a:rPr lang="en-US" altLang="ja-JP" sz="2000" dirty="0"/>
              <a:t> </a:t>
            </a:r>
            <a:r>
              <a:rPr lang="en-US" altLang="ja-JP" sz="2000" dirty="0" err="1"/>
              <a:t>nhau</a:t>
            </a:r>
            <a:r>
              <a:rPr lang="en-US" altLang="ja-JP" sz="2000" dirty="0"/>
              <a:t> </a:t>
            </a:r>
            <a:r>
              <a:rPr lang="en-US" altLang="ja-JP" sz="2000" dirty="0" err="1"/>
              <a:t>vì</a:t>
            </a:r>
            <a:r>
              <a:rPr lang="en-US" altLang="ja-JP" sz="2000" dirty="0"/>
              <a:t> </a:t>
            </a:r>
            <a:r>
              <a:rPr lang="en-US" altLang="ja-JP" sz="2000" dirty="0" err="1"/>
              <a:t>mục</a:t>
            </a:r>
            <a:r>
              <a:rPr lang="en-US" altLang="ja-JP" sz="2000" dirty="0"/>
              <a:t> </a:t>
            </a:r>
            <a:r>
              <a:rPr lang="en-US" altLang="ja-JP" sz="2000" dirty="0" err="1"/>
              <a:t>tiêu</a:t>
            </a:r>
            <a:r>
              <a:rPr lang="en-US" altLang="ja-JP" sz="2000" dirty="0"/>
              <a:t> </a:t>
            </a:r>
            <a:r>
              <a:rPr lang="en-US" altLang="ja-JP" sz="2000" dirty="0" err="1"/>
              <a:t>của</a:t>
            </a:r>
            <a:r>
              <a:rPr lang="en-US" altLang="ja-JP" sz="2000" dirty="0"/>
              <a:t> </a:t>
            </a:r>
            <a:r>
              <a:rPr lang="en-US" altLang="ja-JP" sz="2000" dirty="0" err="1"/>
              <a:t>công</a:t>
            </a:r>
            <a:r>
              <a:rPr lang="en-US" altLang="ja-JP" sz="2000" dirty="0"/>
              <a:t> ty, </a:t>
            </a:r>
            <a:r>
              <a:rPr lang="en-US" altLang="ja-JP" sz="2000" dirty="0" err="1"/>
              <a:t>thì</a:t>
            </a:r>
            <a:r>
              <a:rPr lang="en-US" altLang="ja-JP" sz="2000" dirty="0"/>
              <a:t> </a:t>
            </a:r>
            <a:r>
              <a:rPr lang="en-US" altLang="ja-JP" sz="2000" dirty="0" err="1"/>
              <a:t>đó</a:t>
            </a:r>
            <a:r>
              <a:rPr lang="en-US" altLang="ja-JP" sz="2000" dirty="0"/>
              <a:t> </a:t>
            </a:r>
            <a:r>
              <a:rPr lang="en-US" altLang="ja-JP" sz="2000" dirty="0" err="1"/>
              <a:t>mới</a:t>
            </a:r>
            <a:r>
              <a:rPr lang="en-US" altLang="ja-JP" sz="2000" dirty="0"/>
              <a:t> </a:t>
            </a:r>
            <a:r>
              <a:rPr lang="en-US" altLang="ja-JP" sz="2000" dirty="0" err="1"/>
              <a:t>là</a:t>
            </a:r>
            <a:r>
              <a:rPr lang="en-US" altLang="ja-JP" sz="2000" dirty="0"/>
              <a:t> </a:t>
            </a:r>
            <a:r>
              <a:rPr lang="en-US" altLang="ja-JP" sz="2000" dirty="0" err="1"/>
              <a:t>một</a:t>
            </a:r>
            <a:r>
              <a:rPr lang="en-US" altLang="ja-JP" sz="2000" dirty="0"/>
              <a:t> </a:t>
            </a:r>
            <a:r>
              <a:rPr lang="en-US" altLang="ja-JP" sz="2000" dirty="0" err="1"/>
              <a:t>tổ</a:t>
            </a:r>
            <a:r>
              <a:rPr lang="en-US" altLang="ja-JP" sz="2000" dirty="0"/>
              <a:t> </a:t>
            </a:r>
            <a:r>
              <a:rPr lang="en-US" altLang="ja-JP" sz="2000" dirty="0" err="1"/>
              <a:t>chức</a:t>
            </a:r>
            <a:r>
              <a:rPr lang="en-US" altLang="ja-JP" sz="2000" dirty="0"/>
              <a:t>.</a:t>
            </a:r>
          </a:p>
          <a:p>
            <a:pPr>
              <a:defRPr/>
            </a:pPr>
            <a:endParaRPr lang="en-US" altLang="ja-JP" sz="2000" dirty="0"/>
          </a:p>
        </p:txBody>
      </p:sp>
    </p:spTree>
    <p:extLst>
      <p:ext uri="{BB962C8B-B14F-4D97-AF65-F5344CB8AC3E}">
        <p14:creationId xmlns:p14="http://schemas.microsoft.com/office/powerpoint/2010/main" val="301373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8</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en-US" altLang="ja-JP" dirty="0">
                <a:ea typeface="MS UI Gothic" pitchFamily="50" charset="-128"/>
              </a:rPr>
              <a:t>Expectation capacity staff(1</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eaLnBrk="1" hangingPunct="1">
              <a:lnSpc>
                <a:spcPct val="80000"/>
              </a:lnSpc>
              <a:defRPr/>
            </a:pPr>
            <a:r>
              <a:rPr lang="en-US" altLang="ja-JP" sz="2000" dirty="0"/>
              <a:t>The staff need to have 2 capacities:</a:t>
            </a:r>
            <a:endParaRPr lang="ja-JP" altLang="en-US" sz="2000" dirty="0"/>
          </a:p>
          <a:p>
            <a:pPr marL="609600" indent="-609600" eaLnBrk="1" hangingPunct="1">
              <a:lnSpc>
                <a:spcPct val="80000"/>
              </a:lnSpc>
              <a:buFontTx/>
              <a:buNone/>
              <a:defRPr/>
            </a:pPr>
            <a:r>
              <a:rPr lang="en-US" altLang="ja-JP" sz="2000" dirty="0" err="1" smtClean="0"/>
              <a:t>Người</a:t>
            </a:r>
            <a:r>
              <a:rPr lang="en-US" altLang="ja-JP" sz="2000" dirty="0" smtClean="0"/>
              <a:t> </a:t>
            </a:r>
            <a:r>
              <a:rPr lang="en-US" altLang="ja-JP" sz="2000" dirty="0" err="1"/>
              <a:t>đi</a:t>
            </a:r>
            <a:r>
              <a:rPr lang="en-US" altLang="ja-JP" sz="2000" dirty="0"/>
              <a:t>  </a:t>
            </a:r>
            <a:r>
              <a:rPr lang="en-US" altLang="ja-JP" sz="2000" dirty="0" err="1"/>
              <a:t>làm</a:t>
            </a:r>
            <a:r>
              <a:rPr lang="en-US" altLang="ja-JP" sz="2000" dirty="0"/>
              <a:t> </a:t>
            </a:r>
            <a:r>
              <a:rPr lang="en-US" altLang="ja-JP" sz="2000" dirty="0" err="1"/>
              <a:t>cần</a:t>
            </a:r>
            <a:r>
              <a:rPr lang="en-US" altLang="ja-JP" sz="2000" dirty="0"/>
              <a:t> </a:t>
            </a:r>
            <a:r>
              <a:rPr lang="en-US" altLang="ja-JP" sz="2000" dirty="0" err="1"/>
              <a:t>có</a:t>
            </a:r>
            <a:r>
              <a:rPr lang="en-US" altLang="ja-JP" sz="2000" dirty="0"/>
              <a:t> 2 </a:t>
            </a:r>
            <a:r>
              <a:rPr lang="en-US" altLang="ja-JP" sz="2000" dirty="0" err="1"/>
              <a:t>năng</a:t>
            </a:r>
            <a:r>
              <a:rPr lang="en-US" altLang="ja-JP" sz="2000" dirty="0"/>
              <a:t> </a:t>
            </a:r>
            <a:r>
              <a:rPr lang="en-US" altLang="ja-JP" sz="2000" dirty="0" err="1"/>
              <a:t>lực</a:t>
            </a:r>
            <a:r>
              <a:rPr lang="en-US" altLang="ja-JP" sz="2000" dirty="0"/>
              <a:t> </a:t>
            </a:r>
            <a:r>
              <a:rPr lang="en-US" altLang="ja-JP" sz="2000" dirty="0" err="1"/>
              <a:t>sau</a:t>
            </a:r>
            <a:r>
              <a:rPr lang="en-US" altLang="ja-JP" sz="2000" dirty="0"/>
              <a:t>: </a:t>
            </a:r>
            <a:endParaRPr lang="en-US" altLang="ja-JP" sz="2000" dirty="0" smtClean="0"/>
          </a:p>
          <a:p>
            <a:pPr marL="609600" indent="-609600" eaLnBrk="1" hangingPunct="1">
              <a:lnSpc>
                <a:spcPct val="80000"/>
              </a:lnSpc>
              <a:buFontTx/>
              <a:buNone/>
              <a:defRPr/>
            </a:pPr>
            <a:endParaRPr lang="en-US" altLang="ja-JP" sz="2000" dirty="0"/>
          </a:p>
          <a:p>
            <a:pPr marL="990600" lvl="1" indent="-533400" eaLnBrk="1" hangingPunct="1">
              <a:lnSpc>
                <a:spcPct val="80000"/>
              </a:lnSpc>
              <a:buFontTx/>
              <a:buAutoNum type="circleNumDbPlain"/>
              <a:defRPr/>
            </a:pPr>
            <a:r>
              <a:rPr lang="en-US" altLang="ja-JP" sz="2000" dirty="0"/>
              <a:t>Communication skills</a:t>
            </a:r>
            <a:r>
              <a:rPr lang="ja-JP" altLang="en-US" sz="2000" dirty="0"/>
              <a:t/>
            </a:r>
            <a:br>
              <a:rPr lang="ja-JP" altLang="en-US" sz="2000" dirty="0"/>
            </a:br>
            <a:r>
              <a:rPr lang="en-US" altLang="ja-JP" sz="2000" dirty="0" err="1"/>
              <a:t>Khả</a:t>
            </a:r>
            <a:r>
              <a:rPr lang="en-US" altLang="ja-JP" sz="2000" dirty="0"/>
              <a:t> </a:t>
            </a:r>
            <a:r>
              <a:rPr lang="en-US" altLang="ja-JP" sz="2000" dirty="0" err="1"/>
              <a:t>năng</a:t>
            </a:r>
            <a:r>
              <a:rPr lang="en-US" altLang="ja-JP" sz="2000" dirty="0"/>
              <a:t> </a:t>
            </a:r>
            <a:r>
              <a:rPr lang="en-US" altLang="ja-JP" sz="2000" dirty="0" err="1"/>
              <a:t>đối</a:t>
            </a:r>
            <a:r>
              <a:rPr lang="en-US" altLang="ja-JP" sz="2000" dirty="0"/>
              <a:t> </a:t>
            </a:r>
            <a:r>
              <a:rPr lang="en-US" altLang="ja-JP" sz="2000" dirty="0" err="1"/>
              <a:t>nhân</a:t>
            </a:r>
            <a:r>
              <a:rPr lang="en-US" altLang="ja-JP" sz="2000" dirty="0"/>
              <a:t> </a:t>
            </a:r>
            <a:r>
              <a:rPr lang="en-US" altLang="ja-JP" sz="2000" dirty="0" err="1"/>
              <a:t>xử</a:t>
            </a:r>
            <a:r>
              <a:rPr lang="en-US" altLang="ja-JP" sz="2000" dirty="0"/>
              <a:t> </a:t>
            </a:r>
            <a:r>
              <a:rPr lang="en-US" altLang="ja-JP" sz="2000" dirty="0" err="1"/>
              <a:t>thế</a:t>
            </a:r>
            <a:r>
              <a:rPr lang="en-US" altLang="ja-JP" sz="2000" dirty="0"/>
              <a:t> (</a:t>
            </a:r>
            <a:r>
              <a:rPr lang="en-US" altLang="ja-JP" sz="2000" dirty="0" err="1"/>
              <a:t>là</a:t>
            </a:r>
            <a:r>
              <a:rPr lang="en-US" altLang="ja-JP" sz="2000" dirty="0"/>
              <a:t> </a:t>
            </a:r>
            <a:r>
              <a:rPr lang="vi-VN" altLang="ja-JP" sz="2000" dirty="0"/>
              <a:t>khả năng làm cho người khác hướng tình cảm về phía mình, mở ra con đường để công việc tiến triển</a:t>
            </a:r>
            <a:r>
              <a:rPr lang="en-US" altLang="ja-JP" sz="2000" dirty="0"/>
              <a:t>)</a:t>
            </a:r>
          </a:p>
          <a:p>
            <a:pPr marL="990600" lvl="1" indent="-533400" eaLnBrk="1" hangingPunct="1">
              <a:lnSpc>
                <a:spcPct val="80000"/>
              </a:lnSpc>
              <a:buFontTx/>
              <a:buNone/>
              <a:defRPr/>
            </a:pPr>
            <a:r>
              <a:rPr lang="ja-JP" altLang="en-US" sz="2000" dirty="0"/>
              <a:t>	⇒</a:t>
            </a:r>
            <a:r>
              <a:rPr lang="en-US" altLang="ja-JP" sz="2000" dirty="0" err="1"/>
              <a:t>Biết</a:t>
            </a:r>
            <a:r>
              <a:rPr lang="en-US" altLang="ja-JP" sz="2000" dirty="0"/>
              <a:t> </a:t>
            </a:r>
            <a:r>
              <a:rPr lang="en-US" altLang="ja-JP" sz="2000" dirty="0" err="1"/>
              <a:t>cách</a:t>
            </a:r>
            <a:r>
              <a:rPr lang="en-US" altLang="ja-JP" sz="2000" dirty="0"/>
              <a:t> </a:t>
            </a:r>
            <a:r>
              <a:rPr lang="en-US" altLang="ja-JP" sz="2000" dirty="0" err="1"/>
              <a:t>làm</a:t>
            </a:r>
            <a:r>
              <a:rPr lang="en-US" altLang="ja-JP" sz="2000" dirty="0"/>
              <a:t> </a:t>
            </a:r>
            <a:r>
              <a:rPr lang="en-US" altLang="ja-JP" sz="2000" dirty="0" err="1"/>
              <a:t>thế</a:t>
            </a:r>
            <a:r>
              <a:rPr lang="en-US" altLang="ja-JP" sz="2000" dirty="0"/>
              <a:t> </a:t>
            </a:r>
            <a:r>
              <a:rPr lang="en-US" altLang="ja-JP" sz="2000" dirty="0" err="1"/>
              <a:t>nào</a:t>
            </a:r>
            <a:r>
              <a:rPr lang="en-US" altLang="ja-JP" sz="2000" dirty="0"/>
              <a:t> </a:t>
            </a:r>
            <a:r>
              <a:rPr lang="en-US" altLang="ja-JP" sz="2000" dirty="0" err="1"/>
              <a:t>để</a:t>
            </a:r>
            <a:r>
              <a:rPr lang="en-US" altLang="ja-JP" sz="2000" dirty="0"/>
              <a:t> </a:t>
            </a:r>
            <a:r>
              <a:rPr lang="en-US" altLang="ja-JP" sz="2000" dirty="0" err="1"/>
              <a:t>người</a:t>
            </a:r>
            <a:r>
              <a:rPr lang="en-US" altLang="ja-JP" sz="2000" dirty="0"/>
              <a:t> </a:t>
            </a:r>
            <a:r>
              <a:rPr lang="en-US" altLang="ja-JP" sz="2000" dirty="0" err="1"/>
              <a:t>đối</a:t>
            </a:r>
            <a:r>
              <a:rPr lang="en-US" altLang="ja-JP" sz="2000" dirty="0"/>
              <a:t> </a:t>
            </a:r>
            <a:r>
              <a:rPr lang="en-US" altLang="ja-JP" sz="2000" dirty="0" err="1"/>
              <a:t>diện</a:t>
            </a:r>
            <a:r>
              <a:rPr lang="en-US" altLang="ja-JP" sz="2000" dirty="0"/>
              <a:t> </a:t>
            </a:r>
            <a:r>
              <a:rPr lang="en-US" altLang="ja-JP" sz="2000" dirty="0" err="1"/>
              <a:t>có</a:t>
            </a:r>
            <a:r>
              <a:rPr lang="en-US" altLang="ja-JP" sz="2000" dirty="0"/>
              <a:t> </a:t>
            </a:r>
            <a:r>
              <a:rPr lang="en-US" altLang="ja-JP" sz="2000" dirty="0" err="1"/>
              <a:t>thiện</a:t>
            </a:r>
            <a:r>
              <a:rPr lang="en-US" altLang="ja-JP" sz="2000" dirty="0"/>
              <a:t> </a:t>
            </a:r>
            <a:r>
              <a:rPr lang="en-US" altLang="ja-JP" sz="2000" dirty="0" err="1"/>
              <a:t>cảm</a:t>
            </a:r>
            <a:r>
              <a:rPr lang="en-US" altLang="ja-JP" sz="2000" dirty="0"/>
              <a:t> </a:t>
            </a:r>
            <a:r>
              <a:rPr lang="en-US" altLang="ja-JP" sz="2000" dirty="0" err="1"/>
              <a:t>với</a:t>
            </a:r>
            <a:r>
              <a:rPr lang="en-US" altLang="ja-JP" sz="2000" dirty="0"/>
              <a:t> </a:t>
            </a:r>
            <a:r>
              <a:rPr lang="en-US" altLang="ja-JP" sz="2000" dirty="0" err="1"/>
              <a:t>mình</a:t>
            </a:r>
            <a:r>
              <a:rPr lang="en-US" altLang="ja-JP" sz="2000" dirty="0"/>
              <a:t>.</a:t>
            </a:r>
          </a:p>
          <a:p>
            <a:pPr marL="990600" lvl="1" indent="-533400" eaLnBrk="1" hangingPunct="1">
              <a:lnSpc>
                <a:spcPct val="80000"/>
              </a:lnSpc>
              <a:buFontTx/>
              <a:buNone/>
              <a:defRPr/>
            </a:pPr>
            <a:r>
              <a:rPr lang="en-US" altLang="ja-JP" sz="2000" dirty="0"/>
              <a:t>	</a:t>
            </a:r>
            <a:r>
              <a:rPr lang="en-US" altLang="ja-JP" sz="2000" dirty="0" err="1"/>
              <a:t>Nắm</a:t>
            </a:r>
            <a:r>
              <a:rPr lang="en-US" altLang="ja-JP" sz="2000" dirty="0"/>
              <a:t> </a:t>
            </a:r>
            <a:r>
              <a:rPr lang="en-US" altLang="ja-JP" sz="2000" dirty="0" err="1"/>
              <a:t>rõ</a:t>
            </a:r>
            <a:r>
              <a:rPr lang="en-US" altLang="ja-JP" sz="2000" dirty="0"/>
              <a:t> </a:t>
            </a:r>
            <a:r>
              <a:rPr lang="en-US" altLang="ja-JP" sz="2000" dirty="0" err="1"/>
              <a:t>phương</a:t>
            </a:r>
            <a:r>
              <a:rPr lang="en-US" altLang="ja-JP" sz="2000" dirty="0"/>
              <a:t> </a:t>
            </a:r>
            <a:r>
              <a:rPr lang="en-US" altLang="ja-JP" sz="2000" dirty="0" err="1"/>
              <a:t>pháp</a:t>
            </a:r>
            <a:r>
              <a:rPr lang="en-US" altLang="ja-JP" sz="2000" dirty="0"/>
              <a:t> </a:t>
            </a:r>
            <a:r>
              <a:rPr lang="en-US" altLang="ja-JP" sz="2000" dirty="0" err="1"/>
              <a:t>giao</a:t>
            </a:r>
            <a:r>
              <a:rPr lang="en-US" altLang="ja-JP" sz="2000" dirty="0"/>
              <a:t> </a:t>
            </a:r>
            <a:r>
              <a:rPr lang="en-US" altLang="ja-JP" sz="2000" dirty="0" err="1"/>
              <a:t>tiếp</a:t>
            </a:r>
            <a:r>
              <a:rPr lang="en-US" altLang="ja-JP" sz="2000" dirty="0"/>
              <a:t> </a:t>
            </a:r>
            <a:r>
              <a:rPr lang="en-US" altLang="ja-JP" sz="2000" dirty="0" err="1"/>
              <a:t>để</a:t>
            </a:r>
            <a:r>
              <a:rPr lang="en-US" altLang="ja-JP" sz="2000" dirty="0"/>
              <a:t> </a:t>
            </a:r>
            <a:r>
              <a:rPr lang="en-US" altLang="ja-JP" sz="2000" dirty="0" err="1"/>
              <a:t>truyền</a:t>
            </a:r>
            <a:r>
              <a:rPr lang="en-US" altLang="ja-JP" sz="2000" dirty="0"/>
              <a:t> </a:t>
            </a:r>
            <a:r>
              <a:rPr lang="en-US" altLang="ja-JP" sz="2000" dirty="0" err="1"/>
              <a:t>tải</a:t>
            </a:r>
            <a:r>
              <a:rPr lang="en-US" altLang="ja-JP" sz="2000" dirty="0"/>
              <a:t> </a:t>
            </a:r>
            <a:r>
              <a:rPr lang="en-US" altLang="ja-JP" sz="2000" dirty="0" err="1"/>
              <a:t>được</a:t>
            </a:r>
            <a:r>
              <a:rPr lang="en-US" altLang="ja-JP" sz="2000" dirty="0"/>
              <a:t> “</a:t>
            </a:r>
            <a:r>
              <a:rPr lang="en-US" altLang="ja-JP" sz="2000" dirty="0" err="1"/>
              <a:t>thành</a:t>
            </a:r>
            <a:r>
              <a:rPr lang="en-US" altLang="ja-JP" sz="2000" dirty="0"/>
              <a:t> ý</a:t>
            </a:r>
            <a:r>
              <a:rPr lang="ja-JP" altLang="en-US" sz="2000" dirty="0"/>
              <a:t>・</a:t>
            </a:r>
            <a:r>
              <a:rPr lang="en-US" altLang="ja-JP" sz="2000" dirty="0" err="1"/>
              <a:t>tôn</a:t>
            </a:r>
            <a:r>
              <a:rPr lang="en-US" altLang="ja-JP" sz="2000" dirty="0"/>
              <a:t> </a:t>
            </a:r>
            <a:r>
              <a:rPr lang="en-US" altLang="ja-JP" sz="2000" dirty="0" err="1"/>
              <a:t>trọng</a:t>
            </a:r>
            <a:r>
              <a:rPr lang="ja-JP" altLang="en-US" sz="2000" dirty="0"/>
              <a:t>・</a:t>
            </a:r>
            <a:r>
              <a:rPr lang="en-US" altLang="ja-JP" sz="2000" dirty="0"/>
              <a:t>tin </a:t>
            </a:r>
            <a:r>
              <a:rPr lang="en-US" altLang="ja-JP" sz="2000" dirty="0" err="1"/>
              <a:t>tưởng</a:t>
            </a:r>
            <a:r>
              <a:rPr lang="en-US" altLang="ja-JP" sz="2000" dirty="0" smtClean="0"/>
              <a:t>”</a:t>
            </a:r>
          </a:p>
          <a:p>
            <a:pPr marL="990600" lvl="1" indent="-533400" eaLnBrk="1" hangingPunct="1">
              <a:lnSpc>
                <a:spcPct val="80000"/>
              </a:lnSpc>
              <a:buFontTx/>
              <a:buNone/>
              <a:defRPr/>
            </a:pPr>
            <a:endParaRPr lang="en-US" altLang="ja-JP" sz="2000" dirty="0"/>
          </a:p>
          <a:p>
            <a:pPr marL="990600" lvl="1" indent="-533400" eaLnBrk="1" hangingPunct="1">
              <a:lnSpc>
                <a:spcPct val="80000"/>
              </a:lnSpc>
              <a:buFontTx/>
              <a:buAutoNum type="circleNumDbPlain" startAt="2"/>
              <a:defRPr/>
            </a:pPr>
            <a:r>
              <a:rPr lang="en-US" altLang="ja-JP" sz="2000" dirty="0"/>
              <a:t>Actual working skills</a:t>
            </a:r>
            <a:endParaRPr lang="ja-JP" altLang="en-US" sz="2000" dirty="0"/>
          </a:p>
          <a:p>
            <a:pPr marL="990600" lvl="1" indent="-533400" eaLnBrk="1" hangingPunct="1">
              <a:lnSpc>
                <a:spcPct val="80000"/>
              </a:lnSpc>
              <a:buFontTx/>
              <a:buNone/>
              <a:defRPr/>
            </a:pPr>
            <a:r>
              <a:rPr lang="ja-JP" altLang="en-US" sz="2000" dirty="0"/>
              <a:t>	</a:t>
            </a:r>
            <a:r>
              <a:rPr lang="en-US" altLang="ja-JP" sz="2000" dirty="0" err="1"/>
              <a:t>Năng</a:t>
            </a:r>
            <a:r>
              <a:rPr lang="en-US" altLang="ja-JP" sz="2000" dirty="0"/>
              <a:t> </a:t>
            </a:r>
            <a:r>
              <a:rPr lang="en-US" altLang="ja-JP" sz="2000" dirty="0" err="1"/>
              <a:t>lực</a:t>
            </a:r>
            <a:r>
              <a:rPr lang="en-US" altLang="ja-JP" sz="2000" dirty="0"/>
              <a:t> </a:t>
            </a:r>
            <a:r>
              <a:rPr lang="en-US" altLang="ja-JP" sz="2000" dirty="0" err="1"/>
              <a:t>làm</a:t>
            </a:r>
            <a:r>
              <a:rPr lang="en-US" altLang="ja-JP" sz="2000" dirty="0"/>
              <a:t> </a:t>
            </a:r>
            <a:r>
              <a:rPr lang="en-US" altLang="ja-JP" sz="2000" dirty="0" err="1"/>
              <a:t>việc</a:t>
            </a:r>
            <a:r>
              <a:rPr lang="en-US" altLang="ja-JP" sz="2000" dirty="0"/>
              <a:t> </a:t>
            </a:r>
            <a:r>
              <a:rPr lang="en-US" altLang="ja-JP" sz="2000" dirty="0" err="1"/>
              <a:t>thực</a:t>
            </a:r>
            <a:r>
              <a:rPr lang="en-US" altLang="ja-JP" sz="2000" dirty="0"/>
              <a:t> </a:t>
            </a:r>
            <a:r>
              <a:rPr lang="en-US" altLang="ja-JP" sz="2000" dirty="0" err="1"/>
              <a:t>tế</a:t>
            </a:r>
            <a:r>
              <a:rPr lang="en-US" altLang="ja-JP" sz="2000" dirty="0"/>
              <a:t> (</a:t>
            </a:r>
            <a:r>
              <a:rPr lang="en-US" altLang="ja-JP" sz="2000" dirty="0" err="1"/>
              <a:t>kiến</a:t>
            </a:r>
            <a:r>
              <a:rPr lang="en-US" altLang="ja-JP" sz="2000" dirty="0"/>
              <a:t> </a:t>
            </a:r>
            <a:r>
              <a:rPr lang="en-US" altLang="ja-JP" sz="2000" dirty="0" err="1"/>
              <a:t>thức</a:t>
            </a:r>
            <a:r>
              <a:rPr lang="en-US" altLang="ja-JP" sz="2000" dirty="0"/>
              <a:t> </a:t>
            </a:r>
            <a:r>
              <a:rPr lang="en-US" altLang="ja-JP" sz="2000" dirty="0" err="1"/>
              <a:t>liên</a:t>
            </a:r>
            <a:r>
              <a:rPr lang="en-US" altLang="ja-JP" sz="2000" dirty="0"/>
              <a:t> </a:t>
            </a:r>
            <a:r>
              <a:rPr lang="en-US" altLang="ja-JP" sz="2000" dirty="0" err="1"/>
              <a:t>quan</a:t>
            </a:r>
            <a:r>
              <a:rPr lang="en-US" altLang="ja-JP" sz="2000" dirty="0"/>
              <a:t> </a:t>
            </a:r>
            <a:r>
              <a:rPr lang="en-US" altLang="ja-JP" sz="2000" dirty="0" err="1"/>
              <a:t>đến</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mình</a:t>
            </a:r>
            <a:r>
              <a:rPr lang="en-US" altLang="ja-JP" sz="2000" dirty="0"/>
              <a:t> </a:t>
            </a:r>
            <a:r>
              <a:rPr lang="en-US" altLang="ja-JP" sz="2000" dirty="0" err="1"/>
              <a:t>đảm</a:t>
            </a:r>
            <a:r>
              <a:rPr lang="en-US" altLang="ja-JP" sz="2000" dirty="0"/>
              <a:t> </a:t>
            </a:r>
            <a:r>
              <a:rPr lang="en-US" altLang="ja-JP" sz="2000" dirty="0" err="1"/>
              <a:t>nhiệm</a:t>
            </a:r>
            <a:r>
              <a:rPr lang="en-US" altLang="ja-JP" sz="2000" dirty="0"/>
              <a:t> (</a:t>
            </a:r>
            <a:r>
              <a:rPr lang="en-US" altLang="ja-JP" sz="2000" dirty="0" err="1"/>
              <a:t>kiến</a:t>
            </a:r>
            <a:r>
              <a:rPr lang="en-US" altLang="ja-JP" sz="2000" dirty="0"/>
              <a:t> </a:t>
            </a:r>
            <a:r>
              <a:rPr lang="en-US" altLang="ja-JP" sz="2000" dirty="0" err="1"/>
              <a:t>thức</a:t>
            </a:r>
            <a:r>
              <a:rPr lang="en-US" altLang="ja-JP" sz="2000" dirty="0"/>
              <a:t> </a:t>
            </a:r>
            <a:r>
              <a:rPr lang="en-US" altLang="ja-JP" sz="2000" dirty="0" err="1"/>
              <a:t>về</a:t>
            </a:r>
            <a:r>
              <a:rPr lang="en-US" altLang="ja-JP" sz="2000" dirty="0"/>
              <a:t> </a:t>
            </a:r>
            <a:r>
              <a:rPr lang="en-US" altLang="ja-JP" sz="2000" dirty="0" err="1"/>
              <a:t>kỹ</a:t>
            </a:r>
            <a:r>
              <a:rPr lang="en-US" altLang="ja-JP" sz="2000" dirty="0"/>
              <a:t> </a:t>
            </a:r>
            <a:r>
              <a:rPr lang="en-US" altLang="ja-JP" sz="2000" dirty="0" err="1"/>
              <a:t>thuật</a:t>
            </a:r>
            <a:r>
              <a:rPr lang="en-US" altLang="ja-JP" sz="2000" dirty="0"/>
              <a:t> / </a:t>
            </a:r>
            <a:r>
              <a:rPr lang="en-US" altLang="ja-JP" sz="2000" dirty="0" err="1"/>
              <a:t>kiến</a:t>
            </a:r>
            <a:r>
              <a:rPr lang="en-US" altLang="ja-JP" sz="2000" dirty="0"/>
              <a:t> </a:t>
            </a:r>
            <a:r>
              <a:rPr lang="en-US" altLang="ja-JP" sz="2000" dirty="0" err="1"/>
              <a:t>thức</a:t>
            </a:r>
            <a:r>
              <a:rPr lang="en-US" altLang="ja-JP" sz="2000" dirty="0"/>
              <a:t> </a:t>
            </a:r>
            <a:r>
              <a:rPr lang="en-US" altLang="ja-JP" sz="2000" dirty="0" err="1"/>
              <a:t>về</a:t>
            </a:r>
            <a:r>
              <a:rPr lang="en-US" altLang="ja-JP" sz="2000" dirty="0"/>
              <a:t> </a:t>
            </a:r>
            <a:r>
              <a:rPr lang="en-US" altLang="ja-JP" sz="2000" dirty="0" err="1"/>
              <a:t>công</a:t>
            </a:r>
            <a:r>
              <a:rPr lang="en-US" altLang="ja-JP" sz="2000" dirty="0"/>
              <a:t> </a:t>
            </a:r>
            <a:r>
              <a:rPr lang="en-US" altLang="ja-JP" sz="2000" dirty="0" err="1"/>
              <a:t>việc</a:t>
            </a:r>
            <a:r>
              <a:rPr lang="en-US" altLang="ja-JP" sz="2000" dirty="0"/>
              <a:t>…)</a:t>
            </a:r>
            <a:r>
              <a:rPr lang="ja-JP" altLang="en-US" sz="2000" dirty="0"/>
              <a:t>・</a:t>
            </a:r>
            <a:r>
              <a:rPr lang="en-US" altLang="ja-JP" sz="2000" dirty="0" err="1"/>
              <a:t>năng</a:t>
            </a:r>
            <a:r>
              <a:rPr lang="en-US" altLang="ja-JP" sz="2000" dirty="0"/>
              <a:t> </a:t>
            </a:r>
            <a:r>
              <a:rPr lang="en-US" altLang="ja-JP" sz="2000" dirty="0" err="1"/>
              <a:t>lực</a:t>
            </a:r>
            <a:r>
              <a:rPr lang="en-US" altLang="ja-JP" sz="2000" dirty="0"/>
              <a:t> </a:t>
            </a:r>
            <a:r>
              <a:rPr lang="en-US" altLang="ja-JP" sz="2000" dirty="0" err="1"/>
              <a:t>về</a:t>
            </a:r>
            <a:r>
              <a:rPr lang="en-US" altLang="ja-JP" sz="2000" dirty="0"/>
              <a:t> </a:t>
            </a:r>
            <a:r>
              <a:rPr lang="en-US" altLang="ja-JP" sz="2000" dirty="0" err="1"/>
              <a:t>các</a:t>
            </a:r>
            <a:r>
              <a:rPr lang="en-US" altLang="ja-JP" sz="2000" dirty="0"/>
              <a:t> </a:t>
            </a:r>
            <a:r>
              <a:rPr lang="en-US" altLang="ja-JP" sz="2000" dirty="0" err="1"/>
              <a:t>nghiệp</a:t>
            </a:r>
            <a:r>
              <a:rPr lang="en-US" altLang="ja-JP" sz="2000" dirty="0"/>
              <a:t> </a:t>
            </a:r>
            <a:r>
              <a:rPr lang="en-US" altLang="ja-JP" sz="2000" dirty="0" err="1"/>
              <a:t>vụ</a:t>
            </a:r>
            <a:r>
              <a:rPr lang="en-US" altLang="ja-JP" sz="2000" dirty="0"/>
              <a:t> </a:t>
            </a:r>
            <a:r>
              <a:rPr lang="en-US" altLang="ja-JP" sz="2000" dirty="0" err="1"/>
              <a:t>đang</a:t>
            </a:r>
            <a:r>
              <a:rPr lang="en-US" altLang="ja-JP" sz="2000" dirty="0"/>
              <a:t> </a:t>
            </a:r>
            <a:r>
              <a:rPr lang="en-US" altLang="ja-JP" sz="2000" dirty="0" err="1"/>
              <a:t>thực</a:t>
            </a:r>
            <a:r>
              <a:rPr lang="en-US" altLang="ja-JP" sz="2000" dirty="0"/>
              <a:t> </a:t>
            </a:r>
            <a:r>
              <a:rPr lang="en-US" altLang="ja-JP" sz="2000" dirty="0" err="1"/>
              <a:t>hiện</a:t>
            </a:r>
            <a:r>
              <a:rPr lang="en-US" altLang="ja-JP" sz="2000" dirty="0"/>
              <a:t> ở </a:t>
            </a:r>
            <a:r>
              <a:rPr lang="en-US" altLang="ja-JP" sz="2000" dirty="0" err="1"/>
              <a:t>công</a:t>
            </a:r>
            <a:r>
              <a:rPr lang="en-US" altLang="ja-JP" sz="2000" dirty="0"/>
              <a:t> ty)</a:t>
            </a:r>
          </a:p>
          <a:p>
            <a:pPr marL="990600" lvl="1" indent="-533400" eaLnBrk="1" hangingPunct="1">
              <a:lnSpc>
                <a:spcPct val="80000"/>
              </a:lnSpc>
              <a:buFontTx/>
              <a:buNone/>
              <a:defRPr/>
            </a:pPr>
            <a:endParaRPr lang="ja-JP" altLang="en-US" sz="1800" dirty="0"/>
          </a:p>
          <a:p>
            <a:pPr>
              <a:defRPr/>
            </a:pPr>
            <a:endParaRPr lang="en-US" altLang="ja-JP" dirty="0"/>
          </a:p>
          <a:p>
            <a:pPr eaLnBrk="1" hangingPunct="1">
              <a:lnSpc>
                <a:spcPct val="80000"/>
              </a:lnSpc>
              <a:buFontTx/>
              <a:buNone/>
            </a:pPr>
            <a:endParaRPr lang="en-US" altLang="ja-JP" sz="2000" dirty="0">
              <a:ea typeface="MS UI Gothic" pitchFamily="50" charset="-128"/>
            </a:endParaRPr>
          </a:p>
          <a:p>
            <a:pPr eaLnBrk="1" hangingPunct="1">
              <a:lnSpc>
                <a:spcPct val="80000"/>
              </a:lnSpc>
            </a:pPr>
            <a:endParaRPr lang="en-US" altLang="ja-JP" sz="2000" dirty="0">
              <a:ea typeface="MS UI Gothic" pitchFamily="50" charset="-128"/>
            </a:endParaRPr>
          </a:p>
        </p:txBody>
      </p:sp>
    </p:spTree>
    <p:extLst>
      <p:ext uri="{BB962C8B-B14F-4D97-AF65-F5344CB8AC3E}">
        <p14:creationId xmlns:p14="http://schemas.microsoft.com/office/powerpoint/2010/main" val="3693336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0"/>
          </p:nvPr>
        </p:nvSpPr>
        <p:spPr>
          <a:noFill/>
          <a:ln>
            <a:miter lim="800000"/>
            <a:headEnd/>
            <a:tailEnd/>
          </a:ln>
        </p:spPr>
        <p:txBody>
          <a:bodyPr/>
          <a:lstStyle/>
          <a:p>
            <a:fld id="{10BBC346-CC0A-4AE9-B511-939868706A53}" type="slidenum">
              <a:rPr lang="ja-JP" altLang="en-US" smtClean="0">
                <a:solidFill>
                  <a:prstClr val="white"/>
                </a:solidFill>
                <a:latin typeface="Meiryo UI"/>
                <a:ea typeface="Meiryo UI"/>
                <a:cs typeface="Meiryo UI"/>
              </a:rPr>
              <a:pPr/>
              <a:t>9</a:t>
            </a:fld>
            <a:endParaRPr lang="en-US" altLang="ja-JP" dirty="0" smtClean="0">
              <a:solidFill>
                <a:prstClr val="white"/>
              </a:solidFill>
              <a:latin typeface="Meiryo UI"/>
              <a:ea typeface="Meiryo UI"/>
              <a:cs typeface="Meiryo UI"/>
            </a:endParaRPr>
          </a:p>
        </p:txBody>
      </p:sp>
      <p:sp>
        <p:nvSpPr>
          <p:cNvPr id="43010" name="タイトル 2"/>
          <p:cNvSpPr>
            <a:spLocks noGrp="1"/>
          </p:cNvSpPr>
          <p:nvPr>
            <p:ph type="title"/>
          </p:nvPr>
        </p:nvSpPr>
        <p:spPr/>
        <p:txBody>
          <a:bodyPr/>
          <a:lstStyle/>
          <a:p>
            <a:pPr eaLnBrk="1" hangingPunct="1"/>
            <a:r>
              <a:rPr lang="vi-VN" altLang="ja-JP" dirty="0">
                <a:ea typeface="MS UI Gothic" pitchFamily="50" charset="-128"/>
              </a:rPr>
              <a:t>Consciousness</a:t>
            </a:r>
            <a:r>
              <a:rPr lang="en-US" altLang="ja-JP" dirty="0">
                <a:ea typeface="MS UI Gothic" pitchFamily="50" charset="-128"/>
              </a:rPr>
              <a:t> in working</a:t>
            </a:r>
            <a:r>
              <a:rPr lang="vi-VN" altLang="ja-JP" dirty="0">
                <a:ea typeface="MS UI Gothic" pitchFamily="50" charset="-128"/>
              </a:rPr>
              <a:t> </a:t>
            </a:r>
            <a:r>
              <a:rPr lang="en-US" altLang="ja-JP" dirty="0">
                <a:ea typeface="MS UI Gothic" pitchFamily="50" charset="-128"/>
              </a:rPr>
              <a:t>(1</a:t>
            </a:r>
            <a:r>
              <a:rPr lang="en-US" altLang="ja-JP" dirty="0" smtClean="0">
                <a:ea typeface="MS UI Gothic" pitchFamily="50" charset="-128"/>
              </a:rPr>
              <a:t>)</a:t>
            </a:r>
            <a:endParaRPr lang="ja-JP" altLang="en-US" b="0" dirty="0" smtClean="0">
              <a:latin typeface="Meiryo UI" pitchFamily="50" charset="-128"/>
              <a:ea typeface="Meiryo UI" pitchFamily="50" charset="-128"/>
              <a:cs typeface="Meiryo UI" pitchFamily="50" charset="-128"/>
            </a:endParaRPr>
          </a:p>
        </p:txBody>
      </p:sp>
      <p:sp>
        <p:nvSpPr>
          <p:cNvPr id="43018" name="フッター プレースホルダー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ja-JP" dirty="0">
                <a:solidFill>
                  <a:prstClr val="white"/>
                </a:solidFill>
                <a:latin typeface="Meiryo UI"/>
                <a:ea typeface="Meiryo UI"/>
                <a:cs typeface="Meiryo UI"/>
              </a:rPr>
              <a:t>  |  </a:t>
            </a:r>
            <a:fld id="{A8085C05-B989-4229-AE1F-D16AA3E2F666}" type="datetime5">
              <a:rPr lang="en-US" altLang="ja-JP">
                <a:solidFill>
                  <a:prstClr val="white"/>
                </a:solidFill>
                <a:latin typeface="Meiryo UI"/>
                <a:ea typeface="Meiryo UI"/>
                <a:cs typeface="Meiryo UI"/>
              </a:rPr>
              <a:pPr/>
              <a:t>23-Jul-15</a:t>
            </a:fld>
            <a:r>
              <a:rPr lang="en-US" altLang="ja-JP" dirty="0">
                <a:solidFill>
                  <a:prstClr val="white"/>
                </a:solidFill>
                <a:latin typeface="Meiryo UI"/>
                <a:ea typeface="Meiryo UI"/>
                <a:cs typeface="Meiryo UI"/>
              </a:rPr>
              <a:t>  | </a:t>
            </a:r>
          </a:p>
        </p:txBody>
      </p:sp>
      <p:sp>
        <p:nvSpPr>
          <p:cNvPr id="12" name="テキスト ボックス 33"/>
          <p:cNvSpPr txBox="1">
            <a:spLocks noChangeArrowheads="1"/>
          </p:cNvSpPr>
          <p:nvPr/>
        </p:nvSpPr>
        <p:spPr bwMode="auto">
          <a:xfrm>
            <a:off x="302653" y="1268760"/>
            <a:ext cx="8589837" cy="5040560"/>
          </a:xfrm>
          <a:prstGeom prst="rect">
            <a:avLst/>
          </a:prstGeom>
          <a:noFill/>
          <a:ln w="9525">
            <a:noFill/>
            <a:miter lim="800000"/>
            <a:headEnd/>
            <a:tailEnd/>
          </a:ln>
        </p:spPr>
        <p:txBody>
          <a:bodyPr wrap="square" tIns="72000" bIns="72000" anchor="t" anchorCtr="0">
            <a:noAutofit/>
          </a:bodyPr>
          <a:lstStyle/>
          <a:p>
            <a:pPr marL="609600" indent="-609600" eaLnBrk="1" hangingPunct="1">
              <a:lnSpc>
                <a:spcPct val="80000"/>
              </a:lnSpc>
              <a:buFontTx/>
              <a:buAutoNum type="arabicPeriod"/>
              <a:defRPr/>
            </a:pPr>
            <a:r>
              <a:rPr lang="vi-VN" altLang="ja-JP" sz="2000" dirty="0"/>
              <a:t>Consciousness </a:t>
            </a:r>
            <a:r>
              <a:rPr lang="en-US" altLang="ja-JP" sz="2000" dirty="0"/>
              <a:t> about customer </a:t>
            </a:r>
            <a:r>
              <a:rPr lang="vi-VN" altLang="ja-JP" sz="2000" b="1" dirty="0"/>
              <a:t>Ý thức về khách hàng</a:t>
            </a:r>
            <a:r>
              <a:rPr lang="vi-VN" altLang="ja-JP" sz="2000" dirty="0"/>
              <a:t> </a:t>
            </a:r>
            <a:r>
              <a:rPr lang="ja-JP" altLang="en-US" sz="2000" dirty="0"/>
              <a:t> </a:t>
            </a:r>
          </a:p>
          <a:p>
            <a:pPr marL="609600" indent="-609600" eaLnBrk="1" hangingPunct="1">
              <a:lnSpc>
                <a:spcPct val="80000"/>
              </a:lnSpc>
              <a:buFontTx/>
              <a:buNone/>
              <a:defRPr/>
            </a:pPr>
            <a:r>
              <a:rPr lang="ja-JP" altLang="en-US" sz="2000" dirty="0"/>
              <a:t>	 </a:t>
            </a:r>
            <a:r>
              <a:rPr lang="en-US" altLang="ja-JP" sz="2000" dirty="0"/>
              <a:t>The company paid salary because it have customer.</a:t>
            </a:r>
          </a:p>
          <a:p>
            <a:pPr marL="609600" indent="-609600" eaLnBrk="1" hangingPunct="1">
              <a:lnSpc>
                <a:spcPct val="80000"/>
              </a:lnSpc>
              <a:buFontTx/>
              <a:buNone/>
              <a:defRPr/>
            </a:pPr>
            <a:r>
              <a:rPr lang="en-US" altLang="ja-JP" sz="2000" dirty="0"/>
              <a:t>	At the customer's standpoint, we should think for the benefit of customers.</a:t>
            </a:r>
            <a:r>
              <a:rPr lang="ja-JP" altLang="en-US" sz="2000" dirty="0"/>
              <a:t/>
            </a:r>
            <a:br>
              <a:rPr lang="ja-JP" altLang="en-US" sz="2000" dirty="0"/>
            </a:br>
            <a:r>
              <a:rPr lang="en-US" altLang="ja-JP" sz="2000" dirty="0"/>
              <a:t>In addition, we must have an attitude of thanks for customer even do not meet them directly.</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en-US" altLang="ja-JP" sz="2000" dirty="0"/>
              <a:t>C</a:t>
            </a:r>
            <a:r>
              <a:rPr lang="vi-VN" altLang="ja-JP" sz="2000" dirty="0"/>
              <a:t>ông ty </a:t>
            </a:r>
            <a:r>
              <a:rPr lang="en-US" altLang="ja-JP" sz="2000" dirty="0" err="1"/>
              <a:t>có</a:t>
            </a:r>
            <a:r>
              <a:rPr lang="en-US" altLang="ja-JP" sz="2000" dirty="0"/>
              <a:t> </a:t>
            </a:r>
            <a:r>
              <a:rPr lang="en-US" altLang="ja-JP" sz="2000" dirty="0" err="1"/>
              <a:t>thể</a:t>
            </a:r>
            <a:r>
              <a:rPr lang="en-US" altLang="ja-JP" sz="2000" dirty="0"/>
              <a:t> </a:t>
            </a:r>
            <a:r>
              <a:rPr lang="vi-VN" altLang="ja-JP" sz="2000" dirty="0"/>
              <a:t>trả lương </a:t>
            </a:r>
            <a:r>
              <a:rPr lang="en-US" altLang="ja-JP" sz="2000" dirty="0" err="1"/>
              <a:t>là</a:t>
            </a:r>
            <a:r>
              <a:rPr lang="en-US" altLang="ja-JP" sz="2000" dirty="0"/>
              <a:t> </a:t>
            </a:r>
            <a:r>
              <a:rPr lang="vi-VN" altLang="ja-JP" sz="2000" dirty="0"/>
              <a:t>vì có “khách hàng”</a:t>
            </a:r>
            <a:r>
              <a:rPr lang="en-US" altLang="ja-JP" sz="2000" dirty="0"/>
              <a:t>.</a:t>
            </a:r>
          </a:p>
          <a:p>
            <a:pPr marL="609600" indent="-609600" eaLnBrk="1" hangingPunct="1">
              <a:lnSpc>
                <a:spcPct val="80000"/>
              </a:lnSpc>
              <a:buFontTx/>
              <a:buNone/>
              <a:defRPr/>
            </a:pPr>
            <a:r>
              <a:rPr lang="en-US" altLang="ja-JP" sz="2000" dirty="0"/>
              <a:t>	</a:t>
            </a:r>
            <a:r>
              <a:rPr lang="en-US" altLang="ja-JP" sz="2000" u="sng" dirty="0" err="1"/>
              <a:t>Đứng</a:t>
            </a:r>
            <a:r>
              <a:rPr lang="en-US" altLang="ja-JP" sz="2000" u="sng" dirty="0"/>
              <a:t> ở </a:t>
            </a:r>
            <a:r>
              <a:rPr lang="en-US" altLang="ja-JP" sz="2000" u="sng" dirty="0" err="1"/>
              <a:t>lập</a:t>
            </a:r>
            <a:r>
              <a:rPr lang="en-US" altLang="ja-JP" sz="2000" u="sng" dirty="0"/>
              <a:t> </a:t>
            </a:r>
            <a:r>
              <a:rPr lang="en-US" altLang="ja-JP" sz="2000" u="sng" dirty="0" err="1"/>
              <a:t>trường</a:t>
            </a:r>
            <a:r>
              <a:rPr lang="en-US" altLang="ja-JP" sz="2000" u="sng" dirty="0"/>
              <a:t> </a:t>
            </a:r>
            <a:r>
              <a:rPr lang="en-US" altLang="ja-JP" sz="2000" u="sng" dirty="0" err="1"/>
              <a:t>của</a:t>
            </a:r>
            <a:r>
              <a:rPr lang="en-US" altLang="ja-JP" sz="2000" u="sng" dirty="0"/>
              <a:t> </a:t>
            </a:r>
            <a:r>
              <a:rPr lang="en-US" altLang="ja-JP" sz="2000" u="sng" dirty="0" err="1"/>
              <a:t>khách</a:t>
            </a:r>
            <a:r>
              <a:rPr lang="en-US" altLang="ja-JP" sz="2000" u="sng" dirty="0"/>
              <a:t> </a:t>
            </a:r>
            <a:r>
              <a:rPr lang="en-US" altLang="ja-JP" sz="2000" u="sng" dirty="0" err="1"/>
              <a:t>hàng</a:t>
            </a:r>
            <a:r>
              <a:rPr lang="en-US" altLang="ja-JP" sz="2000" u="sng" dirty="0"/>
              <a:t>, </a:t>
            </a:r>
            <a:r>
              <a:rPr lang="en-US" altLang="ja-JP" sz="2000" u="sng" dirty="0" err="1"/>
              <a:t>và</a:t>
            </a:r>
            <a:r>
              <a:rPr lang="en-US" altLang="ja-JP" sz="2000" u="sng" dirty="0"/>
              <a:t> </a:t>
            </a:r>
            <a:r>
              <a:rPr lang="en-US" altLang="ja-JP" sz="2000" u="sng" dirty="0" err="1"/>
              <a:t>suy</a:t>
            </a:r>
            <a:r>
              <a:rPr lang="en-US" altLang="ja-JP" sz="2000" u="sng" dirty="0"/>
              <a:t> </a:t>
            </a:r>
            <a:r>
              <a:rPr lang="en-US" altLang="ja-JP" sz="2000" u="sng" dirty="0" err="1"/>
              <a:t>nghĩ</a:t>
            </a:r>
            <a:r>
              <a:rPr lang="en-US" altLang="ja-JP" sz="2000" u="sng" dirty="0"/>
              <a:t> </a:t>
            </a:r>
            <a:r>
              <a:rPr lang="en-US" altLang="ja-JP" sz="2000" u="sng" dirty="0" err="1"/>
              <a:t>vì</a:t>
            </a:r>
            <a:r>
              <a:rPr lang="en-US" altLang="ja-JP" sz="2000" u="sng" dirty="0"/>
              <a:t> </a:t>
            </a:r>
            <a:r>
              <a:rPr lang="en-US" altLang="ja-JP" sz="2000" u="sng" dirty="0" err="1"/>
              <a:t>lợi</a:t>
            </a:r>
            <a:r>
              <a:rPr lang="en-US" altLang="ja-JP" sz="2000" u="sng" dirty="0"/>
              <a:t> </a:t>
            </a:r>
            <a:r>
              <a:rPr lang="en-US" altLang="ja-JP" sz="2000" u="sng" dirty="0" err="1"/>
              <a:t>ích</a:t>
            </a:r>
            <a:r>
              <a:rPr lang="en-US" altLang="ja-JP" sz="2000" u="sng" dirty="0"/>
              <a:t> </a:t>
            </a:r>
            <a:r>
              <a:rPr lang="en-US" altLang="ja-JP" sz="2000" u="sng" dirty="0" err="1"/>
              <a:t>của</a:t>
            </a:r>
            <a:r>
              <a:rPr lang="en-US" altLang="ja-JP" sz="2000" u="sng" dirty="0"/>
              <a:t> </a:t>
            </a:r>
            <a:r>
              <a:rPr lang="en-US" altLang="ja-JP" sz="2000" u="sng" dirty="0" err="1"/>
              <a:t>khách</a:t>
            </a:r>
            <a:r>
              <a:rPr lang="en-US" altLang="ja-JP" sz="2000" u="sng" dirty="0"/>
              <a:t> </a:t>
            </a:r>
            <a:r>
              <a:rPr lang="en-US" altLang="ja-JP" sz="2000" u="sng" dirty="0" err="1"/>
              <a:t>hàng</a:t>
            </a:r>
            <a:r>
              <a:rPr lang="en-US" altLang="ja-JP" sz="2000" u="sng" dirty="0"/>
              <a:t>. (</a:t>
            </a:r>
            <a:r>
              <a:rPr lang="en-US" altLang="ja-JP" sz="2000" u="sng" dirty="0" err="1"/>
              <a:t>Lợi</a:t>
            </a:r>
            <a:r>
              <a:rPr lang="en-US" altLang="ja-JP" sz="2000" u="sng" dirty="0"/>
              <a:t> </a:t>
            </a:r>
            <a:r>
              <a:rPr lang="en-US" altLang="ja-JP" sz="2000" u="sng" dirty="0" err="1"/>
              <a:t>ích</a:t>
            </a:r>
            <a:r>
              <a:rPr lang="en-US" altLang="ja-JP" sz="2000" u="sng" dirty="0"/>
              <a:t> </a:t>
            </a:r>
            <a:r>
              <a:rPr lang="en-US" altLang="ja-JP" sz="2000" u="sng" dirty="0" err="1"/>
              <a:t>của</a:t>
            </a:r>
            <a:r>
              <a:rPr lang="en-US" altLang="ja-JP" sz="2000" u="sng" dirty="0"/>
              <a:t> </a:t>
            </a:r>
            <a:r>
              <a:rPr lang="en-US" altLang="ja-JP" sz="2000" u="sng" dirty="0" err="1"/>
              <a:t>khách</a:t>
            </a:r>
            <a:r>
              <a:rPr lang="en-US" altLang="ja-JP" sz="2000" u="sng" dirty="0"/>
              <a:t> </a:t>
            </a:r>
            <a:r>
              <a:rPr lang="en-US" altLang="ja-JP" sz="2000" u="sng" dirty="0" err="1"/>
              <a:t>hàng</a:t>
            </a:r>
            <a:r>
              <a:rPr lang="en-US" altLang="ja-JP" sz="2000" u="sng" dirty="0"/>
              <a:t> </a:t>
            </a:r>
            <a:r>
              <a:rPr lang="en-US" altLang="ja-JP" sz="2000" u="sng" dirty="0" err="1"/>
              <a:t>kéo</a:t>
            </a:r>
            <a:r>
              <a:rPr lang="en-US" altLang="ja-JP" sz="2000" u="sng" dirty="0"/>
              <a:t> </a:t>
            </a:r>
            <a:r>
              <a:rPr lang="en-US" altLang="ja-JP" sz="2000" u="sng" dirty="0" err="1"/>
              <a:t>theo</a:t>
            </a:r>
            <a:r>
              <a:rPr lang="en-US" altLang="ja-JP" sz="2000" u="sng" dirty="0"/>
              <a:t> </a:t>
            </a:r>
            <a:r>
              <a:rPr lang="en-US" altLang="ja-JP" sz="2000" u="sng" dirty="0" err="1"/>
              <a:t>lợi</a:t>
            </a:r>
            <a:r>
              <a:rPr lang="en-US" altLang="ja-JP" sz="2000" u="sng" dirty="0"/>
              <a:t> </a:t>
            </a:r>
            <a:r>
              <a:rPr lang="en-US" altLang="ja-JP" sz="2000" u="sng" dirty="0" err="1"/>
              <a:t>ích</a:t>
            </a:r>
            <a:r>
              <a:rPr lang="en-US" altLang="ja-JP" sz="2000" u="sng" dirty="0"/>
              <a:t> </a:t>
            </a:r>
            <a:r>
              <a:rPr lang="en-US" altLang="ja-JP" sz="2000" u="sng" dirty="0" err="1"/>
              <a:t>của</a:t>
            </a:r>
            <a:r>
              <a:rPr lang="en-US" altLang="ja-JP" sz="2000" u="sng" dirty="0"/>
              <a:t> </a:t>
            </a:r>
            <a:r>
              <a:rPr lang="en-US" altLang="ja-JP" sz="2000" u="sng" dirty="0" err="1"/>
              <a:t>chúng</a:t>
            </a:r>
            <a:r>
              <a:rPr lang="en-US" altLang="ja-JP" sz="2000" u="sng" dirty="0"/>
              <a:t> ta.)</a:t>
            </a:r>
          </a:p>
          <a:p>
            <a:pPr marL="609600" indent="-609600" eaLnBrk="1" hangingPunct="1">
              <a:lnSpc>
                <a:spcPct val="80000"/>
              </a:lnSpc>
              <a:buFontTx/>
              <a:buNone/>
              <a:defRPr/>
            </a:pPr>
            <a:r>
              <a:rPr lang="en-US" altLang="ja-JP" sz="2000" dirty="0"/>
              <a:t>	</a:t>
            </a:r>
            <a:r>
              <a:rPr lang="en-US" altLang="ja-JP" sz="2000" u="sng" dirty="0" err="1"/>
              <a:t>Ngoài</a:t>
            </a:r>
            <a:r>
              <a:rPr lang="en-US" altLang="ja-JP" sz="2000" u="sng" dirty="0"/>
              <a:t> </a:t>
            </a:r>
            <a:r>
              <a:rPr lang="en-US" altLang="ja-JP" sz="2000" u="sng" dirty="0" err="1"/>
              <a:t>ra</a:t>
            </a:r>
            <a:r>
              <a:rPr lang="en-US" altLang="ja-JP" sz="2000" dirty="0"/>
              <a:t>, </a:t>
            </a:r>
            <a:r>
              <a:rPr lang="en-US" altLang="ja-JP" sz="2000" dirty="0" err="1"/>
              <a:t>dù</a:t>
            </a:r>
            <a:r>
              <a:rPr lang="en-US" altLang="ja-JP" sz="2000" dirty="0"/>
              <a:t> </a:t>
            </a:r>
            <a:r>
              <a:rPr lang="en-US" altLang="ja-JP" sz="2000" dirty="0" err="1"/>
              <a:t>là</a:t>
            </a:r>
            <a:r>
              <a:rPr lang="en-US" altLang="ja-JP" sz="2000" dirty="0"/>
              <a:t> </a:t>
            </a:r>
            <a:r>
              <a:rPr lang="en-US" altLang="ja-JP" sz="2000" dirty="0" err="1"/>
              <a:t>đối</a:t>
            </a:r>
            <a:r>
              <a:rPr lang="en-US" altLang="ja-JP" sz="2000" dirty="0"/>
              <a:t> </a:t>
            </a:r>
            <a:r>
              <a:rPr lang="en-US" altLang="ja-JP" sz="2000" dirty="0" err="1"/>
              <a:t>với</a:t>
            </a:r>
            <a:r>
              <a:rPr lang="en-US" altLang="ja-JP" sz="2000" dirty="0"/>
              <a:t> </a:t>
            </a:r>
            <a:r>
              <a:rPr lang="en-US" altLang="ja-JP" sz="2000" dirty="0" err="1"/>
              <a:t>khách</a:t>
            </a:r>
            <a:r>
              <a:rPr lang="en-US" altLang="ja-JP" sz="2000" dirty="0"/>
              <a:t> </a:t>
            </a:r>
            <a:r>
              <a:rPr lang="en-US" altLang="ja-JP" sz="2000" dirty="0" err="1"/>
              <a:t>hàng</a:t>
            </a:r>
            <a:r>
              <a:rPr lang="en-US" altLang="ja-JP" sz="2000" dirty="0"/>
              <a:t> </a:t>
            </a:r>
            <a:r>
              <a:rPr lang="en-US" altLang="ja-JP" sz="2000" dirty="0" err="1"/>
              <a:t>mình</a:t>
            </a:r>
            <a:r>
              <a:rPr lang="en-US" altLang="ja-JP" sz="2000" dirty="0"/>
              <a:t> </a:t>
            </a:r>
            <a:r>
              <a:rPr lang="en-US" altLang="ja-JP" sz="2000" dirty="0" err="1"/>
              <a:t>không</a:t>
            </a:r>
            <a:r>
              <a:rPr lang="en-US" altLang="ja-JP" sz="2000" dirty="0"/>
              <a:t> </a:t>
            </a:r>
            <a:r>
              <a:rPr lang="en-US" altLang="ja-JP" sz="2000" dirty="0" err="1"/>
              <a:t>trực</a:t>
            </a:r>
            <a:r>
              <a:rPr lang="en-US" altLang="ja-JP" sz="2000" dirty="0"/>
              <a:t> </a:t>
            </a:r>
            <a:r>
              <a:rPr lang="en-US" altLang="ja-JP" sz="2000" dirty="0" err="1"/>
              <a:t>tiếp</a:t>
            </a:r>
            <a:r>
              <a:rPr lang="en-US" altLang="ja-JP" sz="2000" dirty="0"/>
              <a:t> </a:t>
            </a:r>
            <a:r>
              <a:rPr lang="en-US" altLang="ja-JP" sz="2000" dirty="0" err="1"/>
              <a:t>tiếp</a:t>
            </a:r>
            <a:r>
              <a:rPr lang="en-US" altLang="ja-JP" sz="2000" dirty="0"/>
              <a:t> </a:t>
            </a:r>
            <a:r>
              <a:rPr lang="en-US" altLang="ja-JP" sz="2000" dirty="0" err="1"/>
              <a:t>xúc</a:t>
            </a:r>
            <a:r>
              <a:rPr lang="en-US" altLang="ja-JP" sz="2000" dirty="0"/>
              <a:t> </a:t>
            </a:r>
            <a:r>
              <a:rPr lang="en-US" altLang="ja-JP" sz="2000" dirty="0" err="1"/>
              <a:t>đi</a:t>
            </a:r>
            <a:r>
              <a:rPr lang="en-US" altLang="ja-JP" sz="2000" dirty="0"/>
              <a:t> </a:t>
            </a:r>
            <a:r>
              <a:rPr lang="en-US" altLang="ja-JP" sz="2000" dirty="0" err="1"/>
              <a:t>nữa</a:t>
            </a:r>
            <a:r>
              <a:rPr lang="en-US" altLang="ja-JP" sz="2000" dirty="0"/>
              <a:t>, </a:t>
            </a:r>
            <a:r>
              <a:rPr lang="en-US" altLang="ja-JP" sz="2000" dirty="0" err="1"/>
              <a:t>thì</a:t>
            </a:r>
            <a:r>
              <a:rPr lang="en-US" altLang="ja-JP" sz="2000" dirty="0"/>
              <a:t> </a:t>
            </a:r>
            <a:r>
              <a:rPr lang="en-US" altLang="ja-JP" sz="2000" dirty="0" err="1"/>
              <a:t>vẫn</a:t>
            </a:r>
            <a:r>
              <a:rPr lang="en-US" altLang="ja-JP" sz="2000" dirty="0"/>
              <a:t> </a:t>
            </a:r>
            <a:r>
              <a:rPr lang="en-US" altLang="ja-JP" sz="2000" dirty="0" err="1"/>
              <a:t>phải</a:t>
            </a:r>
            <a:r>
              <a:rPr lang="en-US" altLang="ja-JP" sz="2000" dirty="0"/>
              <a:t> </a:t>
            </a:r>
            <a:r>
              <a:rPr lang="en-US" altLang="ja-JP" sz="2000" dirty="0" err="1"/>
              <a:t>có</a:t>
            </a:r>
            <a:r>
              <a:rPr lang="en-US" altLang="ja-JP" sz="2000" dirty="0"/>
              <a:t> </a:t>
            </a:r>
            <a:r>
              <a:rPr lang="vi-VN" altLang="ja-JP" sz="2000" dirty="0"/>
              <a:t> </a:t>
            </a:r>
            <a:r>
              <a:rPr lang="en-US" altLang="ja-JP" sz="2000" dirty="0" err="1"/>
              <a:t>thái</a:t>
            </a:r>
            <a:r>
              <a:rPr lang="en-US" altLang="ja-JP" sz="2000" dirty="0"/>
              <a:t> </a:t>
            </a:r>
            <a:r>
              <a:rPr lang="en-US" altLang="ja-JP" sz="2000" dirty="0" err="1"/>
              <a:t>độ</a:t>
            </a:r>
            <a:r>
              <a:rPr lang="en-US" altLang="ja-JP" sz="2000" dirty="0"/>
              <a:t> </a:t>
            </a:r>
            <a:r>
              <a:rPr lang="en-US" altLang="ja-JP" sz="2000" dirty="0" err="1"/>
              <a:t>biết</a:t>
            </a:r>
            <a:r>
              <a:rPr lang="en-US" altLang="ja-JP" sz="2000" dirty="0"/>
              <a:t> </a:t>
            </a:r>
            <a:r>
              <a:rPr lang="en-US" altLang="ja-JP" sz="2000" dirty="0" err="1"/>
              <a:t>ơn</a:t>
            </a:r>
            <a:r>
              <a:rPr lang="en-US" altLang="ja-JP" sz="2000" dirty="0"/>
              <a:t> </a:t>
            </a:r>
            <a:r>
              <a:rPr lang="en-US" altLang="ja-JP" sz="2000" dirty="0" err="1"/>
              <a:t>đối</a:t>
            </a:r>
            <a:r>
              <a:rPr lang="en-US" altLang="ja-JP" sz="2000" dirty="0"/>
              <a:t> </a:t>
            </a:r>
            <a:r>
              <a:rPr lang="en-US" altLang="ja-JP" sz="2000" dirty="0" err="1"/>
              <a:t>với</a:t>
            </a:r>
            <a:r>
              <a:rPr lang="en-US" altLang="ja-JP" sz="2000" dirty="0"/>
              <a:t> </a:t>
            </a:r>
            <a:r>
              <a:rPr lang="en-US" altLang="ja-JP" sz="2000" dirty="0" err="1"/>
              <a:t>khách</a:t>
            </a:r>
            <a:r>
              <a:rPr lang="en-US" altLang="ja-JP" sz="2000" dirty="0"/>
              <a:t> </a:t>
            </a:r>
            <a:r>
              <a:rPr lang="en-US" altLang="ja-JP" sz="2000" dirty="0" err="1"/>
              <a:t>hàng</a:t>
            </a:r>
            <a:r>
              <a:rPr lang="en-US" altLang="ja-JP" sz="2000" dirty="0"/>
              <a:t> </a:t>
            </a:r>
            <a:r>
              <a:rPr lang="en-US" altLang="ja-JP" sz="2000" dirty="0" err="1"/>
              <a:t>đó</a:t>
            </a:r>
            <a:r>
              <a:rPr lang="en-US" altLang="ja-JP" sz="2000" dirty="0" smtClean="0"/>
              <a:t>.</a:t>
            </a:r>
          </a:p>
          <a:p>
            <a:pPr marL="609600" indent="-609600" eaLnBrk="1" hangingPunct="1">
              <a:lnSpc>
                <a:spcPct val="80000"/>
              </a:lnSpc>
              <a:buFontTx/>
              <a:buNone/>
              <a:defRPr/>
            </a:pPr>
            <a:endParaRPr lang="ja-JP" altLang="en-US" sz="2000" dirty="0"/>
          </a:p>
          <a:p>
            <a:pPr marL="609600" indent="-609600" eaLnBrk="1" hangingPunct="1">
              <a:lnSpc>
                <a:spcPct val="80000"/>
              </a:lnSpc>
              <a:buFontTx/>
              <a:buAutoNum type="arabicPeriod" startAt="2"/>
              <a:defRPr/>
            </a:pPr>
            <a:r>
              <a:rPr lang="vi-VN" altLang="ja-JP" sz="2000" dirty="0"/>
              <a:t>Consciousness</a:t>
            </a:r>
            <a:r>
              <a:rPr lang="en-US" altLang="ja-JP" sz="2000" dirty="0"/>
              <a:t> about cooperation</a:t>
            </a:r>
            <a:r>
              <a:rPr lang="ja-JP" altLang="en-US" sz="2000" b="1" dirty="0"/>
              <a:t> </a:t>
            </a:r>
            <a:r>
              <a:rPr lang="vi-VN" altLang="ja-JP" sz="2000" b="1" dirty="0"/>
              <a:t>Ý thức hợp tác</a:t>
            </a:r>
            <a:endParaRPr lang="en-US" altLang="ja-JP" sz="2000" b="1" dirty="0"/>
          </a:p>
          <a:p>
            <a:pPr marL="609600" indent="-609600" eaLnBrk="1" hangingPunct="1">
              <a:lnSpc>
                <a:spcPct val="80000"/>
              </a:lnSpc>
              <a:buFontTx/>
              <a:buNone/>
              <a:defRPr/>
            </a:pPr>
            <a:r>
              <a:rPr lang="ja-JP" altLang="en-US" sz="2000" dirty="0"/>
              <a:t>	</a:t>
            </a:r>
            <a:r>
              <a:rPr lang="en-US" altLang="ja-JP" sz="2000" dirty="0"/>
              <a:t>At company, every staff is responsible for his work, but only completed his work was not good.</a:t>
            </a:r>
          </a:p>
          <a:p>
            <a:pPr marL="609600" indent="-609600" eaLnBrk="1" hangingPunct="1">
              <a:lnSpc>
                <a:spcPct val="80000"/>
              </a:lnSpc>
              <a:buFontTx/>
              <a:buNone/>
              <a:defRPr/>
            </a:pPr>
            <a:r>
              <a:rPr lang="en-US" altLang="ja-JP" sz="2000" dirty="0"/>
              <a:t>	If your team can not keep the deadline and guarantee the quality product, you will not be able to get good reviews. </a:t>
            </a:r>
          </a:p>
          <a:p>
            <a:pPr marL="609600" indent="-609600" eaLnBrk="1" hangingPunct="1">
              <a:lnSpc>
                <a:spcPct val="80000"/>
              </a:lnSpc>
              <a:buFontTx/>
              <a:buNone/>
              <a:defRPr/>
            </a:pPr>
            <a:r>
              <a:rPr lang="en-US" altLang="ja-JP" sz="2000" dirty="0"/>
              <a:t>	In free time, walking around and offer help suggestions that it is also conscious cooperation </a:t>
            </a:r>
          </a:p>
          <a:p>
            <a:pPr marL="609600" indent="-609600" eaLnBrk="1" hangingPunct="1">
              <a:lnSpc>
                <a:spcPct val="80000"/>
              </a:lnSpc>
              <a:buFontTx/>
              <a:buNone/>
              <a:defRPr/>
            </a:pPr>
            <a:r>
              <a:rPr lang="en-US" altLang="ja-JP" sz="2000" dirty="0"/>
              <a:t>	Also need to comply with regulations, rules of working workplace.</a:t>
            </a:r>
          </a:p>
          <a:p>
            <a:pPr marL="609600" indent="-609600" eaLnBrk="1" hangingPunct="1">
              <a:lnSpc>
                <a:spcPct val="80000"/>
              </a:lnSpc>
              <a:buFontTx/>
              <a:buNone/>
              <a:defRPr/>
            </a:pPr>
            <a:endParaRPr lang="ja-JP" altLang="en-US" sz="2000" dirty="0"/>
          </a:p>
          <a:p>
            <a:pPr marL="609600" indent="-609600" eaLnBrk="1" hangingPunct="1">
              <a:lnSpc>
                <a:spcPct val="80000"/>
              </a:lnSpc>
              <a:buFontTx/>
              <a:buNone/>
              <a:defRPr/>
            </a:pPr>
            <a:r>
              <a:rPr lang="ja-JP" altLang="en-US" sz="2000" dirty="0"/>
              <a:t>	</a:t>
            </a:r>
            <a:r>
              <a:rPr lang="en-US" altLang="ja-JP" sz="2000" dirty="0"/>
              <a:t>Ở</a:t>
            </a:r>
            <a:r>
              <a:rPr lang="vi-VN" altLang="ja-JP" sz="2000" dirty="0"/>
              <a:t> nơi làm việc, mỗi người đảm trách công việc của mình</a:t>
            </a:r>
            <a:r>
              <a:rPr lang="en-US" altLang="ja-JP" sz="2000" dirty="0"/>
              <a:t>, </a:t>
            </a:r>
            <a:r>
              <a:rPr lang="en-US" altLang="ja-JP" sz="2000" dirty="0" err="1"/>
              <a:t>nhưng</a:t>
            </a:r>
            <a:r>
              <a:rPr lang="en-US" altLang="ja-JP" sz="2000" dirty="0"/>
              <a:t> </a:t>
            </a:r>
            <a:r>
              <a:rPr lang="en-US" altLang="ja-JP" sz="2000" dirty="0" err="1"/>
              <a:t>không</a:t>
            </a:r>
            <a:r>
              <a:rPr lang="en-US" altLang="ja-JP" sz="2000" dirty="0"/>
              <a:t> </a:t>
            </a:r>
            <a:r>
              <a:rPr lang="en-US" altLang="ja-JP" sz="2000" dirty="0" err="1"/>
              <a:t>phải</a:t>
            </a:r>
            <a:r>
              <a:rPr lang="en-US" altLang="ja-JP" sz="2000" dirty="0"/>
              <a:t> </a:t>
            </a:r>
            <a:r>
              <a:rPr lang="en-US" altLang="ja-JP" sz="2000" dirty="0" err="1"/>
              <a:t>mình</a:t>
            </a:r>
            <a:r>
              <a:rPr lang="en-US" altLang="ja-JP" sz="2000" dirty="0"/>
              <a:t> </a:t>
            </a:r>
            <a:r>
              <a:rPr lang="en-US" altLang="ja-JP" sz="2000" dirty="0" err="1"/>
              <a:t>chỉ</a:t>
            </a:r>
            <a:r>
              <a:rPr lang="en-US" altLang="ja-JP" sz="2000" dirty="0"/>
              <a:t> </a:t>
            </a:r>
            <a:r>
              <a:rPr lang="en-US" altLang="ja-JP" sz="2000" dirty="0" err="1"/>
              <a:t>hoàn</a:t>
            </a:r>
            <a:r>
              <a:rPr lang="en-US" altLang="ja-JP" sz="2000" dirty="0"/>
              <a:t> </a:t>
            </a:r>
            <a:r>
              <a:rPr lang="en-US" altLang="ja-JP" sz="2000" dirty="0" err="1"/>
              <a:t>thành</a:t>
            </a:r>
            <a:r>
              <a:rPr lang="en-US" altLang="ja-JP" sz="2000" dirty="0"/>
              <a:t> </a:t>
            </a:r>
            <a:r>
              <a:rPr lang="en-US" altLang="ja-JP" sz="2000" dirty="0" err="1"/>
              <a:t>công</a:t>
            </a:r>
            <a:r>
              <a:rPr lang="en-US" altLang="ja-JP" sz="2000" dirty="0"/>
              <a:t> </a:t>
            </a:r>
            <a:r>
              <a:rPr lang="en-US" altLang="ja-JP" sz="2000" dirty="0" err="1"/>
              <a:t>việc</a:t>
            </a:r>
            <a:r>
              <a:rPr lang="en-US" altLang="ja-JP" sz="2000" dirty="0"/>
              <a:t> </a:t>
            </a:r>
            <a:r>
              <a:rPr lang="en-US" altLang="ja-JP" sz="2000" dirty="0" err="1"/>
              <a:t>của</a:t>
            </a:r>
            <a:r>
              <a:rPr lang="en-US" altLang="ja-JP" sz="2000" dirty="0"/>
              <a:t> </a:t>
            </a:r>
            <a:r>
              <a:rPr lang="en-US" altLang="ja-JP" sz="2000" dirty="0" err="1"/>
              <a:t>mình</a:t>
            </a:r>
            <a:r>
              <a:rPr lang="en-US" altLang="ja-JP" sz="2000" dirty="0"/>
              <a:t> </a:t>
            </a:r>
            <a:r>
              <a:rPr lang="en-US" altLang="ja-JP" sz="2000" dirty="0" err="1"/>
              <a:t>không</a:t>
            </a:r>
            <a:r>
              <a:rPr lang="en-US" altLang="ja-JP" sz="2000" dirty="0"/>
              <a:t> </a:t>
            </a:r>
            <a:r>
              <a:rPr lang="en-US" altLang="ja-JP" sz="2000" dirty="0" err="1"/>
              <a:t>là</a:t>
            </a:r>
            <a:r>
              <a:rPr lang="en-US" altLang="ja-JP" sz="2000" dirty="0"/>
              <a:t> </a:t>
            </a:r>
            <a:r>
              <a:rPr lang="en-US" altLang="ja-JP" sz="2000" dirty="0" err="1"/>
              <a:t>được</a:t>
            </a:r>
            <a:r>
              <a:rPr lang="en-US" altLang="ja-JP" sz="2000" dirty="0"/>
              <a:t>.</a:t>
            </a:r>
          </a:p>
          <a:p>
            <a:pPr marL="609600" indent="-609600" eaLnBrk="1" hangingPunct="1">
              <a:lnSpc>
                <a:spcPct val="80000"/>
              </a:lnSpc>
              <a:buFontTx/>
              <a:buNone/>
              <a:defRPr/>
            </a:pPr>
            <a:r>
              <a:rPr lang="ja-JP" altLang="en-US" sz="2000" dirty="0"/>
              <a:t>	</a:t>
            </a:r>
            <a:r>
              <a:rPr lang="en-US" altLang="ja-JP" sz="2000" u="sng" dirty="0" err="1"/>
              <a:t>Nếu</a:t>
            </a:r>
            <a:r>
              <a:rPr lang="en-US" altLang="ja-JP" sz="2000" u="sng" dirty="0"/>
              <a:t> </a:t>
            </a:r>
            <a:r>
              <a:rPr lang="en-US" altLang="ja-JP" sz="2000" u="sng" dirty="0" err="1"/>
              <a:t>nhóm</a:t>
            </a:r>
            <a:r>
              <a:rPr lang="en-US" altLang="ja-JP" sz="2000" u="sng" dirty="0"/>
              <a:t> </a:t>
            </a:r>
            <a:r>
              <a:rPr lang="en-US" altLang="ja-JP" sz="2000" u="sng" dirty="0" err="1"/>
              <a:t>mình</a:t>
            </a:r>
            <a:r>
              <a:rPr lang="en-US" altLang="ja-JP" sz="2000" u="sng" dirty="0"/>
              <a:t> </a:t>
            </a:r>
            <a:r>
              <a:rPr lang="en-US" altLang="ja-JP" sz="2000" u="sng" dirty="0" err="1"/>
              <a:t>không</a:t>
            </a:r>
            <a:r>
              <a:rPr lang="en-US" altLang="ja-JP" sz="2000" u="sng" dirty="0"/>
              <a:t> </a:t>
            </a:r>
            <a:r>
              <a:rPr lang="en-US" altLang="ja-JP" sz="2000" u="sng" dirty="0" err="1"/>
              <a:t>bảo</a:t>
            </a:r>
            <a:r>
              <a:rPr lang="en-US" altLang="ja-JP" sz="2000" u="sng" dirty="0"/>
              <a:t> </a:t>
            </a:r>
            <a:r>
              <a:rPr lang="en-US" altLang="ja-JP" sz="2000" u="sng" dirty="0" err="1"/>
              <a:t>đảm</a:t>
            </a:r>
            <a:r>
              <a:rPr lang="en-US" altLang="ja-JP" sz="2000" u="sng" dirty="0"/>
              <a:t> </a:t>
            </a:r>
            <a:r>
              <a:rPr lang="en-US" altLang="ja-JP" sz="2000" u="sng" dirty="0" err="1"/>
              <a:t>hạn</a:t>
            </a:r>
            <a:r>
              <a:rPr lang="en-US" altLang="ja-JP" sz="2000" u="sng" dirty="0"/>
              <a:t> </a:t>
            </a:r>
            <a:r>
              <a:rPr lang="en-US" altLang="ja-JP" sz="2000" u="sng" dirty="0" err="1"/>
              <a:t>giao</a:t>
            </a:r>
            <a:r>
              <a:rPr lang="en-US" altLang="ja-JP" sz="2000" u="sng" dirty="0"/>
              <a:t> </a:t>
            </a:r>
            <a:r>
              <a:rPr lang="en-US" altLang="ja-JP" sz="2000" u="sng" dirty="0" err="1"/>
              <a:t>hàng</a:t>
            </a:r>
            <a:r>
              <a:rPr lang="en-US" altLang="ja-JP" sz="2000" u="sng" dirty="0"/>
              <a:t> </a:t>
            </a:r>
            <a:r>
              <a:rPr lang="en-US" altLang="ja-JP" sz="2000" u="sng" dirty="0" err="1"/>
              <a:t>và</a:t>
            </a:r>
            <a:r>
              <a:rPr lang="en-US" altLang="ja-JP" sz="2000" u="sng" dirty="0"/>
              <a:t> </a:t>
            </a:r>
            <a:r>
              <a:rPr lang="en-US" altLang="ja-JP" sz="2000" u="sng" dirty="0" err="1"/>
              <a:t>chất</a:t>
            </a:r>
            <a:r>
              <a:rPr lang="en-US" altLang="ja-JP" sz="2000" u="sng" dirty="0"/>
              <a:t> </a:t>
            </a:r>
            <a:r>
              <a:rPr lang="en-US" altLang="ja-JP" sz="2000" u="sng" dirty="0" err="1"/>
              <a:t>lượng</a:t>
            </a:r>
            <a:r>
              <a:rPr lang="en-US" altLang="ja-JP" sz="2000" u="sng" dirty="0"/>
              <a:t> </a:t>
            </a:r>
            <a:r>
              <a:rPr lang="en-US" altLang="ja-JP" sz="2000" u="sng" dirty="0" err="1"/>
              <a:t>sản</a:t>
            </a:r>
            <a:r>
              <a:rPr lang="en-US" altLang="ja-JP" sz="2000" u="sng" dirty="0"/>
              <a:t> </a:t>
            </a:r>
            <a:r>
              <a:rPr lang="en-US" altLang="ja-JP" sz="2000" u="sng" dirty="0" err="1"/>
              <a:t>phẩm</a:t>
            </a:r>
            <a:r>
              <a:rPr lang="en-US" altLang="ja-JP" sz="2000" u="sng" dirty="0"/>
              <a:t> </a:t>
            </a:r>
            <a:r>
              <a:rPr lang="en-US" altLang="ja-JP" sz="2000" u="sng" dirty="0" err="1"/>
              <a:t>thì</a:t>
            </a:r>
            <a:r>
              <a:rPr lang="en-US" altLang="ja-JP" sz="2000" u="sng" dirty="0"/>
              <a:t> </a:t>
            </a:r>
            <a:r>
              <a:rPr lang="en-US" altLang="ja-JP" sz="2000" u="sng" dirty="0" err="1"/>
              <a:t>mình</a:t>
            </a:r>
            <a:r>
              <a:rPr lang="en-US" altLang="ja-JP" sz="2000" u="sng" dirty="0"/>
              <a:t> </a:t>
            </a:r>
            <a:r>
              <a:rPr lang="en-US" altLang="ja-JP" sz="2000" u="sng" dirty="0" err="1"/>
              <a:t>cũng</a:t>
            </a:r>
            <a:r>
              <a:rPr lang="en-US" altLang="ja-JP" sz="2000" u="sng" dirty="0"/>
              <a:t> </a:t>
            </a:r>
            <a:r>
              <a:rPr lang="en-US" altLang="ja-JP" sz="2000" u="sng" dirty="0" err="1"/>
              <a:t>không</a:t>
            </a:r>
            <a:r>
              <a:rPr lang="en-US" altLang="ja-JP" sz="2000" u="sng" dirty="0"/>
              <a:t> </a:t>
            </a:r>
            <a:r>
              <a:rPr lang="en-US" altLang="ja-JP" sz="2000" u="sng" dirty="0" err="1"/>
              <a:t>được</a:t>
            </a:r>
            <a:r>
              <a:rPr lang="en-US" altLang="ja-JP" sz="2000" u="sng" dirty="0"/>
              <a:t> </a:t>
            </a:r>
            <a:r>
              <a:rPr lang="en-US" altLang="ja-JP" sz="2000" u="sng" dirty="0" err="1"/>
              <a:t>đánh</a:t>
            </a:r>
            <a:r>
              <a:rPr lang="en-US" altLang="ja-JP" sz="2000" u="sng" dirty="0"/>
              <a:t> </a:t>
            </a:r>
            <a:r>
              <a:rPr lang="en-US" altLang="ja-JP" sz="2000" u="sng" dirty="0" err="1"/>
              <a:t>giá</a:t>
            </a:r>
            <a:r>
              <a:rPr lang="en-US" altLang="ja-JP" sz="2000" u="sng" dirty="0"/>
              <a:t> </a:t>
            </a:r>
            <a:r>
              <a:rPr lang="en-US" altLang="ja-JP" sz="2000" u="sng" dirty="0" err="1"/>
              <a:t>tốt</a:t>
            </a:r>
            <a:r>
              <a:rPr lang="en-US" altLang="ja-JP" sz="2000" u="sng" dirty="0"/>
              <a:t>.</a:t>
            </a:r>
          </a:p>
          <a:p>
            <a:pPr marL="609600" indent="-609600" eaLnBrk="1" hangingPunct="1">
              <a:lnSpc>
                <a:spcPct val="80000"/>
              </a:lnSpc>
              <a:buFontTx/>
              <a:buNone/>
              <a:defRPr/>
            </a:pPr>
            <a:r>
              <a:rPr lang="en-US" altLang="ja-JP" sz="2000" dirty="0"/>
              <a:t>	</a:t>
            </a:r>
            <a:r>
              <a:rPr lang="vi-VN" altLang="ja-JP" sz="2000" dirty="0"/>
              <a:t>Những lúc rảnh rỗi, quan sát chung quanh, rồi đưa ra lời đề nghị giúp đỡ gì đó cũng chính là ý thức hợp tác </a:t>
            </a:r>
            <a:endParaRPr lang="en-US" altLang="ja-JP" sz="2000" dirty="0"/>
          </a:p>
          <a:p>
            <a:pPr marL="609600" indent="-609600" eaLnBrk="1" hangingPunct="1">
              <a:lnSpc>
                <a:spcPct val="80000"/>
              </a:lnSpc>
              <a:buFontTx/>
              <a:buNone/>
              <a:defRPr/>
            </a:pPr>
            <a:r>
              <a:rPr lang="en-US" altLang="ja-JP" sz="2000" dirty="0"/>
              <a:t>	C</a:t>
            </a:r>
            <a:r>
              <a:rPr lang="vi-VN" altLang="ja-JP" sz="2000" dirty="0"/>
              <a:t>ũng cần phải tuân thủ theo các quy định, cung cách làm việc của </a:t>
            </a:r>
            <a:r>
              <a:rPr lang="en-US" altLang="ja-JP" sz="2000" dirty="0" err="1"/>
              <a:t>nơi</a:t>
            </a:r>
            <a:r>
              <a:rPr lang="en-US" altLang="ja-JP" sz="2000" dirty="0"/>
              <a:t> </a:t>
            </a:r>
            <a:r>
              <a:rPr lang="en-US" altLang="ja-JP" sz="2000" dirty="0" err="1"/>
              <a:t>làm</a:t>
            </a:r>
            <a:r>
              <a:rPr lang="en-US" altLang="ja-JP" sz="2000" dirty="0"/>
              <a:t> </a:t>
            </a:r>
            <a:r>
              <a:rPr lang="en-US" altLang="ja-JP" sz="2000" dirty="0" err="1"/>
              <a:t>việc</a:t>
            </a:r>
            <a:r>
              <a:rPr lang="vi-VN" altLang="ja-JP" sz="2000" dirty="0"/>
              <a:t>. </a:t>
            </a:r>
            <a:endParaRPr lang="en-US" altLang="ja-JP" sz="2000" dirty="0"/>
          </a:p>
        </p:txBody>
      </p:sp>
    </p:spTree>
    <p:extLst>
      <p:ext uri="{BB962C8B-B14F-4D97-AF65-F5344CB8AC3E}">
        <p14:creationId xmlns:p14="http://schemas.microsoft.com/office/powerpoint/2010/main" val="141589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Intelligence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8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sz="1400" dirty="0" smtClean="0">
            <a:latin typeface="+mn-lt"/>
            <a:ea typeface="+mn-ea"/>
          </a:defRPr>
        </a:defPPr>
      </a:lstStyle>
    </a:txDef>
  </a:objectDefaults>
  <a:extraClrSchemeLst>
    <a:extraClrScheme>
      <a:clrScheme name="2_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17759</TotalTime>
  <Words>1693</Words>
  <Application>Microsoft Office PowerPoint</Application>
  <PresentationFormat>On-screen Show (4:3)</PresentationFormat>
  <Paragraphs>426</Paragraphs>
  <Slides>28</Slides>
  <Notes>24</Notes>
  <HiddenSlides>0</HiddenSlides>
  <MMClips>0</MMClips>
  <ScaleCrop>false</ScaleCrop>
  <HeadingPairs>
    <vt:vector size="4" baseType="variant">
      <vt:variant>
        <vt:lpstr>Theme</vt:lpstr>
      </vt:variant>
      <vt:variant>
        <vt:i4>21</vt:i4>
      </vt:variant>
      <vt:variant>
        <vt:lpstr>Slide Titles</vt:lpstr>
      </vt:variant>
      <vt:variant>
        <vt:i4>28</vt:i4>
      </vt:variant>
    </vt:vector>
  </HeadingPairs>
  <TitlesOfParts>
    <vt:vector size="49" baseType="lpstr">
      <vt:lpstr>2_デザインの設定</vt:lpstr>
      <vt:lpstr>1_デザインの設定</vt:lpstr>
      <vt:lpstr>デザインの設定</vt:lpstr>
      <vt:lpstr>3_デザインの設定</vt:lpstr>
      <vt:lpstr>4_デザインの設定</vt:lpstr>
      <vt:lpstr>10_デザインの設定</vt:lpstr>
      <vt:lpstr>5_デザインの設定</vt:lpstr>
      <vt:lpstr>6_デザインの設定</vt:lpstr>
      <vt:lpstr>7_デザインの設定</vt:lpstr>
      <vt:lpstr>8_デザインの設定</vt:lpstr>
      <vt:lpstr>9_デザインの設定</vt:lpstr>
      <vt:lpstr>11_デザインの設定</vt:lpstr>
      <vt:lpstr>12_デザインの設定</vt:lpstr>
      <vt:lpstr>13_デザインの設定</vt:lpstr>
      <vt:lpstr>14_デザインの設定</vt:lpstr>
      <vt:lpstr>15_デザインの設定</vt:lpstr>
      <vt:lpstr>4_Intelligence2013</vt:lpstr>
      <vt:lpstr>16_デザインの設定</vt:lpstr>
      <vt:lpstr>17_デザインの設定</vt:lpstr>
      <vt:lpstr>18_デザインの設定</vt:lpstr>
      <vt:lpstr>Office テーマ</vt:lpstr>
      <vt:lpstr>Business Manner</vt:lpstr>
      <vt:lpstr>Why we need this presentation ?</vt:lpstr>
      <vt:lpstr>Category</vt:lpstr>
      <vt:lpstr>What is the job? (1)</vt:lpstr>
      <vt:lpstr>What is the job? (2)</vt:lpstr>
      <vt:lpstr>What is the job? (3)</vt:lpstr>
      <vt:lpstr>The organization of company</vt:lpstr>
      <vt:lpstr>Expectation capacity staff(1)</vt:lpstr>
      <vt:lpstr>Consciousness in working (1)</vt:lpstr>
      <vt:lpstr>Consciousness in working (2)</vt:lpstr>
      <vt:lpstr>Consciousness in working (3)</vt:lpstr>
      <vt:lpstr>Consciousness in working (4)</vt:lpstr>
      <vt:lpstr>Consciousness in working (5)</vt:lpstr>
      <vt:lpstr>Basic attitude at company(1)</vt:lpstr>
      <vt:lpstr>Basic attitude at company(2)</vt:lpstr>
      <vt:lpstr>Basic attitude at company(3)</vt:lpstr>
      <vt:lpstr>Basic attitude at company(4)</vt:lpstr>
      <vt:lpstr>Communication at company(1)</vt:lpstr>
      <vt:lpstr>Communication at company(2)</vt:lpstr>
      <vt:lpstr>Learning at company</vt:lpstr>
      <vt:lpstr>The Professional Employee (1)</vt:lpstr>
      <vt:lpstr>The Professional Employee (2)</vt:lpstr>
      <vt:lpstr>The Professional Employee (3)</vt:lpstr>
      <vt:lpstr>Time Management(1)</vt:lpstr>
      <vt:lpstr>Time Management(2)</vt:lpstr>
      <vt:lpstr>Time Management(3)</vt:lpstr>
      <vt:lpstr>How is control your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INTELLIGENCE</dc:creator>
  <cp:lastModifiedBy>ダン ゴック ドゥック</cp:lastModifiedBy>
  <cp:revision>2327</cp:revision>
  <cp:lastPrinted>2012-05-02T07:14:48Z</cp:lastPrinted>
  <dcterms:created xsi:type="dcterms:W3CDTF">2004-02-19T05:36:17Z</dcterms:created>
  <dcterms:modified xsi:type="dcterms:W3CDTF">2015-07-23T08:34:57Z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-760288908</vt:i4>
  </property>
  <property fmtid="{D5CDD505-2E9C-101B-9397-08002B2CF9AE}" pid="3" name="_NewReviewCycle">
    <vt:lpwstr/>
  </property>
  <property fmtid="{D5CDD505-2E9C-101B-9397-08002B2CF9AE}" pid="4" name="_EmailSubject">
    <vt:lpwstr>Making supervisor system</vt:lpwstr>
  </property>
  <property fmtid="{D5CDD505-2E9C-101B-9397-08002B2CF9AE}" pid="5" name="_AuthorEmailDisplayName">
    <vt:lpwstr>古木 直人</vt:lpwstr>
  </property>
  <property fmtid="{D5CDD505-2E9C-101B-9397-08002B2CF9AE}" pid="6" name="_PreviousAdHocReviewCycleID">
    <vt:i4>-637940787</vt:i4>
  </property>
</Properties>
</file>