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1" r:id="rId2"/>
    <p:sldMasterId id="2147483716" r:id="rId3"/>
    <p:sldMasterId id="2147483719" r:id="rId4"/>
  </p:sldMasterIdLst>
  <p:notesMasterIdLst>
    <p:notesMasterId r:id="rId64"/>
  </p:notesMasterIdLst>
  <p:handoutMasterIdLst>
    <p:handoutMasterId r:id="rId65"/>
  </p:handoutMasterIdLst>
  <p:sldIdLst>
    <p:sldId id="502" r:id="rId5"/>
    <p:sldId id="503" r:id="rId6"/>
    <p:sldId id="513" r:id="rId7"/>
    <p:sldId id="514" r:id="rId8"/>
    <p:sldId id="515" r:id="rId9"/>
    <p:sldId id="516" r:id="rId10"/>
    <p:sldId id="518" r:id="rId11"/>
    <p:sldId id="519" r:id="rId12"/>
    <p:sldId id="520" r:id="rId13"/>
    <p:sldId id="521" r:id="rId14"/>
    <p:sldId id="522" r:id="rId15"/>
    <p:sldId id="546" r:id="rId16"/>
    <p:sldId id="524" r:id="rId17"/>
    <p:sldId id="525" r:id="rId18"/>
    <p:sldId id="526" r:id="rId19"/>
    <p:sldId id="527" r:id="rId20"/>
    <p:sldId id="547" r:id="rId21"/>
    <p:sldId id="529" r:id="rId22"/>
    <p:sldId id="530" r:id="rId23"/>
    <p:sldId id="531" r:id="rId24"/>
    <p:sldId id="532" r:id="rId25"/>
    <p:sldId id="536" r:id="rId26"/>
    <p:sldId id="548" r:id="rId27"/>
    <p:sldId id="537" r:id="rId28"/>
    <p:sldId id="538" r:id="rId29"/>
    <p:sldId id="539" r:id="rId30"/>
    <p:sldId id="540" r:id="rId31"/>
    <p:sldId id="541" r:id="rId32"/>
    <p:sldId id="542" r:id="rId33"/>
    <p:sldId id="543" r:id="rId34"/>
    <p:sldId id="544" r:id="rId35"/>
    <p:sldId id="545" r:id="rId36"/>
    <p:sldId id="551" r:id="rId37"/>
    <p:sldId id="552" r:id="rId38"/>
    <p:sldId id="553" r:id="rId39"/>
    <p:sldId id="555" r:id="rId40"/>
    <p:sldId id="556" r:id="rId41"/>
    <p:sldId id="557" r:id="rId42"/>
    <p:sldId id="558" r:id="rId43"/>
    <p:sldId id="559" r:id="rId44"/>
    <p:sldId id="560" r:id="rId45"/>
    <p:sldId id="562" r:id="rId46"/>
    <p:sldId id="563" r:id="rId47"/>
    <p:sldId id="564" r:id="rId48"/>
    <p:sldId id="567" r:id="rId49"/>
    <p:sldId id="571" r:id="rId50"/>
    <p:sldId id="572" r:id="rId51"/>
    <p:sldId id="573" r:id="rId52"/>
    <p:sldId id="575" r:id="rId53"/>
    <p:sldId id="576" r:id="rId54"/>
    <p:sldId id="578" r:id="rId55"/>
    <p:sldId id="577" r:id="rId56"/>
    <p:sldId id="574" r:id="rId57"/>
    <p:sldId id="579" r:id="rId58"/>
    <p:sldId id="580" r:id="rId59"/>
    <p:sldId id="581" r:id="rId60"/>
    <p:sldId id="582" r:id="rId61"/>
    <p:sldId id="583" r:id="rId62"/>
    <p:sldId id="585" r:id="rId63"/>
  </p:sldIdLst>
  <p:sldSz cx="9906000" cy="6858000" type="A4"/>
  <p:notesSz cx="6735763" cy="9866313"/>
  <p:defaultTextStyle>
    <a:defPPr>
      <a:defRPr lang="ja-JP"/>
    </a:defPPr>
    <a:lvl1pPr algn="l" rtl="0" fontAlgn="base">
      <a:spcBef>
        <a:spcPct val="0"/>
      </a:spcBef>
      <a:spcAft>
        <a:spcPct val="0"/>
      </a:spcAft>
      <a:defRPr kumimoji="1" sz="1600" kern="1200">
        <a:solidFill>
          <a:schemeClr val="tx1"/>
        </a:solidFill>
        <a:latin typeface="Times" pitchFamily="18" charset="0"/>
        <a:ea typeface="HGP創英角ｺﾞｼｯｸUB" pitchFamily="50" charset="-128"/>
        <a:cs typeface="+mn-cs"/>
      </a:defRPr>
    </a:lvl1pPr>
    <a:lvl2pPr marL="457200" algn="l" rtl="0" fontAlgn="base">
      <a:spcBef>
        <a:spcPct val="0"/>
      </a:spcBef>
      <a:spcAft>
        <a:spcPct val="0"/>
      </a:spcAft>
      <a:defRPr kumimoji="1" sz="1600" kern="1200">
        <a:solidFill>
          <a:schemeClr val="tx1"/>
        </a:solidFill>
        <a:latin typeface="Times" pitchFamily="18" charset="0"/>
        <a:ea typeface="HGP創英角ｺﾞｼｯｸUB" pitchFamily="50" charset="-128"/>
        <a:cs typeface="+mn-cs"/>
      </a:defRPr>
    </a:lvl2pPr>
    <a:lvl3pPr marL="914400" algn="l" rtl="0" fontAlgn="base">
      <a:spcBef>
        <a:spcPct val="0"/>
      </a:spcBef>
      <a:spcAft>
        <a:spcPct val="0"/>
      </a:spcAft>
      <a:defRPr kumimoji="1" sz="1600" kern="1200">
        <a:solidFill>
          <a:schemeClr val="tx1"/>
        </a:solidFill>
        <a:latin typeface="Times" pitchFamily="18" charset="0"/>
        <a:ea typeface="HGP創英角ｺﾞｼｯｸUB" pitchFamily="50" charset="-128"/>
        <a:cs typeface="+mn-cs"/>
      </a:defRPr>
    </a:lvl3pPr>
    <a:lvl4pPr marL="1371600" algn="l" rtl="0" fontAlgn="base">
      <a:spcBef>
        <a:spcPct val="0"/>
      </a:spcBef>
      <a:spcAft>
        <a:spcPct val="0"/>
      </a:spcAft>
      <a:defRPr kumimoji="1" sz="1600" kern="1200">
        <a:solidFill>
          <a:schemeClr val="tx1"/>
        </a:solidFill>
        <a:latin typeface="Times" pitchFamily="18" charset="0"/>
        <a:ea typeface="HGP創英角ｺﾞｼｯｸUB" pitchFamily="50" charset="-128"/>
        <a:cs typeface="+mn-cs"/>
      </a:defRPr>
    </a:lvl4pPr>
    <a:lvl5pPr marL="1828800" algn="l" rtl="0" fontAlgn="base">
      <a:spcBef>
        <a:spcPct val="0"/>
      </a:spcBef>
      <a:spcAft>
        <a:spcPct val="0"/>
      </a:spcAft>
      <a:defRPr kumimoji="1" sz="1600" kern="1200">
        <a:solidFill>
          <a:schemeClr val="tx1"/>
        </a:solidFill>
        <a:latin typeface="Times" pitchFamily="18" charset="0"/>
        <a:ea typeface="HGP創英角ｺﾞｼｯｸUB" pitchFamily="50" charset="-128"/>
        <a:cs typeface="+mn-cs"/>
      </a:defRPr>
    </a:lvl5pPr>
    <a:lvl6pPr marL="2286000" algn="l" defTabSz="914400" rtl="0" eaLnBrk="1" latinLnBrk="0" hangingPunct="1">
      <a:defRPr kumimoji="1" sz="1600" kern="1200">
        <a:solidFill>
          <a:schemeClr val="tx1"/>
        </a:solidFill>
        <a:latin typeface="Times" pitchFamily="18" charset="0"/>
        <a:ea typeface="HGP創英角ｺﾞｼｯｸUB" pitchFamily="50" charset="-128"/>
        <a:cs typeface="+mn-cs"/>
      </a:defRPr>
    </a:lvl6pPr>
    <a:lvl7pPr marL="2743200" algn="l" defTabSz="914400" rtl="0" eaLnBrk="1" latinLnBrk="0" hangingPunct="1">
      <a:defRPr kumimoji="1" sz="1600" kern="1200">
        <a:solidFill>
          <a:schemeClr val="tx1"/>
        </a:solidFill>
        <a:latin typeface="Times" pitchFamily="18" charset="0"/>
        <a:ea typeface="HGP創英角ｺﾞｼｯｸUB" pitchFamily="50" charset="-128"/>
        <a:cs typeface="+mn-cs"/>
      </a:defRPr>
    </a:lvl7pPr>
    <a:lvl8pPr marL="3200400" algn="l" defTabSz="914400" rtl="0" eaLnBrk="1" latinLnBrk="0" hangingPunct="1">
      <a:defRPr kumimoji="1" sz="1600" kern="1200">
        <a:solidFill>
          <a:schemeClr val="tx1"/>
        </a:solidFill>
        <a:latin typeface="Times" pitchFamily="18" charset="0"/>
        <a:ea typeface="HGP創英角ｺﾞｼｯｸUB" pitchFamily="50" charset="-128"/>
        <a:cs typeface="+mn-cs"/>
      </a:defRPr>
    </a:lvl8pPr>
    <a:lvl9pPr marL="3657600" algn="l" defTabSz="914400" rtl="0" eaLnBrk="1" latinLnBrk="0" hangingPunct="1">
      <a:defRPr kumimoji="1" sz="1600" kern="1200">
        <a:solidFill>
          <a:schemeClr val="tx1"/>
        </a:solidFill>
        <a:latin typeface="Times" pitchFamily="18" charset="0"/>
        <a:ea typeface="HGP創英角ｺﾞｼｯｸUB"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CCFF"/>
    <a:srgbClr val="66FFFF"/>
    <a:srgbClr val="FF99FF"/>
    <a:srgbClr val="CCFFFF"/>
    <a:srgbClr val="3366FF"/>
    <a:srgbClr val="CC0000"/>
    <a:srgbClr val="CC00CC"/>
    <a:srgbClr val="CC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82" autoAdjust="0"/>
    <p:restoredTop sz="98448" autoAdjust="0"/>
  </p:normalViewPr>
  <p:slideViewPr>
    <p:cSldViewPr snapToGrid="0" snapToObjects="1">
      <p:cViewPr varScale="1">
        <p:scale>
          <a:sx n="74" d="100"/>
          <a:sy n="74" d="100"/>
        </p:scale>
        <p:origin x="-1344" y="-96"/>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50" d="100"/>
          <a:sy n="50" d="100"/>
        </p:scale>
        <p:origin x="-2778" y="-204"/>
      </p:cViewPr>
      <p:guideLst>
        <p:guide orient="horz" pos="3022"/>
        <p:guide orient="horz" pos="6027"/>
        <p:guide pos="3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430398307733161E-3"/>
          <c:y val="4.5833582235495017E-2"/>
          <c:w val="0.9902592608399815"/>
          <c:h val="0.91698645389260647"/>
        </c:manualLayout>
      </c:layout>
      <c:pieChart>
        <c:varyColors val="1"/>
        <c:ser>
          <c:idx val="0"/>
          <c:order val="0"/>
          <c:tx>
            <c:strRef>
              <c:f>Sheet1!$B$1</c:f>
              <c:strCache>
                <c:ptCount val="1"/>
                <c:pt idx="0">
                  <c:v>売上高</c:v>
                </c:pt>
              </c:strCache>
            </c:strRef>
          </c:tx>
          <c:spPr>
            <a:solidFill>
              <a:srgbClr val="FFC000"/>
            </a:solidFill>
          </c:spPr>
          <c:dPt>
            <c:idx val="1"/>
            <c:bubble3D val="0"/>
            <c:spPr>
              <a:solidFill>
                <a:srgbClr val="3333FF"/>
              </a:solidFill>
            </c:spPr>
          </c:dPt>
          <c:dPt>
            <c:idx val="2"/>
            <c:bubble3D val="0"/>
            <c:spPr>
              <a:solidFill>
                <a:srgbClr val="C00000"/>
              </a:solidFill>
            </c:spPr>
          </c:dPt>
          <c:dLbls>
            <c:showLegendKey val="0"/>
            <c:showVal val="1"/>
            <c:showCatName val="0"/>
            <c:showSerName val="0"/>
            <c:showPercent val="0"/>
            <c:showBubbleSize val="0"/>
            <c:showLeaderLines val="1"/>
          </c:dLbls>
          <c:cat>
            <c:strRef>
              <c:f>Sheet1!$A$2:$A$4</c:f>
              <c:strCache>
                <c:ptCount val="3"/>
                <c:pt idx="0">
                  <c:v>言葉</c:v>
                </c:pt>
                <c:pt idx="1">
                  <c:v>話し方</c:v>
                </c:pt>
                <c:pt idx="2">
                  <c:v>ボディランゲージ</c:v>
                </c:pt>
              </c:strCache>
            </c:strRef>
          </c:cat>
          <c:val>
            <c:numRef>
              <c:f>Sheet1!$B$2:$B$4</c:f>
              <c:numCache>
                <c:formatCode>0%</c:formatCode>
                <c:ptCount val="3"/>
                <c:pt idx="0">
                  <c:v>8.0000000000000057E-2</c:v>
                </c:pt>
                <c:pt idx="1">
                  <c:v>0.37000000000000038</c:v>
                </c:pt>
                <c:pt idx="2">
                  <c:v>0.55000000000000004</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2000" b="1"/>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50" name="Rectangle 2"/>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0578" tIns="45289" rIns="90578" bIns="45289" numCol="1" anchor="t" anchorCtr="0" compatLnSpc="1">
            <a:prstTxWarp prst="textNoShape">
              <a:avLst/>
            </a:prstTxWarp>
          </a:bodyPr>
          <a:lstStyle>
            <a:lvl1pPr algn="l" defTabSz="904875">
              <a:defRPr sz="1200">
                <a:latin typeface="Times" pitchFamily="18" charset="0"/>
                <a:ea typeface="ＭＳ Ｐゴシック" pitchFamily="50" charset="-128"/>
              </a:defRPr>
            </a:lvl1pPr>
          </a:lstStyle>
          <a:p>
            <a:pPr>
              <a:defRPr/>
            </a:pPr>
            <a:endParaRPr lang="en-US" altLang="ja-JP"/>
          </a:p>
        </p:txBody>
      </p:sp>
      <p:sp>
        <p:nvSpPr>
          <p:cNvPr id="360451" name="Rectangle 3"/>
          <p:cNvSpPr>
            <a:spLocks noGrp="1" noChangeArrowheads="1"/>
          </p:cNvSpPr>
          <p:nvPr>
            <p:ph type="dt" sz="quarter" idx="1"/>
          </p:nvPr>
        </p:nvSpPr>
        <p:spPr bwMode="auto">
          <a:xfrm>
            <a:off x="3816350" y="0"/>
            <a:ext cx="2917825" cy="493713"/>
          </a:xfrm>
          <a:prstGeom prst="rect">
            <a:avLst/>
          </a:prstGeom>
          <a:noFill/>
          <a:ln w="9525">
            <a:noFill/>
            <a:miter lim="800000"/>
            <a:headEnd/>
            <a:tailEnd/>
          </a:ln>
          <a:effectLst/>
        </p:spPr>
        <p:txBody>
          <a:bodyPr vert="horz" wrap="square" lIns="90578" tIns="45289" rIns="90578" bIns="45289" numCol="1" anchor="t" anchorCtr="0" compatLnSpc="1">
            <a:prstTxWarp prst="textNoShape">
              <a:avLst/>
            </a:prstTxWarp>
          </a:bodyPr>
          <a:lstStyle>
            <a:lvl1pPr algn="r" defTabSz="904875">
              <a:defRPr sz="1200">
                <a:latin typeface="Times" pitchFamily="18" charset="0"/>
                <a:ea typeface="ＭＳ Ｐゴシック" pitchFamily="50" charset="-128"/>
              </a:defRPr>
            </a:lvl1pPr>
          </a:lstStyle>
          <a:p>
            <a:pPr>
              <a:defRPr/>
            </a:pPr>
            <a:endParaRPr lang="en-US" altLang="ja-JP"/>
          </a:p>
        </p:txBody>
      </p:sp>
      <p:sp>
        <p:nvSpPr>
          <p:cNvPr id="360452" name="Rectangle 4"/>
          <p:cNvSpPr>
            <a:spLocks noGrp="1" noChangeArrowheads="1"/>
          </p:cNvSpPr>
          <p:nvPr>
            <p:ph type="ftr" sz="quarter" idx="2"/>
          </p:nvPr>
        </p:nvSpPr>
        <p:spPr bwMode="auto">
          <a:xfrm>
            <a:off x="0" y="9371013"/>
            <a:ext cx="2917825" cy="493712"/>
          </a:xfrm>
          <a:prstGeom prst="rect">
            <a:avLst/>
          </a:prstGeom>
          <a:noFill/>
          <a:ln w="9525">
            <a:noFill/>
            <a:miter lim="800000"/>
            <a:headEnd/>
            <a:tailEnd/>
          </a:ln>
          <a:effectLst/>
        </p:spPr>
        <p:txBody>
          <a:bodyPr vert="horz" wrap="square" lIns="90578" tIns="45289" rIns="90578" bIns="45289" numCol="1" anchor="b" anchorCtr="0" compatLnSpc="1">
            <a:prstTxWarp prst="textNoShape">
              <a:avLst/>
            </a:prstTxWarp>
          </a:bodyPr>
          <a:lstStyle>
            <a:lvl1pPr algn="l" defTabSz="904875">
              <a:defRPr sz="1200">
                <a:latin typeface="Times" pitchFamily="18" charset="0"/>
                <a:ea typeface="ＭＳ Ｐゴシック" pitchFamily="50" charset="-128"/>
              </a:defRPr>
            </a:lvl1pPr>
          </a:lstStyle>
          <a:p>
            <a:pPr>
              <a:defRPr/>
            </a:pPr>
            <a:endParaRPr lang="en-US" altLang="ja-JP"/>
          </a:p>
        </p:txBody>
      </p:sp>
      <p:sp>
        <p:nvSpPr>
          <p:cNvPr id="360453" name="Rectangle 5"/>
          <p:cNvSpPr>
            <a:spLocks noGrp="1" noChangeArrowheads="1"/>
          </p:cNvSpPr>
          <p:nvPr>
            <p:ph type="sldNum" sz="quarter" idx="3"/>
          </p:nvPr>
        </p:nvSpPr>
        <p:spPr bwMode="auto">
          <a:xfrm>
            <a:off x="3816350" y="9371013"/>
            <a:ext cx="2917825" cy="493712"/>
          </a:xfrm>
          <a:prstGeom prst="rect">
            <a:avLst/>
          </a:prstGeom>
          <a:noFill/>
          <a:ln w="9525">
            <a:noFill/>
            <a:miter lim="800000"/>
            <a:headEnd/>
            <a:tailEnd/>
          </a:ln>
          <a:effectLst/>
        </p:spPr>
        <p:txBody>
          <a:bodyPr vert="horz" wrap="square" lIns="90578" tIns="45289" rIns="90578" bIns="45289" numCol="1" anchor="b" anchorCtr="0" compatLnSpc="1">
            <a:prstTxWarp prst="textNoShape">
              <a:avLst/>
            </a:prstTxWarp>
          </a:bodyPr>
          <a:lstStyle>
            <a:lvl1pPr algn="r" defTabSz="904875">
              <a:defRPr sz="1200">
                <a:latin typeface="Times" pitchFamily="18" charset="0"/>
                <a:ea typeface="ＭＳ Ｐゴシック" pitchFamily="50" charset="-128"/>
              </a:defRPr>
            </a:lvl1pPr>
          </a:lstStyle>
          <a:p>
            <a:pPr>
              <a:defRPr/>
            </a:pPr>
            <a:fld id="{7C2D1CF1-2E8F-4093-BCC6-6AF194AA4065}" type="slidenum">
              <a:rPr lang="en-US" altLang="ja-JP"/>
              <a:pPr>
                <a:defRPr/>
              </a:pPr>
              <a:t>‹#›</a:t>
            </a:fld>
            <a:endParaRPr lang="en-US" altLang="ja-JP"/>
          </a:p>
        </p:txBody>
      </p:sp>
    </p:spTree>
    <p:extLst>
      <p:ext uri="{BB962C8B-B14F-4D97-AF65-F5344CB8AC3E}">
        <p14:creationId xmlns:p14="http://schemas.microsoft.com/office/powerpoint/2010/main" val="3538326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17825" cy="296863"/>
          </a:xfrm>
          <a:prstGeom prst="rect">
            <a:avLst/>
          </a:prstGeom>
          <a:noFill/>
          <a:ln w="9525">
            <a:noFill/>
            <a:miter lim="800000"/>
            <a:headEnd/>
            <a:tailEnd/>
          </a:ln>
          <a:effectLst/>
        </p:spPr>
        <p:txBody>
          <a:bodyPr vert="horz" wrap="square" lIns="90578" tIns="45289" rIns="90578" bIns="45289" numCol="1" anchor="t" anchorCtr="0" compatLnSpc="1">
            <a:prstTxWarp prst="textNoShape">
              <a:avLst/>
            </a:prstTxWarp>
          </a:bodyPr>
          <a:lstStyle>
            <a:lvl1pPr algn="l" defTabSz="904875">
              <a:defRPr sz="1200">
                <a:latin typeface="Times" pitchFamily="18" charset="0"/>
                <a:ea typeface="ＭＳ Ｐゴシック" pitchFamily="50" charset="-128"/>
              </a:defRPr>
            </a:lvl1pPr>
          </a:lstStyle>
          <a:p>
            <a:pPr>
              <a:defRPr/>
            </a:pPr>
            <a:endParaRPr lang="en-US" altLang="ja-JP"/>
          </a:p>
        </p:txBody>
      </p:sp>
      <p:sp>
        <p:nvSpPr>
          <p:cNvPr id="7171" name="Rectangle 4"/>
          <p:cNvSpPr>
            <a:spLocks noGrp="1" noRot="1" noChangeAspect="1" noChangeArrowheads="1" noTextEdit="1"/>
          </p:cNvSpPr>
          <p:nvPr>
            <p:ph type="sldImg" idx="2"/>
          </p:nvPr>
        </p:nvSpPr>
        <p:spPr bwMode="auto">
          <a:xfrm>
            <a:off x="484188" y="296863"/>
            <a:ext cx="5948362" cy="4119562"/>
          </a:xfrm>
          <a:prstGeom prst="rect">
            <a:avLst/>
          </a:prstGeom>
          <a:noFill/>
          <a:ln w="9525">
            <a:noFill/>
            <a:miter lim="800000"/>
            <a:headEnd/>
            <a:tailEnd/>
          </a:ln>
        </p:spPr>
      </p:sp>
      <p:sp>
        <p:nvSpPr>
          <p:cNvPr id="99333" name="Rectangle 5"/>
          <p:cNvSpPr>
            <a:spLocks noGrp="1" noChangeArrowheads="1"/>
          </p:cNvSpPr>
          <p:nvPr>
            <p:ph type="body" sz="quarter" idx="3"/>
          </p:nvPr>
        </p:nvSpPr>
        <p:spPr bwMode="auto">
          <a:xfrm>
            <a:off x="712788" y="4797425"/>
            <a:ext cx="5491162" cy="4552950"/>
          </a:xfrm>
          <a:prstGeom prst="rect">
            <a:avLst/>
          </a:prstGeom>
          <a:noFill/>
          <a:ln w="9525">
            <a:noFill/>
            <a:miter lim="800000"/>
            <a:headEnd/>
            <a:tailEnd/>
          </a:ln>
          <a:effectLst/>
        </p:spPr>
        <p:txBody>
          <a:bodyPr vert="horz" wrap="square" lIns="90578" tIns="45289" rIns="90578" bIns="45289"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99335" name="Rectangle 7"/>
          <p:cNvSpPr>
            <a:spLocks noGrp="1" noChangeArrowheads="1"/>
          </p:cNvSpPr>
          <p:nvPr>
            <p:ph type="sldNum" sz="quarter" idx="5"/>
          </p:nvPr>
        </p:nvSpPr>
        <p:spPr bwMode="auto">
          <a:xfrm>
            <a:off x="3816350" y="9569450"/>
            <a:ext cx="2917825" cy="295275"/>
          </a:xfrm>
          <a:prstGeom prst="rect">
            <a:avLst/>
          </a:prstGeom>
          <a:noFill/>
          <a:ln w="9525">
            <a:noFill/>
            <a:miter lim="800000"/>
            <a:headEnd/>
            <a:tailEnd/>
          </a:ln>
          <a:effectLst/>
        </p:spPr>
        <p:txBody>
          <a:bodyPr vert="horz" wrap="square" lIns="90578" tIns="45289" rIns="90578" bIns="45289" numCol="1" anchor="b" anchorCtr="0" compatLnSpc="1">
            <a:prstTxWarp prst="textNoShape">
              <a:avLst/>
            </a:prstTxWarp>
          </a:bodyPr>
          <a:lstStyle>
            <a:lvl1pPr algn="r" defTabSz="904875">
              <a:defRPr sz="1400">
                <a:latin typeface="HGS創英角ｺﾞｼｯｸUB" pitchFamily="50" charset="-128"/>
                <a:ea typeface="HGS創英角ｺﾞｼｯｸUB" pitchFamily="50" charset="-128"/>
              </a:defRPr>
            </a:lvl1pPr>
          </a:lstStyle>
          <a:p>
            <a:pPr>
              <a:defRPr/>
            </a:pPr>
            <a:fld id="{191622F8-A3E4-4528-8A81-311E45CEFE5A}" type="slidenum">
              <a:rPr lang="en-US" altLang="ja-JP"/>
              <a:pPr>
                <a:defRPr/>
              </a:pPr>
              <a:t>‹#›</a:t>
            </a:fld>
            <a:endParaRPr lang="en-US" altLang="ja-JP"/>
          </a:p>
        </p:txBody>
      </p:sp>
      <p:sp>
        <p:nvSpPr>
          <p:cNvPr id="99336" name="Line 8"/>
          <p:cNvSpPr>
            <a:spLocks noChangeShapeType="1"/>
          </p:cNvSpPr>
          <p:nvPr/>
        </p:nvSpPr>
        <p:spPr bwMode="auto">
          <a:xfrm>
            <a:off x="714375" y="4618038"/>
            <a:ext cx="5489575" cy="0"/>
          </a:xfrm>
          <a:prstGeom prst="line">
            <a:avLst/>
          </a:prstGeom>
          <a:noFill/>
          <a:ln w="12700">
            <a:solidFill>
              <a:srgbClr val="B2B2B2"/>
            </a:solidFill>
            <a:round/>
            <a:headEnd/>
            <a:tailEnd/>
          </a:ln>
          <a:effectLst/>
        </p:spPr>
        <p:txBody>
          <a:bodyPr wrap="none" anchor="ctr"/>
          <a:lstStyle/>
          <a:p>
            <a:pPr algn="ctr">
              <a:defRPr/>
            </a:pPr>
            <a:endParaRPr lang="ja-JP" altLang="en-US" sz="4800">
              <a:ea typeface="HG創英角ｺﾞｼｯｸUB" pitchFamily="49" charset="-128"/>
            </a:endParaRPr>
          </a:p>
        </p:txBody>
      </p:sp>
      <p:sp>
        <p:nvSpPr>
          <p:cNvPr id="99337" name="Text Box 9"/>
          <p:cNvSpPr txBox="1">
            <a:spLocks noChangeArrowheads="1"/>
          </p:cNvSpPr>
          <p:nvPr/>
        </p:nvSpPr>
        <p:spPr bwMode="auto">
          <a:xfrm>
            <a:off x="82550" y="9640888"/>
            <a:ext cx="3060700" cy="198437"/>
          </a:xfrm>
          <a:prstGeom prst="rect">
            <a:avLst/>
          </a:prstGeom>
          <a:noFill/>
          <a:ln w="9525" algn="ctr">
            <a:noFill/>
            <a:miter lim="800000"/>
            <a:headEnd/>
            <a:tailEnd/>
          </a:ln>
          <a:effectLst/>
        </p:spPr>
        <p:txBody>
          <a:bodyPr>
            <a:spAutoFit/>
          </a:bodyPr>
          <a:lstStyle/>
          <a:p>
            <a:pPr>
              <a:spcBef>
                <a:spcPct val="50000"/>
              </a:spcBef>
              <a:defRPr/>
            </a:pPr>
            <a:r>
              <a:rPr lang="en-US" altLang="ja-JP" sz="700">
                <a:solidFill>
                  <a:srgbClr val="000000"/>
                </a:solidFill>
                <a:latin typeface="Century" pitchFamily="18" charset="0"/>
                <a:ea typeface="ＭＳ 明朝" pitchFamily="17" charset="-128"/>
                <a:cs typeface="Times New Roman" pitchFamily="18" charset="0"/>
              </a:rPr>
              <a:t>Copyright(c)2006INTELLIGENCE,Ltd.Allrightsresered.</a:t>
            </a:r>
          </a:p>
        </p:txBody>
      </p:sp>
    </p:spTree>
    <p:extLst>
      <p:ext uri="{BB962C8B-B14F-4D97-AF65-F5344CB8AC3E}">
        <p14:creationId xmlns:p14="http://schemas.microsoft.com/office/powerpoint/2010/main" val="3183057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000" kern="1200">
        <a:solidFill>
          <a:schemeClr val="tx1"/>
        </a:solidFill>
        <a:latin typeface="HGP創英角ｺﾞｼｯｸUB" pitchFamily="50" charset="-128"/>
        <a:ea typeface="HGP創英角ｺﾞｼｯｸUB" pitchFamily="50" charset="-128"/>
        <a:cs typeface="+mn-cs"/>
      </a:defRPr>
    </a:lvl1pPr>
    <a:lvl2pPr marL="179388" algn="l" rtl="0" eaLnBrk="0" fontAlgn="base" hangingPunct="0">
      <a:spcBef>
        <a:spcPct val="30000"/>
      </a:spcBef>
      <a:spcAft>
        <a:spcPct val="0"/>
      </a:spcAft>
      <a:defRPr kumimoji="1" sz="900" kern="1200">
        <a:solidFill>
          <a:schemeClr val="tx1"/>
        </a:solidFill>
        <a:latin typeface="Times" pitchFamily="18" charset="0"/>
        <a:ea typeface="ＭＳ Ｐ明朝" pitchFamily="18" charset="-128"/>
        <a:cs typeface="+mn-cs"/>
      </a:defRPr>
    </a:lvl2pPr>
    <a:lvl3pPr marL="358775" algn="l" rtl="0" eaLnBrk="0" fontAlgn="base" hangingPunct="0">
      <a:spcBef>
        <a:spcPct val="30000"/>
      </a:spcBef>
      <a:spcAft>
        <a:spcPct val="0"/>
      </a:spcAft>
      <a:defRPr kumimoji="1" sz="900" kern="1200">
        <a:solidFill>
          <a:schemeClr val="tx1"/>
        </a:solidFill>
        <a:latin typeface="Times" pitchFamily="18" charset="0"/>
        <a:ea typeface="ＭＳ Ｐ明朝" pitchFamily="18" charset="-128"/>
        <a:cs typeface="+mn-cs"/>
      </a:defRPr>
    </a:lvl3pPr>
    <a:lvl4pPr marL="538163" algn="l" rtl="0" eaLnBrk="0" fontAlgn="base" hangingPunct="0">
      <a:spcBef>
        <a:spcPct val="30000"/>
      </a:spcBef>
      <a:spcAft>
        <a:spcPct val="0"/>
      </a:spcAft>
      <a:defRPr kumimoji="1" sz="900" kern="1200">
        <a:solidFill>
          <a:schemeClr val="tx1"/>
        </a:solidFill>
        <a:latin typeface="Times" pitchFamily="18" charset="0"/>
        <a:ea typeface="ＭＳ Ｐ明朝" pitchFamily="18" charset="-128"/>
        <a:cs typeface="+mn-cs"/>
      </a:defRPr>
    </a:lvl4pPr>
    <a:lvl5pPr marL="717550" indent="4763" algn="l" rtl="0" eaLnBrk="0" fontAlgn="base" hangingPunct="0">
      <a:spcBef>
        <a:spcPct val="30000"/>
      </a:spcBef>
      <a:spcAft>
        <a:spcPct val="0"/>
      </a:spcAft>
      <a:defRPr kumimoji="1" sz="900" kern="1200">
        <a:solidFill>
          <a:schemeClr val="tx1"/>
        </a:solidFill>
        <a:latin typeface="Times"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1</a:t>
            </a:r>
            <a:endParaRPr lang="en-US"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10</a:t>
            </a:r>
            <a:endParaRPr lang="en-US" altLang="ja-JP"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11</a:t>
            </a:r>
            <a:endParaRPr lang="en-US" altLang="ja-JP"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solidFill>
                  <a:prstClr val="black"/>
                </a:solidFill>
              </a:rPr>
              <a:t>12</a:t>
            </a:r>
            <a:endParaRPr lang="en-US" altLang="ja-JP"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13</a:t>
            </a:r>
            <a:endParaRPr lang="en-US" altLang="ja-JP"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14</a:t>
            </a:r>
            <a:endParaRPr lang="en-US" altLang="ja-JP"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15</a:t>
            </a:r>
            <a:endParaRPr lang="en-US" altLang="ja-JP"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16</a:t>
            </a:r>
            <a:endParaRPr lang="en-US" altLang="ja-JP"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17</a:t>
            </a:r>
            <a:endParaRPr lang="en-US" altLang="ja-JP"/>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18</a:t>
            </a:r>
            <a:endParaRPr lang="en-US" altLang="ja-JP"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19</a:t>
            </a:r>
            <a:endParaRPr lang="en-US" altLang="ja-JP"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2</a:t>
            </a:r>
            <a:endParaRPr lang="en-US" altLang="ja-JP"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20</a:t>
            </a:r>
            <a:endParaRPr lang="en-US" altLang="ja-JP"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21</a:t>
            </a:r>
            <a:endParaRPr lang="en-US" altLang="ja-JP"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22</a:t>
            </a:r>
            <a:endParaRPr lang="en-US" altLang="ja-JP"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24</a:t>
            </a:r>
            <a:endParaRPr lang="en-US" altLang="ja-JP"/>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25</a:t>
            </a:r>
            <a:endParaRPr lang="en-US" altLang="ja-JP"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26</a:t>
            </a:r>
            <a:endParaRPr lang="en-US" altLang="ja-JP"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27</a:t>
            </a:r>
            <a:endParaRPr lang="en-US" altLang="ja-JP"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28</a:t>
            </a:r>
            <a:endParaRPr lang="en-US" altLang="ja-JP"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29</a:t>
            </a:r>
            <a:endParaRPr lang="en-US" altLang="ja-JP"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30</a:t>
            </a:r>
            <a:endParaRPr lang="en-US" altLang="ja-JP"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3</a:t>
            </a:r>
            <a:endParaRPr lang="en-US" altLang="ja-JP"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31</a:t>
            </a:r>
            <a:endParaRPr lang="en-US" altLang="ja-JP"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32</a:t>
            </a:r>
            <a:endParaRPr lang="en-US" altLang="ja-JP"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33</a:t>
            </a:r>
            <a:endParaRPr lang="en-US" altLang="ja-JP"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34</a:t>
            </a:r>
            <a:endParaRPr lang="en-US" altLang="ja-JP"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35</a:t>
            </a:r>
            <a:endParaRPr lang="en-US" altLang="ja-JP"/>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36</a:t>
            </a:r>
            <a:endParaRPr lang="en-US" altLang="ja-JP"/>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37</a:t>
            </a:r>
            <a:endParaRPr lang="en-US" altLang="ja-JP"/>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38</a:t>
            </a:r>
            <a:endParaRPr lang="en-US" altLang="ja-JP"/>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39</a:t>
            </a:r>
            <a:endParaRPr lang="en-US" altLang="ja-JP"/>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40</a:t>
            </a:r>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4</a:t>
            </a:r>
            <a:endParaRPr lang="en-US" altLang="ja-JP"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41</a:t>
            </a:r>
            <a:endParaRPr lang="en-US" altLang="ja-JP"/>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42</a:t>
            </a:r>
            <a:endParaRPr lang="en-US" altLang="ja-JP"/>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43</a:t>
            </a:r>
            <a:endParaRPr lang="en-US" altLang="ja-JP"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solidFill>
                  <a:srgbClr val="C0504D"/>
                </a:solidFill>
              </a:rPr>
              <a:t>44</a:t>
            </a:r>
            <a:endParaRPr lang="en-US" altLang="ja-JP">
              <a:solidFill>
                <a:srgbClr val="C0504D"/>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solidFill>
                  <a:srgbClr val="C0504D"/>
                </a:solidFill>
              </a:rPr>
              <a:t>45</a:t>
            </a:r>
            <a:endParaRPr lang="en-US" altLang="ja-JP">
              <a:solidFill>
                <a:srgbClr val="C0504D"/>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solidFill>
                  <a:srgbClr val="C0504D"/>
                </a:solidFill>
              </a:rPr>
              <a:t>48</a:t>
            </a:r>
            <a:endParaRPr lang="en-US" altLang="ja-JP">
              <a:solidFill>
                <a:srgbClr val="C0504D"/>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52</a:t>
            </a:r>
            <a:endParaRPr lang="en-US" altLang="ja-JP"/>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53</a:t>
            </a:r>
            <a:endParaRPr lang="en-US" altLang="ja-JP"/>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solidFill>
                  <a:prstClr val="black"/>
                </a:solidFill>
              </a:rPr>
              <a:t>54</a:t>
            </a:r>
            <a:endParaRPr lang="en-US" altLang="ja-JP" dirty="0">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55</a:t>
            </a:r>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5</a:t>
            </a:r>
            <a:endParaRPr lang="en-US" altLang="ja-JP"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56</a:t>
            </a:r>
            <a:endParaRPr lang="en-US" altLang="ja-JP"/>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57</a:t>
            </a:r>
            <a:endParaRPr lang="en-US" altLang="ja-JP"/>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58</a:t>
            </a:r>
            <a:endParaRPr lang="en-US" altLang="ja-JP"/>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59</a:t>
            </a:r>
            <a:endParaRPr lang="en-US" altLang="ja-JP"/>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60</a:t>
            </a:r>
            <a:endParaRPr lang="en-US" altLang="ja-JP"/>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solidFill>
                  <a:prstClr val="black"/>
                </a:solidFill>
              </a:rPr>
              <a:t>61</a:t>
            </a:r>
            <a:endParaRPr lang="en-US" altLang="ja-JP"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62</a:t>
            </a:r>
            <a:endParaRPr lang="en-US" altLang="ja-JP"/>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solidFill>
                  <a:prstClr val="black"/>
                </a:solidFill>
              </a:rPr>
              <a:t>63</a:t>
            </a:r>
            <a:endParaRPr lang="en-US" altLang="ja-JP" dirty="0">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64</a:t>
            </a:r>
            <a:endParaRPr lang="en-US" altLang="ja-JP"/>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65</a:t>
            </a:r>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6</a:t>
            </a:r>
            <a:endParaRPr lang="en-US" altLang="ja-JP"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7</a:t>
            </a:r>
            <a:endParaRPr lang="en-US" altLang="ja-JP"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8</a:t>
            </a:r>
            <a:endParaRPr lang="en-US" altLang="ja-JP"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r>
              <a:rPr lang="en-US" altLang="ja-JP" smtClean="0"/>
              <a:t>9</a:t>
            </a:r>
            <a:endParaRPr lang="en-US" altLang="ja-JP"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9" name="タイトル 1"/>
          <p:cNvSpPr>
            <a:spLocks noGrp="1"/>
          </p:cNvSpPr>
          <p:nvPr>
            <p:ph type="title"/>
          </p:nvPr>
        </p:nvSpPr>
        <p:spPr bwMode="gray">
          <a:xfrm>
            <a:off x="0" y="-11328"/>
            <a:ext cx="7816241" cy="720000"/>
          </a:xfrm>
        </p:spPr>
        <p:txBody>
          <a:bodyPr wrap="none" lIns="108000" tIns="36000" rIns="36000" bIns="36000"/>
          <a:lstStyle>
            <a:lvl1pPr>
              <a:defRPr sz="2800"/>
            </a:lvl1pPr>
          </a:lstStyle>
          <a:p>
            <a:r>
              <a:rPr lang="ja-JP" altLang="en-US" dirty="0" smtClean="0"/>
              <a:t>マスタ タイトルの書式設定</a:t>
            </a:r>
            <a:endParaRPr lang="ja-JP" altLang="en-US" dirty="0"/>
          </a:p>
        </p:txBody>
      </p:sp>
      <p:sp>
        <p:nvSpPr>
          <p:cNvPr id="10" name="コンテンツ プレースホルダ 2"/>
          <p:cNvSpPr>
            <a:spLocks noGrp="1"/>
          </p:cNvSpPr>
          <p:nvPr>
            <p:ph idx="1" hasCustomPrompt="1"/>
          </p:nvPr>
        </p:nvSpPr>
        <p:spPr>
          <a:xfrm>
            <a:off x="173038" y="769647"/>
            <a:ext cx="9585325" cy="900000"/>
          </a:xfrm>
          <a:prstGeom prst="rect">
            <a:avLst/>
          </a:prstGeom>
        </p:spPr>
        <p:txBody>
          <a:bodyPr lIns="72000" tIns="36000" rIns="72000" bIns="36000">
            <a:noAutofit/>
          </a:bodyPr>
          <a:lstStyle>
            <a:lvl1pPr marL="263525" indent="-263525">
              <a:spcBef>
                <a:spcPts val="0"/>
              </a:spcBef>
              <a:buClr>
                <a:srgbClr val="3333FF"/>
              </a:buClr>
              <a:buFont typeface="Wingdings" pitchFamily="2" charset="2"/>
              <a:buChar char="n"/>
              <a:defRPr sz="2400"/>
            </a:lvl1pPr>
            <a:lvl2pPr marL="450850" indent="-187325">
              <a:spcBef>
                <a:spcPts val="0"/>
              </a:spcBef>
              <a:buClr>
                <a:srgbClr val="3333FF"/>
              </a:buClr>
              <a:buFont typeface="Wingdings" pitchFamily="2" charset="2"/>
              <a:buChar char="Ø"/>
              <a:defRPr sz="2000"/>
            </a:lvl2pPr>
            <a:lvl3pPr marL="627063" indent="-176213">
              <a:defRPr sz="1600"/>
            </a:lvl3pPr>
            <a:lvl4pPr marL="801688" indent="-174625">
              <a:defRPr sz="1600"/>
            </a:lvl4pPr>
            <a:lvl5pPr marL="989013" indent="-187325">
              <a:defRPr sz="1600"/>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73700" y="838734"/>
            <a:ext cx="9584398" cy="5712377"/>
          </a:xfrm>
          <a:prstGeom prst="rect">
            <a:avLst/>
          </a:prstGeom>
        </p:spPr>
        <p:txBody>
          <a:bodyPr anchor="ctr" anchorCtr="0"/>
          <a:lstStyle>
            <a:lvl1pPr marL="0" indent="0" algn="ctr">
              <a:buNone/>
              <a:defRPr sz="3200"/>
            </a:lvl1pPr>
            <a:lvl2pPr>
              <a:buNone/>
              <a:defRPr/>
            </a:lvl2pPr>
          </a:lstStyle>
          <a:p>
            <a:pPr lvl="0"/>
            <a:r>
              <a:rPr lang="ja-JP" altLang="en-US" dirty="0" smtClean="0"/>
              <a:t>マスタ テキストの書式設定</a:t>
            </a:r>
          </a:p>
        </p:txBody>
      </p:sp>
      <p:sp>
        <p:nvSpPr>
          <p:cNvPr id="4" name="タイトル 1"/>
          <p:cNvSpPr>
            <a:spLocks noGrp="1"/>
          </p:cNvSpPr>
          <p:nvPr>
            <p:ph type="title"/>
          </p:nvPr>
        </p:nvSpPr>
        <p:spPr bwMode="gray">
          <a:xfrm>
            <a:off x="0" y="-11328"/>
            <a:ext cx="7816241" cy="720000"/>
          </a:xfrm>
        </p:spPr>
        <p:txBody>
          <a:bodyPr wrap="none" lIns="108000" tIns="36000" rIns="36000" bIns="36000"/>
          <a:lstStyle>
            <a:lvl1pPr>
              <a:defRPr sz="2800"/>
            </a:lvl1pPr>
          </a:lstStyle>
          <a:p>
            <a:r>
              <a:rPr lang="ja-JP" altLang="en-US" dirty="0" smtClean="0"/>
              <a:t>マスタ タイトルの書式設定</a:t>
            </a:r>
            <a:endParaRPr lang="ja-JP" altLang="en-US" dirty="0"/>
          </a:p>
        </p:txBody>
      </p:sp>
    </p:spTree>
    <p:extLst>
      <p:ext uri="{BB962C8B-B14F-4D97-AF65-F5344CB8AC3E}">
        <p14:creationId xmlns:p14="http://schemas.microsoft.com/office/powerpoint/2010/main" val="28500769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906000" cy="3720229"/>
          </a:xfrm>
          <a:prstGeom prst="rect">
            <a:avLst/>
          </a:prstGeom>
        </p:spPr>
        <p:txBody>
          <a:bodyPr anchor="ctr" anchorCtr="0"/>
          <a:lstStyle>
            <a:lvl1pPr algn="ctr">
              <a:defRPr sz="4000">
                <a:latin typeface="HGP創英角ｺﾞｼｯｸUB" pitchFamily="50" charset="-128"/>
                <a:ea typeface="HGP創英角ｺﾞｼｯｸUB" pitchFamily="50" charset="-128"/>
              </a:defRPr>
            </a:lvl1p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bwMode="gray">
          <a:xfrm>
            <a:off x="4221271" y="3720228"/>
            <a:ext cx="5684729" cy="3137771"/>
          </a:xfrm>
          <a:prstGeom prst="rect">
            <a:avLst/>
          </a:prstGeom>
        </p:spPr>
        <p:txBody>
          <a:bodyPr anchor="ctr"/>
          <a:lstStyle>
            <a:lvl1pPr marL="0" indent="0" algn="ctr">
              <a:buNone/>
              <a:defRPr sz="2400">
                <a:solidFill>
                  <a:schemeClr val="bg1"/>
                </a:solidFill>
                <a:latin typeface="HGP創英角ｺﾞｼｯｸUB" pitchFamily="50" charset="-128"/>
                <a:ea typeface="HGP創英角ｺﾞｼｯｸUB"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340768"/>
            <a:ext cx="8915400" cy="1980220"/>
          </a:xfrm>
          <a:prstGeom prst="rect">
            <a:avLst/>
          </a:prstGeom>
        </p:spPr>
        <p:txBody>
          <a:bodyPr anchor="ctr" anchorCtr="0"/>
          <a:lstStyle>
            <a:lvl1pPr algn="ctr">
              <a:defRPr sz="4000"/>
            </a:lvl1pPr>
          </a:lstStyle>
          <a:p>
            <a:r>
              <a:rPr kumimoji="1" lang="ja-JP" altLang="en-US" smtClean="0"/>
              <a:t>マスター タイトルの書式設定</a:t>
            </a:r>
            <a:endParaRPr kumimoji="1" lang="ja-JP" altLang="en-US"/>
          </a:p>
        </p:txBody>
      </p:sp>
      <p:sp>
        <p:nvSpPr>
          <p:cNvPr id="5" name="テキスト プレースホルダー 4"/>
          <p:cNvSpPr>
            <a:spLocks noGrp="1"/>
          </p:cNvSpPr>
          <p:nvPr>
            <p:ph type="body" sz="quarter" idx="10"/>
          </p:nvPr>
        </p:nvSpPr>
        <p:spPr>
          <a:xfrm>
            <a:off x="1208088" y="4185084"/>
            <a:ext cx="7489825" cy="1548172"/>
          </a:xfrm>
          <a:prstGeom prst="rect">
            <a:avLst/>
          </a:prstGeom>
        </p:spPr>
        <p:txBody>
          <a:bodyPr anchor="ctr" anchorCtr="0"/>
          <a:lstStyle>
            <a:lvl1pPr marL="0" indent="0" algn="ctr">
              <a:buNone/>
              <a:defRPr sz="3200"/>
            </a:lvl1pPr>
          </a:lstStyle>
          <a:p>
            <a:pPr lvl="0"/>
            <a:r>
              <a:rPr kumimoji="1" lang="ja-JP" altLang="en-US" dirty="0" smtClean="0"/>
              <a:t>マスター テキストの書式設定</a:t>
            </a:r>
          </a:p>
        </p:txBody>
      </p:sp>
      <p:sp>
        <p:nvSpPr>
          <p:cNvPr id="6" name="Text Box 8"/>
          <p:cNvSpPr txBox="1">
            <a:spLocks noChangeArrowheads="1"/>
          </p:cNvSpPr>
          <p:nvPr userDrawn="1"/>
        </p:nvSpPr>
        <p:spPr bwMode="auto">
          <a:xfrm>
            <a:off x="1462088" y="6634163"/>
            <a:ext cx="69818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6000" bIns="36000" anchor="ctr">
            <a:spAutoFit/>
          </a:bodyPr>
          <a:lstStyle>
            <a:lvl1pPr eaLnBrk="0" hangingPunct="0">
              <a:defRPr kumimoji="1" sz="1600">
                <a:solidFill>
                  <a:schemeClr val="accent2"/>
                </a:solidFill>
                <a:latin typeface="HGP創英角ｺﾞｼｯｸUB" pitchFamily="50" charset="-128"/>
                <a:ea typeface="HGP創英角ｺﾞｼｯｸUB" pitchFamily="50" charset="-128"/>
              </a:defRPr>
            </a:lvl1pPr>
            <a:lvl2pPr marL="742950" indent="-285750" eaLnBrk="0" hangingPunct="0">
              <a:defRPr kumimoji="1" sz="1600">
                <a:solidFill>
                  <a:schemeClr val="accent2"/>
                </a:solidFill>
                <a:latin typeface="HGP創英角ｺﾞｼｯｸUB" pitchFamily="50" charset="-128"/>
                <a:ea typeface="HGP創英角ｺﾞｼｯｸUB" pitchFamily="50" charset="-128"/>
              </a:defRPr>
            </a:lvl2pPr>
            <a:lvl3pPr marL="1143000" indent="-228600" eaLnBrk="0" hangingPunct="0">
              <a:defRPr kumimoji="1" sz="1600">
                <a:solidFill>
                  <a:schemeClr val="accent2"/>
                </a:solidFill>
                <a:latin typeface="HGP創英角ｺﾞｼｯｸUB" pitchFamily="50" charset="-128"/>
                <a:ea typeface="HGP創英角ｺﾞｼｯｸUB" pitchFamily="50" charset="-128"/>
              </a:defRPr>
            </a:lvl3pPr>
            <a:lvl4pPr marL="1600200" indent="-228600" eaLnBrk="0" hangingPunct="0">
              <a:defRPr kumimoji="1" sz="1600">
                <a:solidFill>
                  <a:schemeClr val="accent2"/>
                </a:solidFill>
                <a:latin typeface="HGP創英角ｺﾞｼｯｸUB" pitchFamily="50" charset="-128"/>
                <a:ea typeface="HGP創英角ｺﾞｼｯｸUB" pitchFamily="50" charset="-128"/>
              </a:defRPr>
            </a:lvl4pPr>
            <a:lvl5pPr marL="2057400" indent="-228600" eaLnBrk="0" hangingPunct="0">
              <a:defRPr kumimoji="1" sz="1600">
                <a:solidFill>
                  <a:schemeClr val="accent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accent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accent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accent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accent2"/>
                </a:solidFill>
                <a:latin typeface="HGP創英角ｺﾞｼｯｸUB" pitchFamily="50" charset="-128"/>
                <a:ea typeface="HGP創英角ｺﾞｼｯｸUB" pitchFamily="50" charset="-128"/>
              </a:defRPr>
            </a:lvl9pPr>
          </a:lstStyle>
          <a:p>
            <a:pPr algn="ctr" eaLnBrk="1" hangingPunct="1">
              <a:spcBef>
                <a:spcPct val="50000"/>
              </a:spcBef>
              <a:defRPr/>
            </a:pPr>
            <a:r>
              <a:rPr lang="en-US" altLang="ja-JP" sz="1100" i="1" dirty="0" smtClean="0">
                <a:solidFill>
                  <a:srgbClr val="000000"/>
                </a:solidFill>
                <a:latin typeface="Times New Roman" pitchFamily="18" charset="0"/>
                <a:ea typeface="ＨＧｺﾞｼｯｸE-PRO" pitchFamily="50" charset="-128"/>
              </a:rPr>
              <a:t>All Rights Reserved, Copyright© Intelligence Business Solutions. Ltd .2012</a:t>
            </a:r>
          </a:p>
        </p:txBody>
      </p:sp>
      <p:sp>
        <p:nvSpPr>
          <p:cNvPr id="8" name="Rectangle 10"/>
          <p:cNvSpPr>
            <a:spLocks noChangeArrowheads="1"/>
          </p:cNvSpPr>
          <p:nvPr userDrawn="1"/>
        </p:nvSpPr>
        <p:spPr bwMode="auto">
          <a:xfrm>
            <a:off x="9088438" y="6632575"/>
            <a:ext cx="817562" cy="242888"/>
          </a:xfrm>
          <a:prstGeom prst="rect">
            <a:avLst/>
          </a:prstGeom>
          <a:noFill/>
          <a:ln w="9525">
            <a:noFill/>
            <a:miter lim="800000"/>
            <a:headEnd/>
            <a:tailEnd/>
          </a:ln>
        </p:spPr>
        <p:txBody>
          <a:bodyPr tIns="36000" bIns="36000">
            <a:spAutoFit/>
          </a:bodyPr>
          <a:lstStyle>
            <a:lvl1pPr algn="r" eaLnBrk="0" hangingPunct="0">
              <a:spcBef>
                <a:spcPct val="0"/>
              </a:spcBef>
              <a:defRPr sz="1100" b="0">
                <a:latin typeface="Times New Roman" pitchFamily="18" charset="0"/>
              </a:defRPr>
            </a:lvl1pPr>
          </a:lstStyle>
          <a:p>
            <a:pPr>
              <a:defRPr/>
            </a:pPr>
            <a:fld id="{17285988-342B-45DD-AFAF-DC8F387CF852}" type="slidenum">
              <a:rPr lang="ja-JP" altLang="en-US">
                <a:solidFill>
                  <a:srgbClr val="000000"/>
                </a:solidFill>
              </a:rPr>
              <a:pPr>
                <a:defRPr/>
              </a:pPr>
              <a:t>‹#›</a:t>
            </a:fld>
            <a:endParaRPr lang="en-US" altLang="ja-JP" dirty="0">
              <a:solidFill>
                <a:srgbClr val="000000"/>
              </a:solidFill>
            </a:endParaRPr>
          </a:p>
        </p:txBody>
      </p:sp>
    </p:spTree>
    <p:extLst>
      <p:ext uri="{BB962C8B-B14F-4D97-AF65-F5344CB8AC3E}">
        <p14:creationId xmlns:p14="http://schemas.microsoft.com/office/powerpoint/2010/main" val="11414703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2615691" y="6634163"/>
            <a:ext cx="69818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6000" bIns="36000" anchor="ctr">
            <a:spAutoFit/>
          </a:bodyPr>
          <a:lstStyle>
            <a:lvl1pPr eaLnBrk="0" hangingPunct="0">
              <a:defRPr kumimoji="1" sz="1600">
                <a:solidFill>
                  <a:schemeClr val="accent2"/>
                </a:solidFill>
                <a:latin typeface="HGP創英角ｺﾞｼｯｸUB" pitchFamily="50" charset="-128"/>
                <a:ea typeface="HGP創英角ｺﾞｼｯｸUB" pitchFamily="50" charset="-128"/>
              </a:defRPr>
            </a:lvl1pPr>
            <a:lvl2pPr marL="742950" indent="-285750" eaLnBrk="0" hangingPunct="0">
              <a:defRPr kumimoji="1" sz="1600">
                <a:solidFill>
                  <a:schemeClr val="accent2"/>
                </a:solidFill>
                <a:latin typeface="HGP創英角ｺﾞｼｯｸUB" pitchFamily="50" charset="-128"/>
                <a:ea typeface="HGP創英角ｺﾞｼｯｸUB" pitchFamily="50" charset="-128"/>
              </a:defRPr>
            </a:lvl2pPr>
            <a:lvl3pPr marL="1143000" indent="-228600" eaLnBrk="0" hangingPunct="0">
              <a:defRPr kumimoji="1" sz="1600">
                <a:solidFill>
                  <a:schemeClr val="accent2"/>
                </a:solidFill>
                <a:latin typeface="HGP創英角ｺﾞｼｯｸUB" pitchFamily="50" charset="-128"/>
                <a:ea typeface="HGP創英角ｺﾞｼｯｸUB" pitchFamily="50" charset="-128"/>
              </a:defRPr>
            </a:lvl3pPr>
            <a:lvl4pPr marL="1600200" indent="-228600" eaLnBrk="0" hangingPunct="0">
              <a:defRPr kumimoji="1" sz="1600">
                <a:solidFill>
                  <a:schemeClr val="accent2"/>
                </a:solidFill>
                <a:latin typeface="HGP創英角ｺﾞｼｯｸUB" pitchFamily="50" charset="-128"/>
                <a:ea typeface="HGP創英角ｺﾞｼｯｸUB" pitchFamily="50" charset="-128"/>
              </a:defRPr>
            </a:lvl4pPr>
            <a:lvl5pPr marL="2057400" indent="-228600" eaLnBrk="0" hangingPunct="0">
              <a:defRPr kumimoji="1" sz="1600">
                <a:solidFill>
                  <a:schemeClr val="accent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accent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accent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accent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accent2"/>
                </a:solidFill>
                <a:latin typeface="HGP創英角ｺﾞｼｯｸUB" pitchFamily="50" charset="-128"/>
                <a:ea typeface="HGP創英角ｺﾞｼｯｸUB" pitchFamily="50" charset="-128"/>
              </a:defRPr>
            </a:lvl9pPr>
          </a:lstStyle>
          <a:p>
            <a:pPr algn="r" eaLnBrk="1" hangingPunct="1">
              <a:spcBef>
                <a:spcPct val="50000"/>
              </a:spcBef>
              <a:defRPr/>
            </a:pPr>
            <a:r>
              <a:rPr lang="en-US" altLang="ja-JP" sz="1100" i="1" dirty="0" smtClean="0">
                <a:solidFill>
                  <a:srgbClr val="000000"/>
                </a:solidFill>
                <a:latin typeface="Times New Roman" pitchFamily="18" charset="0"/>
                <a:ea typeface="ＨＧｺﾞｼｯｸE-PRO" pitchFamily="50" charset="-128"/>
              </a:rPr>
              <a:t>All Rights Reserved, Copyright© Intelligence Business Solutions. Ltd .2012</a:t>
            </a:r>
          </a:p>
        </p:txBody>
      </p:sp>
      <p:sp>
        <p:nvSpPr>
          <p:cNvPr id="6" name="Rectangle 10"/>
          <p:cNvSpPr>
            <a:spLocks noChangeArrowheads="1"/>
          </p:cNvSpPr>
          <p:nvPr userDrawn="1"/>
        </p:nvSpPr>
        <p:spPr bwMode="auto">
          <a:xfrm>
            <a:off x="9088438" y="6632575"/>
            <a:ext cx="817562" cy="242888"/>
          </a:xfrm>
          <a:prstGeom prst="rect">
            <a:avLst/>
          </a:prstGeom>
          <a:noFill/>
          <a:ln w="9525">
            <a:noFill/>
            <a:miter lim="800000"/>
            <a:headEnd/>
            <a:tailEnd/>
          </a:ln>
        </p:spPr>
        <p:txBody>
          <a:bodyPr tIns="36000" bIns="36000">
            <a:spAutoFit/>
          </a:bodyPr>
          <a:lstStyle>
            <a:lvl1pPr algn="r" eaLnBrk="0" hangingPunct="0">
              <a:spcBef>
                <a:spcPct val="0"/>
              </a:spcBef>
              <a:defRPr sz="1100" b="0">
                <a:latin typeface="Times New Roman" pitchFamily="18" charset="0"/>
              </a:defRPr>
            </a:lvl1pPr>
          </a:lstStyle>
          <a:p>
            <a:pPr>
              <a:defRPr/>
            </a:pPr>
            <a:fld id="{17285988-342B-45DD-AFAF-DC8F387CF852}" type="slidenum">
              <a:rPr lang="ja-JP" altLang="en-US">
                <a:solidFill>
                  <a:srgbClr val="000000"/>
                </a:solidFill>
              </a:rPr>
              <a:pPr>
                <a:defRPr/>
              </a:pPr>
              <a:t>‹#›</a:t>
            </a:fld>
            <a:endParaRPr lang="en-US" altLang="ja-JP" dirty="0">
              <a:solidFill>
                <a:srgbClr val="000000"/>
              </a:solidFill>
            </a:endParaRPr>
          </a:p>
        </p:txBody>
      </p:sp>
      <p:sp>
        <p:nvSpPr>
          <p:cNvPr id="2" name="タイトル 1"/>
          <p:cNvSpPr>
            <a:spLocks noGrp="1"/>
          </p:cNvSpPr>
          <p:nvPr>
            <p:ph type="title"/>
          </p:nvPr>
        </p:nvSpPr>
        <p:spPr>
          <a:xfrm>
            <a:off x="1100572" y="0"/>
            <a:ext cx="7452828" cy="476672"/>
          </a:xfrm>
          <a:prstGeom prst="rect">
            <a:avLst/>
          </a:prstGeom>
        </p:spPr>
        <p:txBody>
          <a:bodyPr anchor="ctr" anchorCtr="0"/>
          <a:lstStyle>
            <a:lvl1pPr>
              <a:defRPr sz="2400"/>
            </a:lvl1pPr>
          </a:lstStyle>
          <a:p>
            <a:r>
              <a:rPr lang="ja-JP" altLang="en-US" dirty="0" smtClean="0"/>
              <a:t>マスタ タイトルの書式設定</a:t>
            </a:r>
            <a:endParaRPr lang="ja-JP" altLang="en-US" dirty="0"/>
          </a:p>
        </p:txBody>
      </p:sp>
      <p:sp>
        <p:nvSpPr>
          <p:cNvPr id="8" name="テキスト プレースホルダー 7"/>
          <p:cNvSpPr>
            <a:spLocks noGrp="1"/>
          </p:cNvSpPr>
          <p:nvPr>
            <p:ph type="body" sz="quarter" idx="10"/>
          </p:nvPr>
        </p:nvSpPr>
        <p:spPr>
          <a:xfrm>
            <a:off x="56455" y="584684"/>
            <a:ext cx="9792000" cy="1332148"/>
          </a:xfrm>
          <a:prstGeom prst="rect">
            <a:avLst/>
          </a:prstGeom>
        </p:spPr>
        <p:txBody>
          <a:bodyPr/>
          <a:lstStyle>
            <a:lvl1pPr marL="269875" indent="-269875">
              <a:buClr>
                <a:srgbClr val="6699FF"/>
              </a:buClr>
              <a:buFont typeface="Wingdings" pitchFamily="2" charset="2"/>
              <a:buChar char="n"/>
              <a:defRPr sz="1800">
                <a:latin typeface="+mj-ea"/>
                <a:ea typeface="+mj-ea"/>
              </a:defRPr>
            </a:lvl1pPr>
            <a:lvl2pPr marL="444500" indent="-176213">
              <a:buClr>
                <a:srgbClr val="6699FF"/>
              </a:buClr>
              <a:defRPr>
                <a:latin typeface="+mj-ea"/>
                <a:ea typeface="+mj-ea"/>
              </a:defRPr>
            </a:lvl2pPr>
            <a:lvl3pPr marL="631825" indent="-187325">
              <a:buClr>
                <a:srgbClr val="6699FF"/>
              </a:buClr>
              <a:defRPr>
                <a:latin typeface="+mj-ea"/>
                <a:ea typeface="+mj-ea"/>
              </a:defRPr>
            </a:lvl3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p:txBody>
      </p:sp>
    </p:spTree>
    <p:extLst>
      <p:ext uri="{BB962C8B-B14F-4D97-AF65-F5344CB8AC3E}">
        <p14:creationId xmlns:p14="http://schemas.microsoft.com/office/powerpoint/2010/main" val="22609839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9" name="タイトル 1"/>
          <p:cNvSpPr>
            <a:spLocks noGrp="1"/>
          </p:cNvSpPr>
          <p:nvPr>
            <p:ph type="title"/>
          </p:nvPr>
        </p:nvSpPr>
        <p:spPr bwMode="gray">
          <a:xfrm>
            <a:off x="0" y="-11328"/>
            <a:ext cx="7816241" cy="720000"/>
          </a:xfrm>
        </p:spPr>
        <p:txBody>
          <a:bodyPr wrap="none" lIns="108000" tIns="36000" rIns="36000" bIns="36000"/>
          <a:lstStyle>
            <a:lvl1pPr>
              <a:defRPr sz="2800"/>
            </a:lvl1pPr>
          </a:lstStyle>
          <a:p>
            <a:r>
              <a:rPr lang="ja-JP" altLang="en-US" dirty="0" smtClean="0"/>
              <a:t>マスタ タイトルの書式設定</a:t>
            </a:r>
            <a:endParaRPr lang="ja-JP" altLang="en-US" dirty="0"/>
          </a:p>
        </p:txBody>
      </p:sp>
      <p:sp>
        <p:nvSpPr>
          <p:cNvPr id="10" name="コンテンツ プレースホルダ 2"/>
          <p:cNvSpPr>
            <a:spLocks noGrp="1"/>
          </p:cNvSpPr>
          <p:nvPr>
            <p:ph idx="1" hasCustomPrompt="1"/>
          </p:nvPr>
        </p:nvSpPr>
        <p:spPr>
          <a:xfrm>
            <a:off x="173038" y="769647"/>
            <a:ext cx="9585325" cy="900000"/>
          </a:xfrm>
          <a:prstGeom prst="rect">
            <a:avLst/>
          </a:prstGeom>
        </p:spPr>
        <p:txBody>
          <a:bodyPr lIns="72000" tIns="36000" rIns="72000" bIns="36000">
            <a:noAutofit/>
          </a:bodyPr>
          <a:lstStyle>
            <a:lvl1pPr marL="263525" indent="-263525">
              <a:spcBef>
                <a:spcPts val="0"/>
              </a:spcBef>
              <a:buClr>
                <a:srgbClr val="3333FF"/>
              </a:buClr>
              <a:buFont typeface="Wingdings" pitchFamily="2" charset="2"/>
              <a:buChar char="n"/>
              <a:defRPr sz="2400"/>
            </a:lvl1pPr>
            <a:lvl2pPr marL="450850" indent="-187325">
              <a:spcBef>
                <a:spcPts val="0"/>
              </a:spcBef>
              <a:buClr>
                <a:srgbClr val="3333FF"/>
              </a:buClr>
              <a:buFont typeface="Wingdings" pitchFamily="2" charset="2"/>
              <a:buChar char="Ø"/>
              <a:defRPr sz="2000"/>
            </a:lvl2pPr>
            <a:lvl3pPr marL="627063" indent="-176213">
              <a:defRPr sz="1600"/>
            </a:lvl3pPr>
            <a:lvl4pPr marL="801688" indent="-174625">
              <a:defRPr sz="1600"/>
            </a:lvl4pPr>
            <a:lvl5pPr marL="989013" indent="-187325">
              <a:defRPr sz="1600"/>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p:txBody>
      </p:sp>
    </p:spTree>
    <p:extLst>
      <p:ext uri="{BB962C8B-B14F-4D97-AF65-F5344CB8AC3E}">
        <p14:creationId xmlns:p14="http://schemas.microsoft.com/office/powerpoint/2010/main" val="1737753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73700" y="838734"/>
            <a:ext cx="9584398" cy="5712377"/>
          </a:xfrm>
          <a:prstGeom prst="rect">
            <a:avLst/>
          </a:prstGeom>
        </p:spPr>
        <p:txBody>
          <a:bodyPr anchor="ctr" anchorCtr="0"/>
          <a:lstStyle>
            <a:lvl1pPr marL="0" indent="0" algn="ctr">
              <a:buNone/>
              <a:defRPr sz="3200"/>
            </a:lvl1pPr>
            <a:lvl2pPr>
              <a:buNone/>
              <a:defRPr/>
            </a:lvl2pPr>
          </a:lstStyle>
          <a:p>
            <a:pPr lvl="0"/>
            <a:r>
              <a:rPr lang="ja-JP" altLang="en-US" dirty="0" smtClean="0"/>
              <a:t>マスタ テキストの書式設定</a:t>
            </a:r>
          </a:p>
        </p:txBody>
      </p:sp>
      <p:sp>
        <p:nvSpPr>
          <p:cNvPr id="4" name="タイトル 1"/>
          <p:cNvSpPr>
            <a:spLocks noGrp="1"/>
          </p:cNvSpPr>
          <p:nvPr>
            <p:ph type="title"/>
          </p:nvPr>
        </p:nvSpPr>
        <p:spPr bwMode="gray">
          <a:xfrm>
            <a:off x="0" y="-11328"/>
            <a:ext cx="7816241" cy="720000"/>
          </a:xfrm>
        </p:spPr>
        <p:txBody>
          <a:bodyPr wrap="none" lIns="108000" tIns="36000" rIns="36000" bIns="36000"/>
          <a:lstStyle>
            <a:lvl1pPr>
              <a:defRPr sz="2800"/>
            </a:lvl1pPr>
          </a:lstStyle>
          <a:p>
            <a:r>
              <a:rPr lang="ja-JP" altLang="en-US" dirty="0" smtClean="0"/>
              <a:t>マスタ タイトルの書式設定</a:t>
            </a:r>
            <a:endParaRPr lang="ja-JP" altLang="en-US" dirty="0"/>
          </a:p>
        </p:txBody>
      </p:sp>
    </p:spTree>
    <p:extLst>
      <p:ext uri="{BB962C8B-B14F-4D97-AF65-F5344CB8AC3E}">
        <p14:creationId xmlns:p14="http://schemas.microsoft.com/office/powerpoint/2010/main" val="7841087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790988" name="Picture 12"/>
          <p:cNvPicPr>
            <a:picLocks noChangeAspect="1" noChangeArrowheads="1"/>
          </p:cNvPicPr>
          <p:nvPr/>
        </p:nvPicPr>
        <p:blipFill>
          <a:blip r:embed="rId4" cstate="print"/>
          <a:srcRect r="-914" b="82805"/>
          <a:stretch>
            <a:fillRect/>
          </a:stretch>
        </p:blipFill>
        <p:spPr bwMode="gray">
          <a:xfrm>
            <a:off x="0" y="6659563"/>
            <a:ext cx="9906000" cy="198437"/>
          </a:xfrm>
          <a:prstGeom prst="rect">
            <a:avLst/>
          </a:prstGeom>
          <a:solidFill>
            <a:srgbClr val="101177"/>
          </a:solidFill>
          <a:effectLst>
            <a:outerShdw dist="12700" dir="16200000" algn="ctr" rotWithShape="0">
              <a:srgbClr val="00004C"/>
            </a:outerShdw>
          </a:effectLst>
        </p:spPr>
      </p:pic>
      <p:sp>
        <p:nvSpPr>
          <p:cNvPr id="1027" name="Rectangle 17"/>
          <p:cNvSpPr>
            <a:spLocks noGrp="1" noChangeArrowheads="1"/>
          </p:cNvSpPr>
          <p:nvPr>
            <p:ph type="title"/>
          </p:nvPr>
        </p:nvSpPr>
        <p:spPr bwMode="auto">
          <a:xfrm>
            <a:off x="61913" y="38100"/>
            <a:ext cx="8915400" cy="439738"/>
          </a:xfrm>
          <a:prstGeom prst="rect">
            <a:avLst/>
          </a:prstGeom>
          <a:noFill/>
          <a:ln w="9525">
            <a:noFill/>
            <a:miter lim="800000"/>
            <a:headEnd/>
            <a:tailEnd/>
          </a:ln>
        </p:spPr>
        <p:txBody>
          <a:bodyPr vert="horz" wrap="square" lIns="90000" tIns="45720" rIns="91440" bIns="45720" numCol="1" anchor="ctr" anchorCtr="0" compatLnSpc="1">
            <a:prstTxWarp prst="textNoShape">
              <a:avLst/>
            </a:prstTxWarp>
          </a:bodyPr>
          <a:lstStyle/>
          <a:p>
            <a:pPr lvl="0"/>
            <a:r>
              <a:rPr lang="ja-JP" altLang="en-US" smtClean="0"/>
              <a:t>マスタ タイトルの書式設定</a:t>
            </a:r>
          </a:p>
        </p:txBody>
      </p:sp>
      <p:sp>
        <p:nvSpPr>
          <p:cNvPr id="60441" name="Rectangle 25"/>
          <p:cNvSpPr>
            <a:spLocks noChangeArrowheads="1"/>
          </p:cNvSpPr>
          <p:nvPr/>
        </p:nvSpPr>
        <p:spPr bwMode="gray">
          <a:xfrm>
            <a:off x="9533782" y="6689532"/>
            <a:ext cx="372218" cy="138499"/>
          </a:xfrm>
          <a:prstGeom prst="rect">
            <a:avLst/>
          </a:prstGeom>
          <a:noFill/>
          <a:ln w="9525">
            <a:noFill/>
            <a:miter lim="800000"/>
            <a:headEnd/>
            <a:tailEnd/>
          </a:ln>
        </p:spPr>
        <p:txBody>
          <a:bodyPr wrap="none" tIns="0" bIns="0">
            <a:spAutoFit/>
          </a:bodyPr>
          <a:lstStyle/>
          <a:p>
            <a:pPr algn="ctr">
              <a:spcBef>
                <a:spcPct val="50000"/>
              </a:spcBef>
              <a:defRPr/>
            </a:pPr>
            <a:fld id="{8306B557-C4AC-40F0-BEF4-EEA64FF20932}" type="slidenum">
              <a:rPr lang="en-US" altLang="ja-JP" sz="900">
                <a:solidFill>
                  <a:schemeClr val="bg1"/>
                </a:solidFill>
                <a:latin typeface="+mj-ea"/>
                <a:ea typeface="+mj-ea"/>
                <a:cs typeface="Osaka"/>
              </a:rPr>
              <a:pPr algn="ctr">
                <a:spcBef>
                  <a:spcPct val="50000"/>
                </a:spcBef>
                <a:defRPr/>
              </a:pPr>
              <a:t>‹#›</a:t>
            </a:fld>
            <a:endParaRPr lang="en-US" altLang="ja-JP" sz="900">
              <a:solidFill>
                <a:schemeClr val="bg1"/>
              </a:solidFill>
              <a:latin typeface="+mj-ea"/>
              <a:ea typeface="+mj-ea"/>
              <a:cs typeface="Osaka"/>
            </a:endParaRPr>
          </a:p>
        </p:txBody>
      </p:sp>
      <p:sp>
        <p:nvSpPr>
          <p:cNvPr id="60458" name="Text Box 42"/>
          <p:cNvSpPr txBox="1">
            <a:spLocks noChangeArrowheads="1"/>
          </p:cNvSpPr>
          <p:nvPr/>
        </p:nvSpPr>
        <p:spPr bwMode="gray">
          <a:xfrm>
            <a:off x="3219192" y="6689532"/>
            <a:ext cx="3467616" cy="138499"/>
          </a:xfrm>
          <a:prstGeom prst="rect">
            <a:avLst/>
          </a:prstGeom>
          <a:noFill/>
          <a:ln w="9525">
            <a:noFill/>
            <a:miter lim="800000"/>
            <a:headEnd/>
            <a:tailEnd/>
          </a:ln>
        </p:spPr>
        <p:txBody>
          <a:bodyPr wrap="none" tIns="0" bIns="0">
            <a:spAutoFit/>
          </a:bodyPr>
          <a:lstStyle/>
          <a:p>
            <a:pPr algn="r">
              <a:spcBef>
                <a:spcPct val="50000"/>
              </a:spcBef>
              <a:defRPr/>
            </a:pPr>
            <a:r>
              <a:rPr lang="en-US" altLang="ja-JP" sz="900" dirty="0">
                <a:solidFill>
                  <a:schemeClr val="bg1"/>
                </a:solidFill>
                <a:latin typeface="+mj-ea"/>
                <a:ea typeface="+mj-ea"/>
                <a:cs typeface="Osaka"/>
              </a:rPr>
              <a:t>©2013</a:t>
            </a:r>
            <a:r>
              <a:rPr lang="ja-JP" altLang="en-US" sz="900" dirty="0">
                <a:solidFill>
                  <a:schemeClr val="bg1"/>
                </a:solidFill>
                <a:latin typeface="+mj-ea"/>
                <a:ea typeface="+mj-ea"/>
                <a:cs typeface="Osaka"/>
              </a:rPr>
              <a:t> </a:t>
            </a:r>
            <a:r>
              <a:rPr lang="en-US" altLang="ja-JP" sz="900" dirty="0">
                <a:solidFill>
                  <a:schemeClr val="bg1"/>
                </a:solidFill>
                <a:latin typeface="+mj-ea"/>
                <a:ea typeface="+mj-ea"/>
                <a:cs typeface="Osaka"/>
              </a:rPr>
              <a:t>Intelligence</a:t>
            </a:r>
            <a:r>
              <a:rPr lang="ja-JP" altLang="en-US" sz="900" dirty="0">
                <a:solidFill>
                  <a:schemeClr val="bg1"/>
                </a:solidFill>
                <a:latin typeface="+mj-ea"/>
                <a:ea typeface="+mj-ea"/>
                <a:cs typeface="Osaka"/>
              </a:rPr>
              <a:t> </a:t>
            </a:r>
            <a:r>
              <a:rPr lang="en-US" altLang="ja-JP" sz="900" dirty="0">
                <a:solidFill>
                  <a:schemeClr val="bg1"/>
                </a:solidFill>
                <a:latin typeface="+mj-ea"/>
                <a:ea typeface="+mj-ea"/>
                <a:cs typeface="Osaka"/>
              </a:rPr>
              <a:t>Business</a:t>
            </a:r>
            <a:r>
              <a:rPr lang="ja-JP" altLang="en-US" sz="900" dirty="0">
                <a:solidFill>
                  <a:schemeClr val="bg1"/>
                </a:solidFill>
                <a:latin typeface="+mj-ea"/>
                <a:ea typeface="+mj-ea"/>
                <a:cs typeface="Osaka"/>
              </a:rPr>
              <a:t> </a:t>
            </a:r>
            <a:r>
              <a:rPr lang="en-US" altLang="ja-JP" sz="900" dirty="0">
                <a:solidFill>
                  <a:schemeClr val="bg1"/>
                </a:solidFill>
                <a:latin typeface="+mj-ea"/>
                <a:ea typeface="+mj-ea"/>
                <a:cs typeface="Osaka"/>
              </a:rPr>
              <a:t>Solutions,</a:t>
            </a:r>
            <a:r>
              <a:rPr lang="ja-JP" altLang="en-US" sz="900" dirty="0">
                <a:solidFill>
                  <a:schemeClr val="bg1"/>
                </a:solidFill>
                <a:latin typeface="+mj-ea"/>
                <a:ea typeface="+mj-ea"/>
                <a:cs typeface="Osaka"/>
              </a:rPr>
              <a:t> </a:t>
            </a:r>
            <a:r>
              <a:rPr lang="en-US" altLang="ja-JP" sz="900" dirty="0">
                <a:solidFill>
                  <a:schemeClr val="bg1"/>
                </a:solidFill>
                <a:latin typeface="+mj-ea"/>
                <a:ea typeface="+mj-ea"/>
                <a:cs typeface="Osaka"/>
              </a:rPr>
              <a:t>Ltd.</a:t>
            </a:r>
            <a:r>
              <a:rPr lang="ja-JP" altLang="en-US" sz="900" dirty="0">
                <a:solidFill>
                  <a:schemeClr val="bg1"/>
                </a:solidFill>
                <a:latin typeface="+mj-ea"/>
                <a:ea typeface="+mj-ea"/>
                <a:cs typeface="Osaka"/>
              </a:rPr>
              <a:t> </a:t>
            </a:r>
            <a:r>
              <a:rPr lang="en-US" altLang="ja-JP" sz="900" dirty="0">
                <a:solidFill>
                  <a:schemeClr val="bg1"/>
                </a:solidFill>
                <a:latin typeface="+mj-ea"/>
                <a:ea typeface="+mj-ea"/>
                <a:cs typeface="Osaka"/>
              </a:rPr>
              <a:t>All</a:t>
            </a:r>
            <a:r>
              <a:rPr lang="ja-JP" altLang="en-US" sz="900" dirty="0">
                <a:solidFill>
                  <a:schemeClr val="bg1"/>
                </a:solidFill>
                <a:latin typeface="+mj-ea"/>
                <a:ea typeface="+mj-ea"/>
                <a:cs typeface="Osaka"/>
              </a:rPr>
              <a:t> </a:t>
            </a:r>
            <a:r>
              <a:rPr lang="en-US" altLang="ja-JP" sz="900" dirty="0">
                <a:solidFill>
                  <a:schemeClr val="bg1"/>
                </a:solidFill>
                <a:latin typeface="+mj-ea"/>
                <a:ea typeface="+mj-ea"/>
                <a:cs typeface="Osaka"/>
              </a:rPr>
              <a:t>Rights</a:t>
            </a:r>
            <a:r>
              <a:rPr lang="ja-JP" altLang="en-US" sz="900" dirty="0">
                <a:solidFill>
                  <a:schemeClr val="bg1"/>
                </a:solidFill>
                <a:latin typeface="+mj-ea"/>
                <a:ea typeface="+mj-ea"/>
                <a:cs typeface="Osaka"/>
              </a:rPr>
              <a:t> </a:t>
            </a:r>
            <a:r>
              <a:rPr lang="en-US" altLang="ja-JP" sz="900" dirty="0">
                <a:solidFill>
                  <a:schemeClr val="bg1"/>
                </a:solidFill>
                <a:latin typeface="+mj-ea"/>
                <a:ea typeface="+mj-ea"/>
                <a:cs typeface="Osaka"/>
              </a:rPr>
              <a:t>Reserved.</a:t>
            </a:r>
          </a:p>
        </p:txBody>
      </p:sp>
      <p:pic>
        <p:nvPicPr>
          <p:cNvPr id="1790989" name="Picture 13"/>
          <p:cNvPicPr>
            <a:picLocks noChangeAspect="1" noChangeArrowheads="1"/>
          </p:cNvPicPr>
          <p:nvPr/>
        </p:nvPicPr>
        <p:blipFill>
          <a:blip r:embed="rId4" cstate="print"/>
          <a:srcRect r="-929" b="82738"/>
          <a:stretch>
            <a:fillRect/>
          </a:stretch>
        </p:blipFill>
        <p:spPr bwMode="gray">
          <a:xfrm>
            <a:off x="0" y="0"/>
            <a:ext cx="9906000" cy="741405"/>
          </a:xfrm>
          <a:prstGeom prst="rect">
            <a:avLst/>
          </a:prstGeom>
          <a:solidFill>
            <a:srgbClr val="101177"/>
          </a:solidFill>
          <a:effectLst/>
        </p:spPr>
      </p:pic>
      <p:pic>
        <p:nvPicPr>
          <p:cNvPr id="9" name="Picture 2" descr="\\S-ibsfile01\share10-1\060_ARC_WEB\う\IBSロゴデータ\IBSロゴ②\（白反転）logo_business-solutions.gif"/>
          <p:cNvPicPr>
            <a:picLocks noChangeAspect="1" noChangeArrowheads="1"/>
          </p:cNvPicPr>
          <p:nvPr/>
        </p:nvPicPr>
        <p:blipFill>
          <a:blip r:embed="rId5" cstate="print"/>
          <a:srcRect/>
          <a:stretch>
            <a:fillRect/>
          </a:stretch>
        </p:blipFill>
        <p:spPr bwMode="auto">
          <a:xfrm>
            <a:off x="8739501" y="197708"/>
            <a:ext cx="1080000" cy="41919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8" r:id="rId1"/>
    <p:sldLayoutId id="2147483715" r:id="rId2"/>
  </p:sldLayoutIdLst>
  <p:txStyles>
    <p:titleStyle>
      <a:lvl1pPr algn="l" rtl="0" eaLnBrk="0" fontAlgn="base" hangingPunct="0">
        <a:spcBef>
          <a:spcPct val="0"/>
        </a:spcBef>
        <a:spcAft>
          <a:spcPct val="0"/>
        </a:spcAft>
        <a:defRPr kumimoji="1" sz="2000">
          <a:solidFill>
            <a:schemeClr val="bg1"/>
          </a:solidFill>
          <a:latin typeface="+mj-lt"/>
          <a:ea typeface="+mj-ea"/>
          <a:cs typeface="+mj-cs"/>
        </a:defRPr>
      </a:lvl1pPr>
      <a:lvl2pPr algn="l" rtl="0" eaLnBrk="0" fontAlgn="base" hangingPunct="0">
        <a:spcBef>
          <a:spcPct val="0"/>
        </a:spcBef>
        <a:spcAft>
          <a:spcPct val="0"/>
        </a:spcAft>
        <a:defRPr kumimoji="1" sz="2000">
          <a:solidFill>
            <a:schemeClr val="bg1"/>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000">
          <a:solidFill>
            <a:schemeClr val="bg1"/>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000">
          <a:solidFill>
            <a:schemeClr val="bg1"/>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000">
          <a:solidFill>
            <a:schemeClr val="bg1"/>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bg1"/>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bg1"/>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bg1"/>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bg1"/>
          </a:solidFill>
          <a:latin typeface="HGP創英角ｺﾞｼｯｸUB" pitchFamily="50" charset="-128"/>
          <a:ea typeface="HGP創英角ｺﾞｼｯｸUB" pitchFamily="50" charset="-128"/>
        </a:defRPr>
      </a:lvl9pPr>
    </p:titleStyle>
    <p:bodyStyle>
      <a:lvl1pPr marL="342900" indent="-342900" algn="l" rtl="0" eaLnBrk="0" fontAlgn="base" hangingPunct="0">
        <a:spcBef>
          <a:spcPct val="20000"/>
        </a:spcBef>
        <a:spcAft>
          <a:spcPct val="0"/>
        </a:spcAft>
        <a:buChar char="•"/>
        <a:defRPr kumimoji="1" sz="1600">
          <a:solidFill>
            <a:schemeClr val="tx1"/>
          </a:solidFill>
          <a:latin typeface="+mj-ea"/>
          <a:ea typeface="+mj-ea"/>
          <a:cs typeface="+mn-cs"/>
        </a:defRPr>
      </a:lvl1pPr>
      <a:lvl2pPr marL="536575" indent="-174625" algn="l" rtl="0" eaLnBrk="0" fontAlgn="base" hangingPunct="0">
        <a:spcBef>
          <a:spcPct val="20000"/>
        </a:spcBef>
        <a:spcAft>
          <a:spcPct val="0"/>
        </a:spcAft>
        <a:buChar char="–"/>
        <a:defRPr kumimoji="1" sz="1400">
          <a:solidFill>
            <a:schemeClr val="tx1"/>
          </a:solidFill>
          <a:latin typeface="+mj-ea"/>
          <a:ea typeface="+mj-ea"/>
        </a:defRPr>
      </a:lvl2pPr>
      <a:lvl3pPr marL="887413" indent="-171450" algn="l" rtl="0" eaLnBrk="0" fontAlgn="base" hangingPunct="0">
        <a:spcBef>
          <a:spcPct val="20000"/>
        </a:spcBef>
        <a:spcAft>
          <a:spcPct val="0"/>
        </a:spcAft>
        <a:buChar char="•"/>
        <a:defRPr kumimoji="1" sz="1200">
          <a:solidFill>
            <a:schemeClr val="tx1"/>
          </a:solidFill>
          <a:latin typeface="+mj-ea"/>
          <a:ea typeface="+mj-ea"/>
        </a:defRPr>
      </a:lvl3pPr>
      <a:lvl4pPr marL="1257300" indent="-190500" algn="l" rtl="0" eaLnBrk="0" fontAlgn="base" hangingPunct="0">
        <a:spcBef>
          <a:spcPct val="20000"/>
        </a:spcBef>
        <a:spcAft>
          <a:spcPct val="0"/>
        </a:spcAft>
        <a:buChar char="–"/>
        <a:defRPr kumimoji="1" sz="1200">
          <a:solidFill>
            <a:schemeClr val="tx1"/>
          </a:solidFill>
          <a:latin typeface="+mj-ea"/>
          <a:ea typeface="+mj-ea"/>
        </a:defRPr>
      </a:lvl4pPr>
      <a:lvl5pPr marL="1611313" indent="-171450" algn="l" rtl="0" eaLnBrk="0" fontAlgn="base" hangingPunct="0">
        <a:spcBef>
          <a:spcPct val="20000"/>
        </a:spcBef>
        <a:spcAft>
          <a:spcPct val="0"/>
        </a:spcAft>
        <a:buChar char="»"/>
        <a:defRPr kumimoji="1" sz="1200">
          <a:solidFill>
            <a:schemeClr val="tx1"/>
          </a:solidFill>
          <a:latin typeface="+mj-ea"/>
          <a:ea typeface="+mj-ea"/>
        </a:defRPr>
      </a:lvl5pPr>
      <a:lvl6pPr marL="2068513" indent="-171450" algn="l" rtl="0" fontAlgn="base">
        <a:spcBef>
          <a:spcPct val="20000"/>
        </a:spcBef>
        <a:spcAft>
          <a:spcPct val="0"/>
        </a:spcAft>
        <a:buChar char="»"/>
        <a:defRPr kumimoji="1" sz="1200">
          <a:solidFill>
            <a:schemeClr val="tx1"/>
          </a:solidFill>
          <a:latin typeface="+mn-lt"/>
          <a:ea typeface="+mn-ea"/>
        </a:defRPr>
      </a:lvl6pPr>
      <a:lvl7pPr marL="2525713" indent="-171450" algn="l" rtl="0" fontAlgn="base">
        <a:spcBef>
          <a:spcPct val="20000"/>
        </a:spcBef>
        <a:spcAft>
          <a:spcPct val="0"/>
        </a:spcAft>
        <a:buChar char="»"/>
        <a:defRPr kumimoji="1" sz="1200">
          <a:solidFill>
            <a:schemeClr val="tx1"/>
          </a:solidFill>
          <a:latin typeface="+mn-lt"/>
          <a:ea typeface="+mn-ea"/>
        </a:defRPr>
      </a:lvl7pPr>
      <a:lvl8pPr marL="2982913" indent="-171450" algn="l" rtl="0" fontAlgn="base">
        <a:spcBef>
          <a:spcPct val="20000"/>
        </a:spcBef>
        <a:spcAft>
          <a:spcPct val="0"/>
        </a:spcAft>
        <a:buChar char="»"/>
        <a:defRPr kumimoji="1" sz="1200">
          <a:solidFill>
            <a:schemeClr val="tx1"/>
          </a:solidFill>
          <a:latin typeface="+mn-lt"/>
          <a:ea typeface="+mn-ea"/>
        </a:defRPr>
      </a:lvl8pPr>
      <a:lvl9pPr marL="3440113" indent="-17145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98851" name="Picture 85"/>
          <p:cNvPicPr>
            <a:picLocks noChangeAspect="1" noChangeArrowheads="1"/>
          </p:cNvPicPr>
          <p:nvPr/>
        </p:nvPicPr>
        <p:blipFill>
          <a:blip r:embed="rId3" cstate="print"/>
          <a:srcRect r="-914" b="82805"/>
          <a:stretch>
            <a:fillRect/>
          </a:stretch>
        </p:blipFill>
        <p:spPr bwMode="gray">
          <a:xfrm>
            <a:off x="0" y="3756025"/>
            <a:ext cx="9906000" cy="3101975"/>
          </a:xfrm>
          <a:prstGeom prst="rect">
            <a:avLst/>
          </a:prstGeom>
          <a:solidFill>
            <a:srgbClr val="101177"/>
          </a:solidFill>
          <a:ln w="9525">
            <a:noFill/>
            <a:miter lim="800000"/>
            <a:headEnd/>
            <a:tailEnd/>
          </a:ln>
          <a:effectLst>
            <a:outerShdw dist="38100" sx="1000" sy="1000" algn="ctr" rotWithShape="0">
              <a:schemeClr val="tx1"/>
            </a:outerShdw>
          </a:effectLst>
        </p:spPr>
      </p:pic>
      <p:pic>
        <p:nvPicPr>
          <p:cNvPr id="2051" name="Picture 2" descr="\\S-ibsfile01\share10-1\060_ARC_WEB\う\IBSロゴデータ\IBSロゴ②\（白反転）logo_business-solutions.gif"/>
          <p:cNvPicPr>
            <a:picLocks noChangeAspect="1" noChangeArrowheads="1"/>
          </p:cNvPicPr>
          <p:nvPr/>
        </p:nvPicPr>
        <p:blipFill>
          <a:blip r:embed="rId4" cstate="print"/>
          <a:srcRect/>
          <a:stretch>
            <a:fillRect/>
          </a:stretch>
        </p:blipFill>
        <p:spPr bwMode="auto">
          <a:xfrm>
            <a:off x="541338" y="4862513"/>
            <a:ext cx="2944812" cy="1143000"/>
          </a:xfrm>
          <a:prstGeom prst="rect">
            <a:avLst/>
          </a:prstGeom>
          <a:noFill/>
          <a:ln w="9525">
            <a:noFill/>
            <a:miter lim="800000"/>
            <a:headEnd/>
            <a:tailEnd/>
          </a:ln>
        </p:spPr>
      </p:pic>
      <p:sp>
        <p:nvSpPr>
          <p:cNvPr id="1998854" name="Rectangle 6"/>
          <p:cNvSpPr>
            <a:spLocks noChangeArrowheads="1"/>
          </p:cNvSpPr>
          <p:nvPr/>
        </p:nvSpPr>
        <p:spPr bwMode="gray">
          <a:xfrm>
            <a:off x="5399088" y="6577013"/>
            <a:ext cx="4560887" cy="261937"/>
          </a:xfrm>
          <a:prstGeom prst="rect">
            <a:avLst/>
          </a:prstGeom>
          <a:noFill/>
          <a:ln w="9525" algn="ctr">
            <a:noFill/>
            <a:miter lim="800000"/>
            <a:headEnd/>
            <a:tailEnd/>
          </a:ln>
          <a:effectLst/>
        </p:spPr>
        <p:txBody>
          <a:bodyPr wrap="none">
            <a:spAutoFit/>
          </a:bodyPr>
          <a:lstStyle/>
          <a:p>
            <a:pPr algn="ctr" eaLnBrk="0" hangingPunct="0">
              <a:defRPr/>
            </a:pPr>
            <a:r>
              <a:rPr kumimoji="0" lang="en-US" altLang="ja-JP" sz="1100" dirty="0">
                <a:solidFill>
                  <a:schemeClr val="bg1"/>
                </a:solidFill>
                <a:latin typeface="Times New Roman" pitchFamily="18" charset="0"/>
                <a:ea typeface="HG創英角ｺﾞｼｯｸUB" pitchFamily="49" charset="-128"/>
                <a:cs typeface="Times New Roman" pitchFamily="18" charset="0"/>
              </a:rPr>
              <a:t>Copyright©2013Intelligence</a:t>
            </a:r>
            <a:r>
              <a:rPr kumimoji="0" lang="ja-JP" altLang="en-US" sz="1100" dirty="0">
                <a:solidFill>
                  <a:schemeClr val="bg1"/>
                </a:solidFill>
                <a:latin typeface="Times New Roman" pitchFamily="18" charset="0"/>
                <a:ea typeface="HG創英角ｺﾞｼｯｸUB" pitchFamily="49" charset="-128"/>
                <a:cs typeface="Times New Roman" pitchFamily="18" charset="0"/>
              </a:rPr>
              <a:t> </a:t>
            </a:r>
            <a:r>
              <a:rPr kumimoji="0" lang="en-US" altLang="ja-JP" sz="1100" dirty="0">
                <a:solidFill>
                  <a:schemeClr val="bg1"/>
                </a:solidFill>
                <a:latin typeface="Times New Roman" pitchFamily="18" charset="0"/>
                <a:ea typeface="HG創英角ｺﾞｼｯｸUB" pitchFamily="49" charset="-128"/>
                <a:cs typeface="Times New Roman" pitchFamily="18" charset="0"/>
              </a:rPr>
              <a:t>Business</a:t>
            </a:r>
            <a:r>
              <a:rPr kumimoji="0" lang="ja-JP" altLang="en-US" sz="1100" dirty="0">
                <a:solidFill>
                  <a:schemeClr val="bg1"/>
                </a:solidFill>
                <a:latin typeface="Times New Roman" pitchFamily="18" charset="0"/>
                <a:ea typeface="HG創英角ｺﾞｼｯｸUB" pitchFamily="49" charset="-128"/>
                <a:cs typeface="Times New Roman" pitchFamily="18" charset="0"/>
              </a:rPr>
              <a:t> </a:t>
            </a:r>
            <a:r>
              <a:rPr kumimoji="0" lang="en-US" altLang="ja-JP" sz="1100" dirty="0">
                <a:solidFill>
                  <a:schemeClr val="bg1"/>
                </a:solidFill>
                <a:latin typeface="Times New Roman" pitchFamily="18" charset="0"/>
                <a:ea typeface="HG創英角ｺﾞｼｯｸUB" pitchFamily="49" charset="-128"/>
                <a:cs typeface="Times New Roman" pitchFamily="18" charset="0"/>
              </a:rPr>
              <a:t>Solutions, Ltd.</a:t>
            </a:r>
            <a:r>
              <a:rPr kumimoji="0" lang="ja-JP" altLang="en-US" sz="1100" dirty="0">
                <a:solidFill>
                  <a:schemeClr val="bg1"/>
                </a:solidFill>
                <a:latin typeface="Times New Roman" pitchFamily="18" charset="0"/>
                <a:ea typeface="HG創英角ｺﾞｼｯｸUB" pitchFamily="49" charset="-128"/>
                <a:cs typeface="Times New Roman" pitchFamily="18" charset="0"/>
              </a:rPr>
              <a:t> </a:t>
            </a:r>
            <a:r>
              <a:rPr kumimoji="0" lang="en-US" altLang="ja-JP" sz="1100" dirty="0">
                <a:solidFill>
                  <a:schemeClr val="bg1"/>
                </a:solidFill>
                <a:latin typeface="Times New Roman" pitchFamily="18" charset="0"/>
                <a:ea typeface="HG創英角ｺﾞｼｯｸUB" pitchFamily="49" charset="-128"/>
                <a:cs typeface="Times New Roman" pitchFamily="18" charset="0"/>
              </a:rPr>
              <a:t>All Rights Reserved.</a:t>
            </a:r>
            <a:endParaRPr kumimoji="0" lang="en-US" altLang="ja-JP" sz="1100" dirty="0">
              <a:solidFill>
                <a:schemeClr val="bg1"/>
              </a:solidFill>
              <a:effectLst>
                <a:outerShdw blurRad="38100" dist="38100" dir="2700000" algn="tl">
                  <a:srgbClr val="C0C0C0"/>
                </a:outerShdw>
              </a:effectLst>
              <a:latin typeface="Times New Roman" pitchFamily="18" charset="0"/>
              <a:ea typeface="HG創英角ｺﾞｼｯｸUB" pitchFamily="49" charset="-128"/>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14" r:id="rId1"/>
  </p:sldLayoutIdLst>
  <p:txStyles>
    <p:titleStyle>
      <a:lvl1pPr algn="l" rtl="0" eaLnBrk="0" fontAlgn="base" hangingPunct="0">
        <a:spcBef>
          <a:spcPct val="0"/>
        </a:spcBef>
        <a:spcAft>
          <a:spcPct val="0"/>
        </a:spcAft>
        <a:defRPr kumimoji="1" sz="200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ＭＳ ゴシック" pitchFamily="49" charset="-128"/>
          <a:ea typeface="ＭＳ Ｐゴシック" pitchFamily="50" charset="-128"/>
        </a:defRPr>
      </a:lvl2pPr>
      <a:lvl3pPr algn="l" rtl="0" eaLnBrk="0" fontAlgn="base" hangingPunct="0">
        <a:spcBef>
          <a:spcPct val="0"/>
        </a:spcBef>
        <a:spcAft>
          <a:spcPct val="0"/>
        </a:spcAft>
        <a:defRPr kumimoji="1" sz="2000">
          <a:solidFill>
            <a:schemeClr val="tx2"/>
          </a:solidFill>
          <a:latin typeface="ＭＳ ゴシック" pitchFamily="49" charset="-128"/>
          <a:ea typeface="ＭＳ Ｐゴシック" pitchFamily="50" charset="-128"/>
        </a:defRPr>
      </a:lvl3pPr>
      <a:lvl4pPr algn="l" rtl="0" eaLnBrk="0" fontAlgn="base" hangingPunct="0">
        <a:spcBef>
          <a:spcPct val="0"/>
        </a:spcBef>
        <a:spcAft>
          <a:spcPct val="0"/>
        </a:spcAft>
        <a:defRPr kumimoji="1" sz="2000">
          <a:solidFill>
            <a:schemeClr val="tx2"/>
          </a:solidFill>
          <a:latin typeface="ＭＳ ゴシック" pitchFamily="49" charset="-128"/>
          <a:ea typeface="ＭＳ Ｐゴシック" pitchFamily="50" charset="-128"/>
        </a:defRPr>
      </a:lvl4pPr>
      <a:lvl5pPr algn="l" rtl="0" eaLnBrk="0" fontAlgn="base" hangingPunct="0">
        <a:spcBef>
          <a:spcPct val="0"/>
        </a:spcBef>
        <a:spcAft>
          <a:spcPct val="0"/>
        </a:spcAft>
        <a:defRPr kumimoji="1" sz="2000">
          <a:solidFill>
            <a:schemeClr val="tx2"/>
          </a:solidFill>
          <a:latin typeface="ＭＳ ゴシック" pitchFamily="49" charset="-128"/>
          <a:ea typeface="ＭＳ Ｐゴシック" pitchFamily="50" charset="-128"/>
        </a:defRPr>
      </a:lvl5pPr>
      <a:lvl6pPr marL="457200" algn="l" rtl="0" fontAlgn="base">
        <a:spcBef>
          <a:spcPct val="0"/>
        </a:spcBef>
        <a:spcAft>
          <a:spcPct val="0"/>
        </a:spcAft>
        <a:defRPr kumimoji="1" sz="2000">
          <a:solidFill>
            <a:schemeClr val="tx2"/>
          </a:solidFill>
          <a:latin typeface="ＭＳ ゴシック" pitchFamily="49" charset="-128"/>
          <a:ea typeface="ＭＳ Ｐゴシック" pitchFamily="50" charset="-128"/>
        </a:defRPr>
      </a:lvl6pPr>
      <a:lvl7pPr marL="914400" algn="l" rtl="0" fontAlgn="base">
        <a:spcBef>
          <a:spcPct val="0"/>
        </a:spcBef>
        <a:spcAft>
          <a:spcPct val="0"/>
        </a:spcAft>
        <a:defRPr kumimoji="1" sz="2000">
          <a:solidFill>
            <a:schemeClr val="tx2"/>
          </a:solidFill>
          <a:latin typeface="ＭＳ ゴシック" pitchFamily="49" charset="-128"/>
          <a:ea typeface="ＭＳ Ｐゴシック" pitchFamily="50" charset="-128"/>
        </a:defRPr>
      </a:lvl7pPr>
      <a:lvl8pPr marL="1371600" algn="l" rtl="0" fontAlgn="base">
        <a:spcBef>
          <a:spcPct val="0"/>
        </a:spcBef>
        <a:spcAft>
          <a:spcPct val="0"/>
        </a:spcAft>
        <a:defRPr kumimoji="1" sz="2000">
          <a:solidFill>
            <a:schemeClr val="tx2"/>
          </a:solidFill>
          <a:latin typeface="ＭＳ ゴシック" pitchFamily="49" charset="-128"/>
          <a:ea typeface="ＭＳ Ｐゴシック" pitchFamily="50" charset="-128"/>
        </a:defRPr>
      </a:lvl8pPr>
      <a:lvl9pPr marL="1828800" algn="l" rtl="0" fontAlgn="base">
        <a:spcBef>
          <a:spcPct val="0"/>
        </a:spcBef>
        <a:spcAft>
          <a:spcPct val="0"/>
        </a:spcAft>
        <a:defRPr kumimoji="1" sz="2000">
          <a:solidFill>
            <a:schemeClr val="tx2"/>
          </a:solidFill>
          <a:latin typeface="ＭＳ ゴシック" pitchFamily="49"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1200">
          <a:solidFill>
            <a:schemeClr val="tx1"/>
          </a:solidFill>
          <a:latin typeface="+mn-lt"/>
          <a:ea typeface="+mn-ea"/>
        </a:defRPr>
      </a:lvl2pPr>
      <a:lvl3pPr marL="1143000" indent="-228600" algn="l" rtl="0" eaLnBrk="0" fontAlgn="base" hangingPunct="0">
        <a:spcBef>
          <a:spcPct val="20000"/>
        </a:spcBef>
        <a:spcAft>
          <a:spcPct val="0"/>
        </a:spcAft>
        <a:buChar char="•"/>
        <a:defRPr kumimoji="1" sz="1000">
          <a:solidFill>
            <a:schemeClr val="tx1"/>
          </a:solidFill>
          <a:latin typeface="+mn-lt"/>
          <a:ea typeface="+mn-ea"/>
        </a:defRPr>
      </a:lvl3pPr>
      <a:lvl4pPr marL="1600200" indent="-228600" algn="l" rtl="0" eaLnBrk="0" fontAlgn="base" hangingPunct="0">
        <a:spcBef>
          <a:spcPct val="20000"/>
        </a:spcBef>
        <a:spcAft>
          <a:spcPct val="0"/>
        </a:spcAft>
        <a:buChar char="–"/>
        <a:defRPr kumimoji="1" sz="1000">
          <a:solidFill>
            <a:schemeClr val="tx1"/>
          </a:solidFill>
          <a:latin typeface="+mn-lt"/>
          <a:ea typeface="+mn-ea"/>
        </a:defRPr>
      </a:lvl4pPr>
      <a:lvl5pPr marL="2057400" indent="-228600" algn="l" rtl="0" eaLnBrk="0" fontAlgn="base" hangingPunct="0">
        <a:spcBef>
          <a:spcPct val="20000"/>
        </a:spcBef>
        <a:spcAft>
          <a:spcPct val="0"/>
        </a:spcAft>
        <a:buChar char="»"/>
        <a:defRPr kumimoji="1" sz="1000">
          <a:solidFill>
            <a:schemeClr val="tx1"/>
          </a:solidFill>
          <a:latin typeface="+mn-lt"/>
          <a:ea typeface="+mn-ea"/>
        </a:defRPr>
      </a:lvl5pPr>
      <a:lvl6pPr marL="2514600" indent="-228600" algn="l" rtl="0" fontAlgn="base">
        <a:spcBef>
          <a:spcPct val="20000"/>
        </a:spcBef>
        <a:spcAft>
          <a:spcPct val="0"/>
        </a:spcAft>
        <a:buChar char="»"/>
        <a:defRPr kumimoji="1" sz="1000">
          <a:solidFill>
            <a:schemeClr val="tx1"/>
          </a:solidFill>
          <a:latin typeface="+mn-lt"/>
          <a:ea typeface="+mn-ea"/>
        </a:defRPr>
      </a:lvl6pPr>
      <a:lvl7pPr marL="2971800" indent="-228600" algn="l" rtl="0" fontAlgn="base">
        <a:spcBef>
          <a:spcPct val="20000"/>
        </a:spcBef>
        <a:spcAft>
          <a:spcPct val="0"/>
        </a:spcAft>
        <a:buChar char="»"/>
        <a:defRPr kumimoji="1" sz="1000">
          <a:solidFill>
            <a:schemeClr val="tx1"/>
          </a:solidFill>
          <a:latin typeface="+mn-lt"/>
          <a:ea typeface="+mn-ea"/>
        </a:defRPr>
      </a:lvl7pPr>
      <a:lvl8pPr marL="3429000" indent="-228600" algn="l" rtl="0" fontAlgn="base">
        <a:spcBef>
          <a:spcPct val="20000"/>
        </a:spcBef>
        <a:spcAft>
          <a:spcPct val="0"/>
        </a:spcAft>
        <a:buChar char="»"/>
        <a:defRPr kumimoji="1" sz="1000">
          <a:solidFill>
            <a:schemeClr val="tx1"/>
          </a:solidFill>
          <a:latin typeface="+mn-lt"/>
          <a:ea typeface="+mn-ea"/>
        </a:defRPr>
      </a:lvl8pPr>
      <a:lvl9pPr marL="3886200" indent="-228600" algn="l" rtl="0" fontAlgn="base">
        <a:spcBef>
          <a:spcPct val="20000"/>
        </a:spcBef>
        <a:spcAft>
          <a:spcPct val="0"/>
        </a:spcAft>
        <a:buChar char="»"/>
        <a:defRPr kumimoji="1" sz="1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p:nvSpPr>
        <p:spPr bwMode="auto">
          <a:xfrm>
            <a:off x="0" y="476249"/>
            <a:ext cx="9906000" cy="72000"/>
          </a:xfrm>
          <a:prstGeom prst="rect">
            <a:avLst/>
          </a:prstGeom>
          <a:gradFill rotWithShape="0">
            <a:gsLst>
              <a:gs pos="0">
                <a:srgbClr val="6699FF"/>
              </a:gs>
              <a:gs pos="100000">
                <a:srgbClr val="FF99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a:spcBef>
                <a:spcPct val="50000"/>
              </a:spcBef>
            </a:pPr>
            <a:endParaRPr lang="ja-JP" altLang="en-US" sz="2800" i="1">
              <a:solidFill>
                <a:srgbClr val="000000"/>
              </a:solidFill>
              <a:latin typeface="Times New Roman" pitchFamily="18" charset="0"/>
              <a:ea typeface="HGPｺﾞｼｯｸE" pitchFamily="50" charset="-128"/>
            </a:endParaRPr>
          </a:p>
        </p:txBody>
      </p:sp>
      <p:pic>
        <p:nvPicPr>
          <p:cNvPr id="102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 y="88900"/>
            <a:ext cx="9588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89963" y="58738"/>
            <a:ext cx="12414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647824"/>
      </p:ext>
    </p:extLst>
  </p:cSld>
  <p:clrMap bg1="lt1" tx1="dk1" bg2="lt2" tx2="dk2" accent1="accent1" accent2="accent2" accent3="accent3" accent4="accent4" accent5="accent5" accent6="accent6" hlink="hlink" folHlink="folHlink"/>
  <p:sldLayoutIdLst>
    <p:sldLayoutId id="2147483717" r:id="rId1"/>
    <p:sldLayoutId id="2147483718" r:id="rId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6pPr>
      <a:lvl7pPr marL="9144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7pPr>
      <a:lvl8pPr marL="13716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8pPr>
      <a:lvl9pPr marL="18288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9pPr>
    </p:titleStyle>
    <p:bodyStyle>
      <a:lvl1pPr marL="269875" indent="-269875" algn="l" rtl="0" eaLnBrk="0" fontAlgn="base" hangingPunct="0">
        <a:spcBef>
          <a:spcPct val="0"/>
        </a:spcBef>
        <a:spcAft>
          <a:spcPct val="0"/>
        </a:spcAft>
        <a:buClr>
          <a:srgbClr val="FF0000"/>
        </a:buClr>
        <a:buFont typeface="Wingdings" pitchFamily="2" charset="2"/>
        <a:buChar char="ü"/>
        <a:defRPr kumimoji="1" sz="2000">
          <a:solidFill>
            <a:schemeClr val="tx1"/>
          </a:solidFill>
          <a:latin typeface="+mj-ea"/>
          <a:ea typeface="+mj-ea"/>
          <a:cs typeface="+mn-cs"/>
        </a:defRPr>
      </a:lvl1pPr>
      <a:lvl2pPr marL="715963" indent="-179388" algn="l" rtl="0" eaLnBrk="0" fontAlgn="base" hangingPunct="0">
        <a:spcBef>
          <a:spcPct val="20000"/>
        </a:spcBef>
        <a:spcAft>
          <a:spcPct val="0"/>
        </a:spcAft>
        <a:buChar char="–"/>
        <a:defRPr kumimoji="1" sz="1600">
          <a:solidFill>
            <a:schemeClr val="tx1"/>
          </a:solidFill>
          <a:latin typeface="Arial" charset="0"/>
          <a:ea typeface="HGP創英角ｺﾞｼｯｸUB" pitchFamily="50" charset="-128"/>
        </a:defRPr>
      </a:lvl2pPr>
      <a:lvl3pPr marL="1074738" indent="-179388" algn="l" rtl="0" eaLnBrk="0" fontAlgn="base" hangingPunct="0">
        <a:spcBef>
          <a:spcPct val="20000"/>
        </a:spcBef>
        <a:spcAft>
          <a:spcPct val="0"/>
        </a:spcAft>
        <a:buChar char="•"/>
        <a:defRPr kumimoji="1" sz="1600">
          <a:solidFill>
            <a:schemeClr val="tx1"/>
          </a:solidFill>
          <a:latin typeface="Arial" charset="0"/>
          <a:ea typeface="HGP創英角ｺﾞｼｯｸUB" pitchFamily="50" charset="-128"/>
        </a:defRPr>
      </a:lvl3pPr>
      <a:lvl4pPr marL="1433513" indent="-179388" algn="l" rtl="0" eaLnBrk="0" fontAlgn="base" hangingPunct="0">
        <a:spcBef>
          <a:spcPct val="20000"/>
        </a:spcBef>
        <a:spcAft>
          <a:spcPct val="0"/>
        </a:spcAft>
        <a:buChar char="–"/>
        <a:defRPr kumimoji="1" sz="1600">
          <a:solidFill>
            <a:schemeClr val="tx1"/>
          </a:solidFill>
          <a:latin typeface="Arial" charset="0"/>
          <a:ea typeface="HGP創英角ｺﾞｼｯｸUB" pitchFamily="50" charset="-128"/>
        </a:defRPr>
      </a:lvl4pPr>
      <a:lvl5pPr marL="1973263" indent="-360363" algn="l" rtl="0" eaLnBrk="0" fontAlgn="base" hangingPunct="0">
        <a:spcBef>
          <a:spcPct val="20000"/>
        </a:spcBef>
        <a:spcAft>
          <a:spcPct val="0"/>
        </a:spcAft>
        <a:buChar char="»"/>
        <a:defRPr kumimoji="1" sz="1600">
          <a:solidFill>
            <a:schemeClr val="tx1"/>
          </a:solidFill>
          <a:latin typeface="Arial" charset="0"/>
          <a:ea typeface="HGP創英角ｺﾞｼｯｸUB" pitchFamily="50" charset="-128"/>
        </a:defRPr>
      </a:lvl5pPr>
      <a:lvl6pPr marL="2076450" indent="-179388" algn="l" rtl="0" fontAlgn="base">
        <a:spcBef>
          <a:spcPct val="20000"/>
        </a:spcBef>
        <a:spcAft>
          <a:spcPct val="0"/>
        </a:spcAft>
        <a:buChar char="»"/>
        <a:defRPr kumimoji="1" sz="1600">
          <a:solidFill>
            <a:schemeClr val="tx1"/>
          </a:solidFill>
          <a:latin typeface="+mn-lt"/>
          <a:ea typeface="+mn-ea"/>
        </a:defRPr>
      </a:lvl6pPr>
      <a:lvl7pPr marL="2533650" indent="-179388" algn="l" rtl="0" fontAlgn="base">
        <a:spcBef>
          <a:spcPct val="20000"/>
        </a:spcBef>
        <a:spcAft>
          <a:spcPct val="0"/>
        </a:spcAft>
        <a:buChar char="»"/>
        <a:defRPr kumimoji="1" sz="1600">
          <a:solidFill>
            <a:schemeClr val="tx1"/>
          </a:solidFill>
          <a:latin typeface="+mn-lt"/>
          <a:ea typeface="+mn-ea"/>
        </a:defRPr>
      </a:lvl7pPr>
      <a:lvl8pPr marL="2990850" indent="-179388" algn="l" rtl="0" fontAlgn="base">
        <a:spcBef>
          <a:spcPct val="20000"/>
        </a:spcBef>
        <a:spcAft>
          <a:spcPct val="0"/>
        </a:spcAft>
        <a:buChar char="»"/>
        <a:defRPr kumimoji="1" sz="1600">
          <a:solidFill>
            <a:schemeClr val="tx1"/>
          </a:solidFill>
          <a:latin typeface="+mn-lt"/>
          <a:ea typeface="+mn-ea"/>
        </a:defRPr>
      </a:lvl8pPr>
      <a:lvl9pPr marL="3448050" indent="-179388" algn="l" rtl="0" fontAlgn="base">
        <a:spcBef>
          <a:spcPct val="20000"/>
        </a:spcBef>
        <a:spcAft>
          <a:spcPct val="0"/>
        </a:spcAft>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790988" name="Picture 12"/>
          <p:cNvPicPr>
            <a:picLocks noChangeAspect="1" noChangeArrowheads="1"/>
          </p:cNvPicPr>
          <p:nvPr/>
        </p:nvPicPr>
        <p:blipFill>
          <a:blip r:embed="rId4" cstate="print"/>
          <a:srcRect r="-914" b="82805"/>
          <a:stretch>
            <a:fillRect/>
          </a:stretch>
        </p:blipFill>
        <p:spPr bwMode="gray">
          <a:xfrm>
            <a:off x="0" y="6659563"/>
            <a:ext cx="9906000" cy="198437"/>
          </a:xfrm>
          <a:prstGeom prst="rect">
            <a:avLst/>
          </a:prstGeom>
          <a:solidFill>
            <a:srgbClr val="101177"/>
          </a:solidFill>
          <a:effectLst>
            <a:outerShdw dist="12700" dir="16200000" algn="ctr" rotWithShape="0">
              <a:srgbClr val="00004C"/>
            </a:outerShdw>
          </a:effectLst>
        </p:spPr>
      </p:pic>
      <p:sp>
        <p:nvSpPr>
          <p:cNvPr id="1027" name="Rectangle 17"/>
          <p:cNvSpPr>
            <a:spLocks noGrp="1" noChangeArrowheads="1"/>
          </p:cNvSpPr>
          <p:nvPr>
            <p:ph type="title"/>
          </p:nvPr>
        </p:nvSpPr>
        <p:spPr bwMode="auto">
          <a:xfrm>
            <a:off x="61913" y="38100"/>
            <a:ext cx="8915400" cy="439738"/>
          </a:xfrm>
          <a:prstGeom prst="rect">
            <a:avLst/>
          </a:prstGeom>
          <a:noFill/>
          <a:ln w="9525">
            <a:noFill/>
            <a:miter lim="800000"/>
            <a:headEnd/>
            <a:tailEnd/>
          </a:ln>
        </p:spPr>
        <p:txBody>
          <a:bodyPr vert="horz" wrap="square" lIns="90000" tIns="45720" rIns="91440" bIns="45720" numCol="1" anchor="ctr" anchorCtr="0" compatLnSpc="1">
            <a:prstTxWarp prst="textNoShape">
              <a:avLst/>
            </a:prstTxWarp>
          </a:bodyPr>
          <a:lstStyle/>
          <a:p>
            <a:pPr lvl="0"/>
            <a:r>
              <a:rPr lang="ja-JP" altLang="en-US" smtClean="0"/>
              <a:t>マスタ タイトルの書式設定</a:t>
            </a:r>
          </a:p>
        </p:txBody>
      </p:sp>
      <p:sp>
        <p:nvSpPr>
          <p:cNvPr id="60441" name="Rectangle 25"/>
          <p:cNvSpPr>
            <a:spLocks noChangeArrowheads="1"/>
          </p:cNvSpPr>
          <p:nvPr/>
        </p:nvSpPr>
        <p:spPr bwMode="gray">
          <a:xfrm>
            <a:off x="9533782" y="6689532"/>
            <a:ext cx="372218" cy="138499"/>
          </a:xfrm>
          <a:prstGeom prst="rect">
            <a:avLst/>
          </a:prstGeom>
          <a:noFill/>
          <a:ln w="9525">
            <a:noFill/>
            <a:miter lim="800000"/>
            <a:headEnd/>
            <a:tailEnd/>
          </a:ln>
        </p:spPr>
        <p:txBody>
          <a:bodyPr wrap="none" tIns="0" bIns="0">
            <a:spAutoFit/>
          </a:bodyPr>
          <a:lstStyle/>
          <a:p>
            <a:pPr algn="ctr">
              <a:spcBef>
                <a:spcPct val="50000"/>
              </a:spcBef>
              <a:defRPr/>
            </a:pPr>
            <a:fld id="{8306B557-C4AC-40F0-BEF4-EEA64FF20932}" type="slidenum">
              <a:rPr lang="en-US" altLang="ja-JP" sz="900">
                <a:solidFill>
                  <a:srgbClr val="FFFFFF"/>
                </a:solidFill>
                <a:latin typeface="HGP創英角ｺﾞｼｯｸUB"/>
                <a:ea typeface="HGP創英角ｺﾞｼｯｸUB"/>
                <a:cs typeface="Osaka"/>
              </a:rPr>
              <a:pPr algn="ctr">
                <a:spcBef>
                  <a:spcPct val="50000"/>
                </a:spcBef>
                <a:defRPr/>
              </a:pPr>
              <a:t>‹#›</a:t>
            </a:fld>
            <a:endParaRPr lang="en-US" altLang="ja-JP" sz="900">
              <a:solidFill>
                <a:srgbClr val="FFFFFF"/>
              </a:solidFill>
              <a:latin typeface="HGP創英角ｺﾞｼｯｸUB"/>
              <a:ea typeface="HGP創英角ｺﾞｼｯｸUB"/>
              <a:cs typeface="Osaka"/>
            </a:endParaRPr>
          </a:p>
        </p:txBody>
      </p:sp>
      <p:sp>
        <p:nvSpPr>
          <p:cNvPr id="60458" name="Text Box 42"/>
          <p:cNvSpPr txBox="1">
            <a:spLocks noChangeArrowheads="1"/>
          </p:cNvSpPr>
          <p:nvPr/>
        </p:nvSpPr>
        <p:spPr bwMode="gray">
          <a:xfrm>
            <a:off x="3219192" y="6689532"/>
            <a:ext cx="3467616" cy="138499"/>
          </a:xfrm>
          <a:prstGeom prst="rect">
            <a:avLst/>
          </a:prstGeom>
          <a:noFill/>
          <a:ln w="9525">
            <a:noFill/>
            <a:miter lim="800000"/>
            <a:headEnd/>
            <a:tailEnd/>
          </a:ln>
        </p:spPr>
        <p:txBody>
          <a:bodyPr wrap="none" tIns="0" bIns="0">
            <a:spAutoFit/>
          </a:bodyPr>
          <a:lstStyle/>
          <a:p>
            <a:pPr algn="r">
              <a:spcBef>
                <a:spcPct val="50000"/>
              </a:spcBef>
              <a:defRPr/>
            </a:pPr>
            <a:r>
              <a:rPr lang="en-US" altLang="ja-JP" sz="900" dirty="0">
                <a:solidFill>
                  <a:srgbClr val="FFFFFF"/>
                </a:solidFill>
                <a:latin typeface="HGP創英角ｺﾞｼｯｸUB"/>
                <a:ea typeface="HGP創英角ｺﾞｼｯｸUB"/>
                <a:cs typeface="Osaka"/>
              </a:rPr>
              <a:t>©2013</a:t>
            </a:r>
            <a:r>
              <a:rPr lang="ja-JP" altLang="en-US" sz="900" dirty="0">
                <a:solidFill>
                  <a:srgbClr val="FFFFFF"/>
                </a:solidFill>
                <a:latin typeface="HGP創英角ｺﾞｼｯｸUB"/>
                <a:ea typeface="HGP創英角ｺﾞｼｯｸUB"/>
                <a:cs typeface="Osaka"/>
              </a:rPr>
              <a:t> </a:t>
            </a:r>
            <a:r>
              <a:rPr lang="en-US" altLang="ja-JP" sz="900" dirty="0">
                <a:solidFill>
                  <a:srgbClr val="FFFFFF"/>
                </a:solidFill>
                <a:latin typeface="HGP創英角ｺﾞｼｯｸUB"/>
                <a:ea typeface="HGP創英角ｺﾞｼｯｸUB"/>
                <a:cs typeface="Osaka"/>
              </a:rPr>
              <a:t>Intelligence</a:t>
            </a:r>
            <a:r>
              <a:rPr lang="ja-JP" altLang="en-US" sz="900" dirty="0">
                <a:solidFill>
                  <a:srgbClr val="FFFFFF"/>
                </a:solidFill>
                <a:latin typeface="HGP創英角ｺﾞｼｯｸUB"/>
                <a:ea typeface="HGP創英角ｺﾞｼｯｸUB"/>
                <a:cs typeface="Osaka"/>
              </a:rPr>
              <a:t> </a:t>
            </a:r>
            <a:r>
              <a:rPr lang="en-US" altLang="ja-JP" sz="900" dirty="0">
                <a:solidFill>
                  <a:srgbClr val="FFFFFF"/>
                </a:solidFill>
                <a:latin typeface="HGP創英角ｺﾞｼｯｸUB"/>
                <a:ea typeface="HGP創英角ｺﾞｼｯｸUB"/>
                <a:cs typeface="Osaka"/>
              </a:rPr>
              <a:t>Business</a:t>
            </a:r>
            <a:r>
              <a:rPr lang="ja-JP" altLang="en-US" sz="900" dirty="0">
                <a:solidFill>
                  <a:srgbClr val="FFFFFF"/>
                </a:solidFill>
                <a:latin typeface="HGP創英角ｺﾞｼｯｸUB"/>
                <a:ea typeface="HGP創英角ｺﾞｼｯｸUB"/>
                <a:cs typeface="Osaka"/>
              </a:rPr>
              <a:t> </a:t>
            </a:r>
            <a:r>
              <a:rPr lang="en-US" altLang="ja-JP" sz="900" dirty="0">
                <a:solidFill>
                  <a:srgbClr val="FFFFFF"/>
                </a:solidFill>
                <a:latin typeface="HGP創英角ｺﾞｼｯｸUB"/>
                <a:ea typeface="HGP創英角ｺﾞｼｯｸUB"/>
                <a:cs typeface="Osaka"/>
              </a:rPr>
              <a:t>Solutions,</a:t>
            </a:r>
            <a:r>
              <a:rPr lang="ja-JP" altLang="en-US" sz="900" dirty="0">
                <a:solidFill>
                  <a:srgbClr val="FFFFFF"/>
                </a:solidFill>
                <a:latin typeface="HGP創英角ｺﾞｼｯｸUB"/>
                <a:ea typeface="HGP創英角ｺﾞｼｯｸUB"/>
                <a:cs typeface="Osaka"/>
              </a:rPr>
              <a:t> </a:t>
            </a:r>
            <a:r>
              <a:rPr lang="en-US" altLang="ja-JP" sz="900" dirty="0">
                <a:solidFill>
                  <a:srgbClr val="FFFFFF"/>
                </a:solidFill>
                <a:latin typeface="HGP創英角ｺﾞｼｯｸUB"/>
                <a:ea typeface="HGP創英角ｺﾞｼｯｸUB"/>
                <a:cs typeface="Osaka"/>
              </a:rPr>
              <a:t>Ltd.</a:t>
            </a:r>
            <a:r>
              <a:rPr lang="ja-JP" altLang="en-US" sz="900" dirty="0">
                <a:solidFill>
                  <a:srgbClr val="FFFFFF"/>
                </a:solidFill>
                <a:latin typeface="HGP創英角ｺﾞｼｯｸUB"/>
                <a:ea typeface="HGP創英角ｺﾞｼｯｸUB"/>
                <a:cs typeface="Osaka"/>
              </a:rPr>
              <a:t> </a:t>
            </a:r>
            <a:r>
              <a:rPr lang="en-US" altLang="ja-JP" sz="900" dirty="0">
                <a:solidFill>
                  <a:srgbClr val="FFFFFF"/>
                </a:solidFill>
                <a:latin typeface="HGP創英角ｺﾞｼｯｸUB"/>
                <a:ea typeface="HGP創英角ｺﾞｼｯｸUB"/>
                <a:cs typeface="Osaka"/>
              </a:rPr>
              <a:t>All</a:t>
            </a:r>
            <a:r>
              <a:rPr lang="ja-JP" altLang="en-US" sz="900" dirty="0">
                <a:solidFill>
                  <a:srgbClr val="FFFFFF"/>
                </a:solidFill>
                <a:latin typeface="HGP創英角ｺﾞｼｯｸUB"/>
                <a:ea typeface="HGP創英角ｺﾞｼｯｸUB"/>
                <a:cs typeface="Osaka"/>
              </a:rPr>
              <a:t> </a:t>
            </a:r>
            <a:r>
              <a:rPr lang="en-US" altLang="ja-JP" sz="900" dirty="0">
                <a:solidFill>
                  <a:srgbClr val="FFFFFF"/>
                </a:solidFill>
                <a:latin typeface="HGP創英角ｺﾞｼｯｸUB"/>
                <a:ea typeface="HGP創英角ｺﾞｼｯｸUB"/>
                <a:cs typeface="Osaka"/>
              </a:rPr>
              <a:t>Rights</a:t>
            </a:r>
            <a:r>
              <a:rPr lang="ja-JP" altLang="en-US" sz="900" dirty="0">
                <a:solidFill>
                  <a:srgbClr val="FFFFFF"/>
                </a:solidFill>
                <a:latin typeface="HGP創英角ｺﾞｼｯｸUB"/>
                <a:ea typeface="HGP創英角ｺﾞｼｯｸUB"/>
                <a:cs typeface="Osaka"/>
              </a:rPr>
              <a:t> </a:t>
            </a:r>
            <a:r>
              <a:rPr lang="en-US" altLang="ja-JP" sz="900" dirty="0">
                <a:solidFill>
                  <a:srgbClr val="FFFFFF"/>
                </a:solidFill>
                <a:latin typeface="HGP創英角ｺﾞｼｯｸUB"/>
                <a:ea typeface="HGP創英角ｺﾞｼｯｸUB"/>
                <a:cs typeface="Osaka"/>
              </a:rPr>
              <a:t>Reserved.</a:t>
            </a:r>
          </a:p>
        </p:txBody>
      </p:sp>
      <p:pic>
        <p:nvPicPr>
          <p:cNvPr id="1790989" name="Picture 13"/>
          <p:cNvPicPr>
            <a:picLocks noChangeAspect="1" noChangeArrowheads="1"/>
          </p:cNvPicPr>
          <p:nvPr/>
        </p:nvPicPr>
        <p:blipFill>
          <a:blip r:embed="rId4" cstate="print"/>
          <a:srcRect r="-929" b="82738"/>
          <a:stretch>
            <a:fillRect/>
          </a:stretch>
        </p:blipFill>
        <p:spPr bwMode="gray">
          <a:xfrm>
            <a:off x="0" y="0"/>
            <a:ext cx="9906000" cy="741405"/>
          </a:xfrm>
          <a:prstGeom prst="rect">
            <a:avLst/>
          </a:prstGeom>
          <a:solidFill>
            <a:srgbClr val="101177"/>
          </a:solidFill>
          <a:effectLst/>
        </p:spPr>
      </p:pic>
      <p:pic>
        <p:nvPicPr>
          <p:cNvPr id="9" name="Picture 2" descr="\\S-ibsfile01\share10-1\060_ARC_WEB\う\IBSロゴデータ\IBSロゴ②\（白反転）logo_business-solutions.gif"/>
          <p:cNvPicPr>
            <a:picLocks noChangeAspect="1" noChangeArrowheads="1"/>
          </p:cNvPicPr>
          <p:nvPr/>
        </p:nvPicPr>
        <p:blipFill>
          <a:blip r:embed="rId5" cstate="print"/>
          <a:srcRect/>
          <a:stretch>
            <a:fillRect/>
          </a:stretch>
        </p:blipFill>
        <p:spPr bwMode="auto">
          <a:xfrm>
            <a:off x="8739501" y="197708"/>
            <a:ext cx="1080000" cy="419191"/>
          </a:xfrm>
          <a:prstGeom prst="rect">
            <a:avLst/>
          </a:prstGeom>
          <a:noFill/>
          <a:ln w="9525">
            <a:noFill/>
            <a:miter lim="800000"/>
            <a:headEnd/>
            <a:tailEnd/>
          </a:ln>
        </p:spPr>
      </p:pic>
    </p:spTree>
    <p:extLst>
      <p:ext uri="{BB962C8B-B14F-4D97-AF65-F5344CB8AC3E}">
        <p14:creationId xmlns:p14="http://schemas.microsoft.com/office/powerpoint/2010/main" val="3041181869"/>
      </p:ext>
    </p:extLst>
  </p:cSld>
  <p:clrMap bg1="lt1" tx1="dk1" bg2="lt2" tx2="dk2" accent1="accent1" accent2="accent2" accent3="accent3" accent4="accent4" accent5="accent5" accent6="accent6" hlink="hlink" folHlink="folHlink"/>
  <p:sldLayoutIdLst>
    <p:sldLayoutId id="2147483720" r:id="rId1"/>
    <p:sldLayoutId id="2147483721" r:id="rId2"/>
  </p:sldLayoutIdLst>
  <p:txStyles>
    <p:titleStyle>
      <a:lvl1pPr algn="l" rtl="0" eaLnBrk="0" fontAlgn="base" hangingPunct="0">
        <a:spcBef>
          <a:spcPct val="0"/>
        </a:spcBef>
        <a:spcAft>
          <a:spcPct val="0"/>
        </a:spcAft>
        <a:defRPr kumimoji="1" sz="2000">
          <a:solidFill>
            <a:schemeClr val="bg1"/>
          </a:solidFill>
          <a:latin typeface="+mj-lt"/>
          <a:ea typeface="+mj-ea"/>
          <a:cs typeface="+mj-cs"/>
        </a:defRPr>
      </a:lvl1pPr>
      <a:lvl2pPr algn="l" rtl="0" eaLnBrk="0" fontAlgn="base" hangingPunct="0">
        <a:spcBef>
          <a:spcPct val="0"/>
        </a:spcBef>
        <a:spcAft>
          <a:spcPct val="0"/>
        </a:spcAft>
        <a:defRPr kumimoji="1" sz="2000">
          <a:solidFill>
            <a:schemeClr val="bg1"/>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000">
          <a:solidFill>
            <a:schemeClr val="bg1"/>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000">
          <a:solidFill>
            <a:schemeClr val="bg1"/>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000">
          <a:solidFill>
            <a:schemeClr val="bg1"/>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bg1"/>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bg1"/>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bg1"/>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bg1"/>
          </a:solidFill>
          <a:latin typeface="HGP創英角ｺﾞｼｯｸUB" pitchFamily="50" charset="-128"/>
          <a:ea typeface="HGP創英角ｺﾞｼｯｸUB" pitchFamily="50" charset="-128"/>
        </a:defRPr>
      </a:lvl9pPr>
    </p:titleStyle>
    <p:bodyStyle>
      <a:lvl1pPr marL="342900" indent="-342900" algn="l" rtl="0" eaLnBrk="0" fontAlgn="base" hangingPunct="0">
        <a:spcBef>
          <a:spcPct val="20000"/>
        </a:spcBef>
        <a:spcAft>
          <a:spcPct val="0"/>
        </a:spcAft>
        <a:buChar char="•"/>
        <a:defRPr kumimoji="1" sz="1600">
          <a:solidFill>
            <a:schemeClr val="tx1"/>
          </a:solidFill>
          <a:latin typeface="+mj-ea"/>
          <a:ea typeface="+mj-ea"/>
          <a:cs typeface="+mn-cs"/>
        </a:defRPr>
      </a:lvl1pPr>
      <a:lvl2pPr marL="536575" indent="-174625" algn="l" rtl="0" eaLnBrk="0" fontAlgn="base" hangingPunct="0">
        <a:spcBef>
          <a:spcPct val="20000"/>
        </a:spcBef>
        <a:spcAft>
          <a:spcPct val="0"/>
        </a:spcAft>
        <a:buChar char="–"/>
        <a:defRPr kumimoji="1" sz="1400">
          <a:solidFill>
            <a:schemeClr val="tx1"/>
          </a:solidFill>
          <a:latin typeface="+mj-ea"/>
          <a:ea typeface="+mj-ea"/>
        </a:defRPr>
      </a:lvl2pPr>
      <a:lvl3pPr marL="887413" indent="-171450" algn="l" rtl="0" eaLnBrk="0" fontAlgn="base" hangingPunct="0">
        <a:spcBef>
          <a:spcPct val="20000"/>
        </a:spcBef>
        <a:spcAft>
          <a:spcPct val="0"/>
        </a:spcAft>
        <a:buChar char="•"/>
        <a:defRPr kumimoji="1" sz="1200">
          <a:solidFill>
            <a:schemeClr val="tx1"/>
          </a:solidFill>
          <a:latin typeface="+mj-ea"/>
          <a:ea typeface="+mj-ea"/>
        </a:defRPr>
      </a:lvl3pPr>
      <a:lvl4pPr marL="1257300" indent="-190500" algn="l" rtl="0" eaLnBrk="0" fontAlgn="base" hangingPunct="0">
        <a:spcBef>
          <a:spcPct val="20000"/>
        </a:spcBef>
        <a:spcAft>
          <a:spcPct val="0"/>
        </a:spcAft>
        <a:buChar char="–"/>
        <a:defRPr kumimoji="1" sz="1200">
          <a:solidFill>
            <a:schemeClr val="tx1"/>
          </a:solidFill>
          <a:latin typeface="+mj-ea"/>
          <a:ea typeface="+mj-ea"/>
        </a:defRPr>
      </a:lvl4pPr>
      <a:lvl5pPr marL="1611313" indent="-171450" algn="l" rtl="0" eaLnBrk="0" fontAlgn="base" hangingPunct="0">
        <a:spcBef>
          <a:spcPct val="20000"/>
        </a:spcBef>
        <a:spcAft>
          <a:spcPct val="0"/>
        </a:spcAft>
        <a:buChar char="»"/>
        <a:defRPr kumimoji="1" sz="1200">
          <a:solidFill>
            <a:schemeClr val="tx1"/>
          </a:solidFill>
          <a:latin typeface="+mj-ea"/>
          <a:ea typeface="+mj-ea"/>
        </a:defRPr>
      </a:lvl5pPr>
      <a:lvl6pPr marL="2068513" indent="-171450" algn="l" rtl="0" fontAlgn="base">
        <a:spcBef>
          <a:spcPct val="20000"/>
        </a:spcBef>
        <a:spcAft>
          <a:spcPct val="0"/>
        </a:spcAft>
        <a:buChar char="»"/>
        <a:defRPr kumimoji="1" sz="1200">
          <a:solidFill>
            <a:schemeClr val="tx1"/>
          </a:solidFill>
          <a:latin typeface="+mn-lt"/>
          <a:ea typeface="+mn-ea"/>
        </a:defRPr>
      </a:lvl6pPr>
      <a:lvl7pPr marL="2525713" indent="-171450" algn="l" rtl="0" fontAlgn="base">
        <a:spcBef>
          <a:spcPct val="20000"/>
        </a:spcBef>
        <a:spcAft>
          <a:spcPct val="0"/>
        </a:spcAft>
        <a:buChar char="»"/>
        <a:defRPr kumimoji="1" sz="1200">
          <a:solidFill>
            <a:schemeClr val="tx1"/>
          </a:solidFill>
          <a:latin typeface="+mn-lt"/>
          <a:ea typeface="+mn-ea"/>
        </a:defRPr>
      </a:lvl7pPr>
      <a:lvl8pPr marL="2982913" indent="-171450" algn="l" rtl="0" fontAlgn="base">
        <a:spcBef>
          <a:spcPct val="20000"/>
        </a:spcBef>
        <a:spcAft>
          <a:spcPct val="0"/>
        </a:spcAft>
        <a:buChar char="»"/>
        <a:defRPr kumimoji="1" sz="1200">
          <a:solidFill>
            <a:schemeClr val="tx1"/>
          </a:solidFill>
          <a:latin typeface="+mn-lt"/>
          <a:ea typeface="+mn-ea"/>
        </a:defRPr>
      </a:lvl8pPr>
      <a:lvl9pPr marL="3440113" indent="-17145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www.strategicmanagementinsight.com/tools/vrio.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latin typeface="Segoe UI" panose="020B0502040204020203" pitchFamily="34" charset="0"/>
                <a:ea typeface="Segoe UI" panose="020B0502040204020203" pitchFamily="34" charset="0"/>
                <a:cs typeface="Segoe UI" panose="020B0502040204020203" pitchFamily="34" charset="0"/>
              </a:rPr>
              <a:t>Basic presentation</a:t>
            </a:r>
            <a:endParaRPr kumimoji="1" lang="ja-JP" altLang="en-US" dirty="0">
              <a:latin typeface="Segoe UI" panose="020B0502040204020203" pitchFamily="34" charset="0"/>
              <a:cs typeface="Segoe UI" panose="020B0502040204020203" pitchFamily="34" charset="0"/>
            </a:endParaRPr>
          </a:p>
        </p:txBody>
      </p:sp>
      <p:sp>
        <p:nvSpPr>
          <p:cNvPr id="3" name="サブタイトル 2"/>
          <p:cNvSpPr>
            <a:spLocks noGrp="1"/>
          </p:cNvSpPr>
          <p:nvPr>
            <p:ph type="subTitle" idx="1"/>
          </p:nvPr>
        </p:nvSpPr>
        <p:spPr/>
        <p:txBody>
          <a:bodyPr rIns="180000"/>
          <a:lstStyle/>
          <a:p>
            <a:pPr algn="r"/>
            <a:r>
              <a:rPr lang="en-US" altLang="ja-JP" smtClean="0">
                <a:latin typeface="Segoe UI" panose="020B0502040204020203" pitchFamily="34" charset="0"/>
                <a:ea typeface="Segoe UI" panose="020B0502040204020203" pitchFamily="34" charset="0"/>
                <a:cs typeface="Segoe UI" panose="020B0502040204020203" pitchFamily="34" charset="0"/>
              </a:rPr>
              <a:t>Intelligence business solutions</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55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②</a:t>
            </a:r>
            <a:r>
              <a:rPr lang="en-US" altLang="ja-JP" dirty="0" smtClean="0"/>
              <a:t>Organize things that we want to tell(2/2). </a:t>
            </a:r>
            <a:endParaRPr kumimoji="1" lang="ja-JP" altLang="en-US" dirty="0"/>
          </a:p>
        </p:txBody>
      </p:sp>
      <p:sp>
        <p:nvSpPr>
          <p:cNvPr id="5" name="コンテンツ プレースホルダ 4"/>
          <p:cNvSpPr>
            <a:spLocks noGrp="1"/>
          </p:cNvSpPr>
          <p:nvPr>
            <p:ph idx="1"/>
          </p:nvPr>
        </p:nvSpPr>
        <p:spPr/>
        <p:txBody>
          <a:bodyPr/>
          <a:lstStyle/>
          <a:p>
            <a:r>
              <a:rPr lang="en-US" altLang="ja-JP" dirty="0" smtClean="0"/>
              <a:t>To organize things that we want to tell, we use the mind map. </a:t>
            </a:r>
            <a:endParaRPr lang="ja-JP" altLang="en-US" dirty="0" smtClean="0"/>
          </a:p>
        </p:txBody>
      </p:sp>
      <p:pic>
        <p:nvPicPr>
          <p:cNvPr id="6" name="Picture 6" descr="C:\Documents and Settings\yasuyuki.mizuno\デスクトップ\プレゼン\XXXXプロジェクト.png"/>
          <p:cNvPicPr>
            <a:picLocks noChangeAspect="1" noChangeArrowheads="1"/>
          </p:cNvPicPr>
          <p:nvPr/>
        </p:nvPicPr>
        <p:blipFill>
          <a:blip r:embed="rId3" cstate="print"/>
          <a:srcRect/>
          <a:stretch>
            <a:fillRect/>
          </a:stretch>
        </p:blipFill>
        <p:spPr bwMode="auto">
          <a:xfrm>
            <a:off x="0" y="2007294"/>
            <a:ext cx="9900000" cy="3351365"/>
          </a:xfrm>
          <a:prstGeom prst="rect">
            <a:avLst/>
          </a:prstGeom>
          <a:noFill/>
          <a:ln w="9525">
            <a:noFill/>
            <a:miter lim="800000"/>
            <a:headEnd/>
            <a:tailEnd/>
          </a:ln>
        </p:spPr>
      </p:pic>
    </p:spTree>
    <p:extLst>
      <p:ext uri="{BB962C8B-B14F-4D97-AF65-F5344CB8AC3E}">
        <p14:creationId xmlns:p14="http://schemas.microsoft.com/office/powerpoint/2010/main" val="1997734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spcBef>
                <a:spcPts val="0"/>
              </a:spcBef>
            </a:pPr>
            <a:r>
              <a:rPr kumimoji="1" lang="en-US" altLang="ja-JP" dirty="0" smtClean="0"/>
              <a:t>③ storyline</a:t>
            </a:r>
            <a:endParaRPr kumimoji="1" lang="ja-JP" altLang="en-US" dirty="0"/>
          </a:p>
        </p:txBody>
      </p:sp>
      <p:sp>
        <p:nvSpPr>
          <p:cNvPr id="4" name="コンテンツ プレースホルダ 3"/>
          <p:cNvSpPr>
            <a:spLocks noGrp="1"/>
          </p:cNvSpPr>
          <p:nvPr>
            <p:ph idx="1"/>
          </p:nvPr>
        </p:nvSpPr>
        <p:spPr/>
        <p:txBody>
          <a:bodyPr/>
          <a:lstStyle/>
          <a:p>
            <a:pPr>
              <a:spcBef>
                <a:spcPts val="0"/>
              </a:spcBef>
            </a:pPr>
            <a:r>
              <a:rPr kumimoji="1" lang="en-US" altLang="ja-JP" dirty="0" smtClean="0">
                <a:solidFill>
                  <a:srgbClr val="3333FF"/>
                </a:solidFill>
              </a:rPr>
              <a:t>Should we use bottom-up method or top-down method?</a:t>
            </a:r>
            <a:endParaRPr kumimoji="1" lang="ja-JP" altLang="en-US" dirty="0"/>
          </a:p>
        </p:txBody>
      </p:sp>
      <p:sp>
        <p:nvSpPr>
          <p:cNvPr id="20" name="Text Box 25"/>
          <p:cNvSpPr txBox="1">
            <a:spLocks noChangeArrowheads="1"/>
          </p:cNvSpPr>
          <p:nvPr/>
        </p:nvSpPr>
        <p:spPr bwMode="auto">
          <a:xfrm>
            <a:off x="1040028" y="4863566"/>
            <a:ext cx="4264347" cy="1141439"/>
          </a:xfrm>
          <a:prstGeom prst="rect">
            <a:avLst/>
          </a:prstGeom>
          <a:noFill/>
          <a:ln w="9525" algn="ctr">
            <a:solidFill>
              <a:schemeClr val="tx1"/>
            </a:solidFill>
            <a:prstDash val="dash"/>
            <a:miter lim="800000"/>
            <a:headEnd/>
            <a:tailEnd/>
          </a:ln>
          <a:effectLst/>
        </p:spPr>
        <p:txBody>
          <a:bodyPr wrap="square" lIns="90000" tIns="108000" rIns="90000" bIns="108000" anchor="ctr">
            <a:spAutoFit/>
          </a:bodyPr>
          <a:lstStyle/>
          <a:p>
            <a:pPr>
              <a:spcBef>
                <a:spcPts val="0"/>
              </a:spcBef>
              <a:defRPr/>
            </a:pPr>
            <a:r>
              <a:rPr lang="en-US" altLang="ja-JP" sz="2000" dirty="0" smtClean="0">
                <a:latin typeface="HGP創英角ｺﾞｼｯｸUB" pitchFamily="50" charset="-128"/>
                <a:ea typeface="HGP創英角ｺﾞｼｯｸUB" pitchFamily="50" charset="-128"/>
              </a:rPr>
              <a:t>It is effective against the person in charge who should get to know detailed information. </a:t>
            </a:r>
            <a:endParaRPr lang="ja-JP" altLang="en-US" sz="2000" dirty="0">
              <a:latin typeface="HGP創英角ｺﾞｼｯｸUB" pitchFamily="50" charset="-128"/>
              <a:ea typeface="HGP創英角ｺﾞｼｯｸUB" pitchFamily="50" charset="-128"/>
            </a:endParaRPr>
          </a:p>
        </p:txBody>
      </p:sp>
      <p:grpSp>
        <p:nvGrpSpPr>
          <p:cNvPr id="60" name="グループ化 59"/>
          <p:cNvGrpSpPr/>
          <p:nvPr/>
        </p:nvGrpSpPr>
        <p:grpSpPr>
          <a:xfrm>
            <a:off x="1040028" y="2115291"/>
            <a:ext cx="4264347" cy="720000"/>
            <a:chOff x="1054096" y="2115291"/>
            <a:chExt cx="4264347" cy="720000"/>
          </a:xfrm>
        </p:grpSpPr>
        <p:sp>
          <p:nvSpPr>
            <p:cNvPr id="21" name="Rectangle 28"/>
            <p:cNvSpPr>
              <a:spLocks noChangeArrowheads="1"/>
            </p:cNvSpPr>
            <p:nvPr/>
          </p:nvSpPr>
          <p:spPr bwMode="auto">
            <a:xfrm>
              <a:off x="2494096" y="2115291"/>
              <a:ext cx="2824347" cy="720000"/>
            </a:xfrm>
            <a:prstGeom prst="rect">
              <a:avLst/>
            </a:prstGeom>
            <a:solidFill>
              <a:schemeClr val="bg1"/>
            </a:solidFill>
            <a:ln w="9525" algn="ctr">
              <a:solidFill>
                <a:schemeClr val="tx1"/>
              </a:solidFill>
              <a:prstDash val="dash"/>
              <a:miter lim="800000"/>
              <a:headEnd/>
              <a:tailEnd/>
            </a:ln>
            <a:effectLst/>
          </p:spPr>
          <p:txBody>
            <a:bodyPr wrap="none" lIns="36000" tIns="36000" rIns="36000" bIns="36000" anchor="ctr"/>
            <a:lstStyle/>
            <a:p>
              <a:pPr marL="342900" indent="-342900" algn="ctr">
                <a:spcBef>
                  <a:spcPts val="0"/>
                </a:spcBef>
                <a:defRPr/>
              </a:pPr>
              <a:r>
                <a:rPr lang="en-US" altLang="ja-JP" sz="2000" dirty="0" smtClean="0">
                  <a:latin typeface="HGP創英角ｺﾞｼｯｸUB" pitchFamily="50" charset="-128"/>
                  <a:ea typeface="HGP創英角ｺﾞｼｯｸUB" pitchFamily="50" charset="-128"/>
                </a:rPr>
                <a:t>We focused to xxx</a:t>
              </a:r>
            </a:p>
            <a:p>
              <a:pPr marL="342900" indent="-342900" algn="ctr">
                <a:spcBef>
                  <a:spcPts val="0"/>
                </a:spcBef>
                <a:defRPr/>
              </a:pPr>
              <a:r>
                <a:rPr lang="en-US" altLang="ja-JP" sz="2000" dirty="0" smtClean="0">
                  <a:latin typeface="HGP創英角ｺﾞｼｯｸUB" pitchFamily="50" charset="-128"/>
                  <a:ea typeface="HGP創英角ｺﾞｼｯｸUB" pitchFamily="50" charset="-128"/>
                </a:rPr>
                <a:t>at this half year. </a:t>
              </a:r>
              <a:endParaRPr lang="ja-JP" altLang="en-US" sz="2000" dirty="0">
                <a:latin typeface="HGP創英角ｺﾞｼｯｸUB" pitchFamily="50" charset="-128"/>
                <a:ea typeface="HGP創英角ｺﾞｼｯｸUB" pitchFamily="50" charset="-128"/>
              </a:endParaRPr>
            </a:p>
          </p:txBody>
        </p:sp>
        <p:sp>
          <p:nvSpPr>
            <p:cNvPr id="25" name="Rectangle 18"/>
            <p:cNvSpPr>
              <a:spLocks noChangeArrowheads="1"/>
            </p:cNvSpPr>
            <p:nvPr/>
          </p:nvSpPr>
          <p:spPr bwMode="auto">
            <a:xfrm>
              <a:off x="1054096" y="2115291"/>
              <a:ext cx="1440000" cy="720000"/>
            </a:xfrm>
            <a:prstGeom prst="rect">
              <a:avLst/>
            </a:prstGeom>
            <a:solidFill>
              <a:srgbClr val="66FFFF"/>
            </a:solidFill>
            <a:ln w="9525" algn="ctr">
              <a:solidFill>
                <a:schemeClr val="tx1"/>
              </a:solidFill>
              <a:miter lim="800000"/>
              <a:headEnd/>
              <a:tailEnd/>
            </a:ln>
            <a:effectLst/>
          </p:spPr>
          <p:txBody>
            <a:bodyPr wrap="none" lIns="36000" tIns="36000" rIns="36000" bIns="36000" anchor="ctr"/>
            <a:lstStyle/>
            <a:p>
              <a:pPr marL="342900" indent="-342900" algn="ctr">
                <a:spcBef>
                  <a:spcPts val="0"/>
                </a:spcBef>
                <a:defRPr/>
              </a:pPr>
              <a:r>
                <a:rPr lang="en-US" altLang="ja-JP" sz="2000" smtClean="0">
                  <a:latin typeface="HGP創英角ｺﾞｼｯｸUB" pitchFamily="50" charset="-128"/>
                  <a:ea typeface="HGP創英角ｺﾞｼｯｸUB" pitchFamily="50" charset="-128"/>
                </a:rPr>
                <a:t>Situation</a:t>
              </a:r>
            </a:p>
            <a:p>
              <a:pPr marL="342900" indent="-342900" algn="ctr">
                <a:spcBef>
                  <a:spcPts val="0"/>
                </a:spcBef>
                <a:defRPr/>
              </a:pPr>
              <a:r>
                <a:rPr lang="en-US" altLang="ja-JP" sz="2000" smtClean="0">
                  <a:latin typeface="HGP創英角ｺﾞｼｯｸUB" pitchFamily="50" charset="-128"/>
                  <a:ea typeface="HGP創英角ｺﾞｼｯｸUB" pitchFamily="50" charset="-128"/>
                </a:rPr>
                <a:t>Fact/case</a:t>
              </a:r>
              <a:endParaRPr lang="ja-JP" altLang="en-US" sz="2000" dirty="0">
                <a:latin typeface="HGP創英角ｺﾞｼｯｸUB" pitchFamily="50" charset="-128"/>
                <a:ea typeface="HGP創英角ｺﾞｼｯｸUB" pitchFamily="50" charset="-128"/>
              </a:endParaRPr>
            </a:p>
          </p:txBody>
        </p:sp>
      </p:grpSp>
      <p:grpSp>
        <p:nvGrpSpPr>
          <p:cNvPr id="61" name="グループ化 60"/>
          <p:cNvGrpSpPr/>
          <p:nvPr/>
        </p:nvGrpSpPr>
        <p:grpSpPr>
          <a:xfrm>
            <a:off x="1040028" y="3051291"/>
            <a:ext cx="4264347" cy="720000"/>
            <a:chOff x="1054096" y="3051291"/>
            <a:chExt cx="4264347" cy="720000"/>
          </a:xfrm>
        </p:grpSpPr>
        <p:sp>
          <p:nvSpPr>
            <p:cNvPr id="32" name="Rectangle 28"/>
            <p:cNvSpPr>
              <a:spLocks noChangeArrowheads="1"/>
            </p:cNvSpPr>
            <p:nvPr/>
          </p:nvSpPr>
          <p:spPr bwMode="auto">
            <a:xfrm>
              <a:off x="2494096" y="3051291"/>
              <a:ext cx="2824347" cy="720000"/>
            </a:xfrm>
            <a:prstGeom prst="rect">
              <a:avLst/>
            </a:prstGeom>
            <a:solidFill>
              <a:schemeClr val="bg1"/>
            </a:solidFill>
            <a:ln w="9525" algn="ctr">
              <a:solidFill>
                <a:schemeClr val="tx1"/>
              </a:solidFill>
              <a:prstDash val="dash"/>
              <a:miter lim="800000"/>
              <a:headEnd/>
              <a:tailEnd/>
            </a:ln>
            <a:effectLst/>
          </p:spPr>
          <p:txBody>
            <a:bodyPr wrap="none" lIns="36000" tIns="36000" rIns="36000" bIns="36000" anchor="ctr"/>
            <a:lstStyle/>
            <a:p>
              <a:pPr marL="342900" indent="-342900" algn="ctr">
                <a:spcBef>
                  <a:spcPts val="0"/>
                </a:spcBef>
                <a:defRPr/>
              </a:pPr>
              <a:r>
                <a:rPr lang="en-US" altLang="ja-JP" sz="2000" dirty="0" smtClean="0">
                  <a:latin typeface="HGP創英角ｺﾞｼｯｸUB" pitchFamily="50" charset="-128"/>
                </a:rPr>
                <a:t>We focused to xxx as </a:t>
              </a:r>
            </a:p>
            <a:p>
              <a:pPr marL="342900" indent="-342900" algn="ctr">
                <a:spcBef>
                  <a:spcPts val="0"/>
                </a:spcBef>
                <a:defRPr/>
              </a:pPr>
              <a:r>
                <a:rPr lang="en-US" altLang="ja-JP" sz="2000" dirty="0" smtClean="0">
                  <a:latin typeface="HGP創英角ｺﾞｼｯｸUB" pitchFamily="50" charset="-128"/>
                </a:rPr>
                <a:t>a target for all the </a:t>
              </a:r>
            </a:p>
            <a:p>
              <a:pPr marL="342900" indent="-342900" algn="ctr">
                <a:spcBef>
                  <a:spcPts val="0"/>
                </a:spcBef>
                <a:defRPr/>
              </a:pPr>
              <a:r>
                <a:rPr lang="en-US" altLang="ja-JP" sz="2000" dirty="0" smtClean="0">
                  <a:latin typeface="HGP創英角ｺﾞｼｯｸUB" pitchFamily="50" charset="-128"/>
                </a:rPr>
                <a:t>employees </a:t>
              </a:r>
              <a:endParaRPr lang="ja-JP" altLang="en-US" sz="2000" dirty="0">
                <a:latin typeface="HGP創英角ｺﾞｼｯｸUB" pitchFamily="50" charset="-128"/>
              </a:endParaRPr>
            </a:p>
          </p:txBody>
        </p:sp>
        <p:sp>
          <p:nvSpPr>
            <p:cNvPr id="33" name="Rectangle 18"/>
            <p:cNvSpPr>
              <a:spLocks noChangeArrowheads="1"/>
            </p:cNvSpPr>
            <p:nvPr/>
          </p:nvSpPr>
          <p:spPr bwMode="auto">
            <a:xfrm>
              <a:off x="1054096" y="3051291"/>
              <a:ext cx="1440000" cy="720000"/>
            </a:xfrm>
            <a:prstGeom prst="rect">
              <a:avLst/>
            </a:prstGeom>
            <a:solidFill>
              <a:srgbClr val="66FFFF"/>
            </a:solidFill>
            <a:ln w="9525" algn="ctr">
              <a:solidFill>
                <a:schemeClr val="tx1"/>
              </a:solidFill>
              <a:miter lim="800000"/>
              <a:headEnd/>
              <a:tailEnd/>
            </a:ln>
            <a:effectLst/>
          </p:spPr>
          <p:txBody>
            <a:bodyPr wrap="none" lIns="36000" tIns="36000" rIns="36000" bIns="36000" anchor="ctr"/>
            <a:lstStyle/>
            <a:p>
              <a:pPr marL="342900" indent="-342900" algn="ctr">
                <a:spcBef>
                  <a:spcPts val="0"/>
                </a:spcBef>
                <a:defRPr/>
              </a:pPr>
              <a:r>
                <a:rPr lang="en-US" altLang="ja-JP" sz="2000" smtClean="0">
                  <a:latin typeface="HGP創英角ｺﾞｼｯｸUB" pitchFamily="50" charset="-128"/>
                </a:rPr>
                <a:t>Rationale</a:t>
              </a:r>
              <a:endParaRPr lang="ja-JP" altLang="en-US" sz="2000" dirty="0">
                <a:latin typeface="HGP創英角ｺﾞｼｯｸUB" pitchFamily="50" charset="-128"/>
              </a:endParaRPr>
            </a:p>
          </p:txBody>
        </p:sp>
      </p:grpSp>
      <p:grpSp>
        <p:nvGrpSpPr>
          <p:cNvPr id="62" name="グループ化 61"/>
          <p:cNvGrpSpPr/>
          <p:nvPr/>
        </p:nvGrpSpPr>
        <p:grpSpPr>
          <a:xfrm>
            <a:off x="1040028" y="3987291"/>
            <a:ext cx="4264347" cy="720000"/>
            <a:chOff x="1054096" y="3987291"/>
            <a:chExt cx="4264347" cy="720000"/>
          </a:xfrm>
        </p:grpSpPr>
        <p:sp>
          <p:nvSpPr>
            <p:cNvPr id="35" name="Rectangle 28"/>
            <p:cNvSpPr>
              <a:spLocks noChangeArrowheads="1"/>
            </p:cNvSpPr>
            <p:nvPr/>
          </p:nvSpPr>
          <p:spPr bwMode="auto">
            <a:xfrm>
              <a:off x="2494096" y="3987291"/>
              <a:ext cx="2824347" cy="720000"/>
            </a:xfrm>
            <a:prstGeom prst="rect">
              <a:avLst/>
            </a:prstGeom>
            <a:solidFill>
              <a:schemeClr val="bg1"/>
            </a:solidFill>
            <a:ln w="9525" algn="ctr">
              <a:solidFill>
                <a:schemeClr val="tx1"/>
              </a:solidFill>
              <a:prstDash val="dash"/>
              <a:miter lim="800000"/>
              <a:headEnd/>
              <a:tailEnd/>
            </a:ln>
            <a:effectLst/>
          </p:spPr>
          <p:txBody>
            <a:bodyPr wrap="none" lIns="36000" tIns="36000" rIns="36000" bIns="36000" anchor="ctr"/>
            <a:lstStyle/>
            <a:p>
              <a:pPr marL="342900" indent="-342900" algn="ctr">
                <a:spcBef>
                  <a:spcPts val="0"/>
                </a:spcBef>
                <a:defRPr/>
              </a:pPr>
              <a:r>
                <a:rPr lang="en-US" altLang="ja-JP" sz="2000" dirty="0" smtClean="0">
                  <a:latin typeface="HGP創英角ｺﾞｼｯｸUB" pitchFamily="50" charset="-128"/>
                </a:rPr>
                <a:t>The results are xx </a:t>
              </a:r>
            </a:p>
            <a:p>
              <a:pPr marL="342900" indent="-342900" algn="ctr">
                <a:spcBef>
                  <a:spcPts val="0"/>
                </a:spcBef>
                <a:defRPr/>
              </a:pPr>
              <a:r>
                <a:rPr lang="en-US" altLang="ja-JP" sz="2000" dirty="0" smtClean="0">
                  <a:latin typeface="HGP創英角ｺﾞｼｯｸUB" pitchFamily="50" charset="-128"/>
                </a:rPr>
                <a:t>contracts. Therefore, </a:t>
              </a:r>
            </a:p>
            <a:p>
              <a:pPr marL="342900" indent="-342900" algn="ctr">
                <a:spcBef>
                  <a:spcPts val="0"/>
                </a:spcBef>
                <a:defRPr/>
              </a:pPr>
              <a:r>
                <a:rPr lang="en-US" altLang="ja-JP" sz="2000" dirty="0" smtClean="0">
                  <a:latin typeface="HGP創英角ｺﾞｼｯｸUB" pitchFamily="50" charset="-128"/>
                </a:rPr>
                <a:t>it is achievement. </a:t>
              </a:r>
              <a:endParaRPr lang="ja-JP" altLang="en-US" sz="2000" dirty="0">
                <a:latin typeface="HGP創英角ｺﾞｼｯｸUB" pitchFamily="50" charset="-128"/>
              </a:endParaRPr>
            </a:p>
          </p:txBody>
        </p:sp>
        <p:sp>
          <p:nvSpPr>
            <p:cNvPr id="36" name="Rectangle 18"/>
            <p:cNvSpPr>
              <a:spLocks noChangeArrowheads="1"/>
            </p:cNvSpPr>
            <p:nvPr/>
          </p:nvSpPr>
          <p:spPr bwMode="auto">
            <a:xfrm>
              <a:off x="1054096" y="3987291"/>
              <a:ext cx="1440000" cy="720000"/>
            </a:xfrm>
            <a:prstGeom prst="rect">
              <a:avLst/>
            </a:prstGeom>
            <a:solidFill>
              <a:srgbClr val="66FFFF"/>
            </a:solidFill>
            <a:ln w="9525" algn="ctr">
              <a:solidFill>
                <a:schemeClr val="tx1"/>
              </a:solidFill>
              <a:miter lim="800000"/>
              <a:headEnd/>
              <a:tailEnd/>
            </a:ln>
            <a:effectLst/>
          </p:spPr>
          <p:txBody>
            <a:bodyPr wrap="none" lIns="36000" tIns="36000" rIns="36000" bIns="36000" anchor="ctr"/>
            <a:lstStyle/>
            <a:p>
              <a:pPr marL="342900" indent="-342900" algn="ctr">
                <a:spcBef>
                  <a:spcPts val="0"/>
                </a:spcBef>
                <a:defRPr/>
              </a:pPr>
              <a:r>
                <a:rPr lang="en-US" altLang="ja-JP" sz="2000" smtClean="0">
                  <a:latin typeface="HGP創英角ｺﾞｼｯｸUB" pitchFamily="50" charset="-128"/>
                </a:rPr>
                <a:t>Conclusion</a:t>
              </a:r>
              <a:endParaRPr lang="ja-JP" altLang="en-US" sz="2000" dirty="0">
                <a:latin typeface="HGP創英角ｺﾞｼｯｸUB" pitchFamily="50" charset="-128"/>
              </a:endParaRPr>
            </a:p>
          </p:txBody>
        </p:sp>
      </p:grpSp>
      <p:grpSp>
        <p:nvGrpSpPr>
          <p:cNvPr id="40" name="グループ化 39"/>
          <p:cNvGrpSpPr/>
          <p:nvPr/>
        </p:nvGrpSpPr>
        <p:grpSpPr>
          <a:xfrm>
            <a:off x="1040028" y="1479874"/>
            <a:ext cx="4264347" cy="461665"/>
            <a:chOff x="2427803" y="1552444"/>
            <a:chExt cx="6620951" cy="461665"/>
          </a:xfrm>
        </p:grpSpPr>
        <p:sp>
          <p:nvSpPr>
            <p:cNvPr id="39" name="テキスト ボックス 38"/>
            <p:cNvSpPr txBox="1"/>
            <p:nvPr/>
          </p:nvSpPr>
          <p:spPr>
            <a:xfrm>
              <a:off x="2427803" y="1552444"/>
              <a:ext cx="6620951" cy="461665"/>
            </a:xfrm>
            <a:prstGeom prst="rect">
              <a:avLst/>
            </a:prstGeom>
            <a:noFill/>
          </p:spPr>
          <p:txBody>
            <a:bodyPr wrap="square" rtlCol="0">
              <a:spAutoFit/>
            </a:bodyPr>
            <a:lstStyle/>
            <a:p>
              <a:pPr algn="ctr">
                <a:spcBef>
                  <a:spcPts val="0"/>
                </a:spcBef>
              </a:pPr>
              <a:r>
                <a:rPr kumimoji="1" lang="en-US" altLang="ja-JP" sz="2400" smtClean="0">
                  <a:solidFill>
                    <a:schemeClr val="tx1"/>
                  </a:solidFill>
                </a:rPr>
                <a:t>Bottom-up</a:t>
              </a:r>
              <a:endParaRPr kumimoji="1" lang="ja-JP" altLang="en-US" sz="2400" dirty="0" smtClean="0">
                <a:solidFill>
                  <a:schemeClr val="tx1"/>
                </a:solidFill>
              </a:endParaRPr>
            </a:p>
          </p:txBody>
        </p:sp>
        <p:cxnSp>
          <p:nvCxnSpPr>
            <p:cNvPr id="38" name="直線コネクタ 37"/>
            <p:cNvCxnSpPr/>
            <p:nvPr/>
          </p:nvCxnSpPr>
          <p:spPr bwMode="auto">
            <a:xfrm>
              <a:off x="2427803" y="2014109"/>
              <a:ext cx="662095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41" name="Rectangle 18"/>
          <p:cNvSpPr>
            <a:spLocks noChangeArrowheads="1"/>
          </p:cNvSpPr>
          <p:nvPr/>
        </p:nvSpPr>
        <p:spPr bwMode="auto">
          <a:xfrm>
            <a:off x="158970" y="2115291"/>
            <a:ext cx="720000" cy="2592000"/>
          </a:xfrm>
          <a:prstGeom prst="rect">
            <a:avLst/>
          </a:prstGeom>
          <a:solidFill>
            <a:schemeClr val="bg1"/>
          </a:solidFill>
          <a:ln w="9525" algn="ctr">
            <a:solidFill>
              <a:schemeClr val="tx1"/>
            </a:solidFill>
            <a:miter lim="800000"/>
            <a:headEnd/>
            <a:tailEnd/>
          </a:ln>
          <a:effectLst/>
        </p:spPr>
        <p:txBody>
          <a:bodyPr vert="eaVert" wrap="none" lIns="36000" tIns="36000" rIns="36000" bIns="36000" anchor="ctr"/>
          <a:lstStyle/>
          <a:p>
            <a:pPr marL="342900" indent="-342900" algn="ctr">
              <a:spcBef>
                <a:spcPts val="0"/>
              </a:spcBef>
              <a:defRPr/>
            </a:pPr>
            <a:r>
              <a:rPr lang="en-US" altLang="ja-JP" sz="2400" dirty="0" smtClean="0">
                <a:latin typeface="HGP創英角ｺﾞｼｯｸUB" pitchFamily="50" charset="-128"/>
                <a:ea typeface="HGP創英角ｺﾞｼｯｸUB" pitchFamily="50" charset="-128"/>
              </a:rPr>
              <a:t>Storyline</a:t>
            </a:r>
            <a:endParaRPr lang="ja-JP" altLang="en-US" sz="2400" dirty="0">
              <a:latin typeface="HGP創英角ｺﾞｼｯｸUB" pitchFamily="50" charset="-128"/>
              <a:ea typeface="HGP創英角ｺﾞｼｯｸUB" pitchFamily="50" charset="-128"/>
            </a:endParaRPr>
          </a:p>
        </p:txBody>
      </p:sp>
      <p:grpSp>
        <p:nvGrpSpPr>
          <p:cNvPr id="63" name="グループ化 62"/>
          <p:cNvGrpSpPr/>
          <p:nvPr/>
        </p:nvGrpSpPr>
        <p:grpSpPr>
          <a:xfrm>
            <a:off x="5465434" y="2115291"/>
            <a:ext cx="4264347" cy="720000"/>
            <a:chOff x="5479502" y="2115291"/>
            <a:chExt cx="4264347" cy="720000"/>
          </a:xfrm>
        </p:grpSpPr>
        <p:sp>
          <p:nvSpPr>
            <p:cNvPr id="45" name="Rectangle 28"/>
            <p:cNvSpPr>
              <a:spLocks noChangeArrowheads="1"/>
            </p:cNvSpPr>
            <p:nvPr/>
          </p:nvSpPr>
          <p:spPr bwMode="auto">
            <a:xfrm>
              <a:off x="6919502" y="2115291"/>
              <a:ext cx="2824347" cy="720000"/>
            </a:xfrm>
            <a:prstGeom prst="rect">
              <a:avLst/>
            </a:prstGeom>
            <a:solidFill>
              <a:schemeClr val="bg1"/>
            </a:solidFill>
            <a:ln w="9525" algn="ctr">
              <a:solidFill>
                <a:schemeClr val="tx1"/>
              </a:solidFill>
              <a:prstDash val="dash"/>
              <a:miter lim="800000"/>
              <a:headEnd/>
              <a:tailEnd/>
            </a:ln>
            <a:effectLst/>
          </p:spPr>
          <p:txBody>
            <a:bodyPr wrap="none" lIns="36000" tIns="36000" rIns="36000" bIns="36000" anchor="ctr"/>
            <a:lstStyle/>
            <a:p>
              <a:pPr marL="342900" indent="-342900" algn="ctr">
                <a:spcBef>
                  <a:spcPts val="0"/>
                </a:spcBef>
                <a:defRPr/>
              </a:pPr>
              <a:r>
                <a:rPr lang="en-US" altLang="ja-JP" sz="2000" dirty="0" smtClean="0">
                  <a:latin typeface="HGP創英角ｺﾞｼｯｸUB" pitchFamily="50" charset="-128"/>
                </a:rPr>
                <a:t>The target at this half </a:t>
              </a:r>
            </a:p>
            <a:p>
              <a:pPr marL="342900" indent="-342900" algn="ctr">
                <a:spcBef>
                  <a:spcPts val="0"/>
                </a:spcBef>
                <a:defRPr/>
              </a:pPr>
              <a:r>
                <a:rPr lang="en-US" altLang="ja-JP" sz="2000" dirty="0" smtClean="0">
                  <a:latin typeface="HGP創英角ｺﾞｼｯｸUB" pitchFamily="50" charset="-128"/>
                </a:rPr>
                <a:t>year was achieved. </a:t>
              </a:r>
              <a:endParaRPr lang="ja-JP" altLang="en-US" sz="2000" dirty="0">
                <a:latin typeface="HGP創英角ｺﾞｼｯｸUB" pitchFamily="50" charset="-128"/>
              </a:endParaRPr>
            </a:p>
          </p:txBody>
        </p:sp>
        <p:sp>
          <p:nvSpPr>
            <p:cNvPr id="46" name="Rectangle 18"/>
            <p:cNvSpPr>
              <a:spLocks noChangeArrowheads="1"/>
            </p:cNvSpPr>
            <p:nvPr/>
          </p:nvSpPr>
          <p:spPr bwMode="auto">
            <a:xfrm>
              <a:off x="5479502" y="2115291"/>
              <a:ext cx="1440000" cy="720000"/>
            </a:xfrm>
            <a:prstGeom prst="rect">
              <a:avLst/>
            </a:prstGeom>
            <a:solidFill>
              <a:srgbClr val="66FFFF"/>
            </a:solidFill>
            <a:ln w="9525" algn="ctr">
              <a:solidFill>
                <a:schemeClr val="tx1"/>
              </a:solidFill>
              <a:miter lim="800000"/>
              <a:headEnd/>
              <a:tailEnd/>
            </a:ln>
            <a:effectLst/>
          </p:spPr>
          <p:txBody>
            <a:bodyPr wrap="none" lIns="36000" tIns="36000" rIns="36000" bIns="36000" anchor="ctr"/>
            <a:lstStyle/>
            <a:p>
              <a:pPr marL="342900" indent="-342900" algn="ctr">
                <a:spcBef>
                  <a:spcPts val="0"/>
                </a:spcBef>
                <a:defRPr/>
              </a:pPr>
              <a:r>
                <a:rPr lang="en-US" altLang="ja-JP" sz="2000" smtClean="0">
                  <a:latin typeface="HGP創英角ｺﾞｼｯｸUB" pitchFamily="50" charset="-128"/>
                </a:rPr>
                <a:t>Conclusion</a:t>
              </a:r>
              <a:endParaRPr lang="ja-JP" altLang="en-US" sz="2000" dirty="0">
                <a:latin typeface="HGP創英角ｺﾞｼｯｸUB" pitchFamily="50" charset="-128"/>
              </a:endParaRPr>
            </a:p>
          </p:txBody>
        </p:sp>
      </p:grpSp>
      <p:grpSp>
        <p:nvGrpSpPr>
          <p:cNvPr id="64" name="グループ化 63"/>
          <p:cNvGrpSpPr/>
          <p:nvPr/>
        </p:nvGrpSpPr>
        <p:grpSpPr>
          <a:xfrm>
            <a:off x="5465434" y="3051291"/>
            <a:ext cx="4264347" cy="720000"/>
            <a:chOff x="5479502" y="3051291"/>
            <a:chExt cx="4264347" cy="720000"/>
          </a:xfrm>
        </p:grpSpPr>
        <p:sp>
          <p:nvSpPr>
            <p:cNvPr id="47" name="Rectangle 28"/>
            <p:cNvSpPr>
              <a:spLocks noChangeArrowheads="1"/>
            </p:cNvSpPr>
            <p:nvPr/>
          </p:nvSpPr>
          <p:spPr bwMode="auto">
            <a:xfrm>
              <a:off x="6919502" y="3051291"/>
              <a:ext cx="2824347" cy="720000"/>
            </a:xfrm>
            <a:prstGeom prst="rect">
              <a:avLst/>
            </a:prstGeom>
            <a:solidFill>
              <a:schemeClr val="bg1"/>
            </a:solidFill>
            <a:ln w="9525" algn="ctr">
              <a:solidFill>
                <a:schemeClr val="tx1"/>
              </a:solidFill>
              <a:prstDash val="dash"/>
              <a:miter lim="800000"/>
              <a:headEnd/>
              <a:tailEnd/>
            </a:ln>
            <a:effectLst/>
          </p:spPr>
          <p:txBody>
            <a:bodyPr wrap="none" lIns="36000" tIns="36000" rIns="36000" bIns="36000" anchor="ctr"/>
            <a:lstStyle/>
            <a:p>
              <a:pPr marL="342900" indent="-342900" algn="ctr">
                <a:spcBef>
                  <a:spcPts val="0"/>
                </a:spcBef>
                <a:defRPr/>
              </a:pPr>
              <a:r>
                <a:rPr lang="en-US" altLang="ja-JP" sz="2000" dirty="0" smtClean="0">
                  <a:latin typeface="HGP創英角ｺﾞｼｯｸUB" pitchFamily="50" charset="-128"/>
                </a:rPr>
                <a:t>We got xx contracts.</a:t>
              </a:r>
              <a:endParaRPr lang="ja-JP" altLang="en-US" sz="2000" dirty="0">
                <a:latin typeface="HGP創英角ｺﾞｼｯｸUB" pitchFamily="50" charset="-128"/>
              </a:endParaRPr>
            </a:p>
          </p:txBody>
        </p:sp>
        <p:sp>
          <p:nvSpPr>
            <p:cNvPr id="48" name="Rectangle 18"/>
            <p:cNvSpPr>
              <a:spLocks noChangeArrowheads="1"/>
            </p:cNvSpPr>
            <p:nvPr/>
          </p:nvSpPr>
          <p:spPr bwMode="auto">
            <a:xfrm>
              <a:off x="5479502" y="3051291"/>
              <a:ext cx="1440000" cy="720000"/>
            </a:xfrm>
            <a:prstGeom prst="rect">
              <a:avLst/>
            </a:prstGeom>
            <a:solidFill>
              <a:srgbClr val="66FFFF"/>
            </a:solidFill>
            <a:ln w="9525" algn="ctr">
              <a:solidFill>
                <a:schemeClr val="tx1"/>
              </a:solidFill>
              <a:miter lim="800000"/>
              <a:headEnd/>
              <a:tailEnd/>
            </a:ln>
            <a:effectLst/>
          </p:spPr>
          <p:txBody>
            <a:bodyPr wrap="none" lIns="36000" tIns="36000" rIns="36000" bIns="36000" anchor="ctr"/>
            <a:lstStyle/>
            <a:p>
              <a:pPr marL="342900" indent="-342900" algn="ctr">
                <a:spcBef>
                  <a:spcPts val="0"/>
                </a:spcBef>
                <a:defRPr/>
              </a:pPr>
              <a:r>
                <a:rPr lang="en-US" altLang="ja-JP" sz="2000" smtClean="0">
                  <a:latin typeface="HGP創英角ｺﾞｼｯｸUB" pitchFamily="50" charset="-128"/>
                </a:rPr>
                <a:t>Situation</a:t>
              </a:r>
            </a:p>
            <a:p>
              <a:pPr marL="342900" indent="-342900" algn="ctr">
                <a:spcBef>
                  <a:spcPts val="0"/>
                </a:spcBef>
                <a:defRPr/>
              </a:pPr>
              <a:r>
                <a:rPr lang="en-US" altLang="ja-JP" sz="2000" smtClean="0">
                  <a:latin typeface="HGP創英角ｺﾞｼｯｸUB" pitchFamily="50" charset="-128"/>
                </a:rPr>
                <a:t>Fact/case</a:t>
              </a:r>
              <a:endParaRPr lang="ja-JP" altLang="en-US" sz="2000" dirty="0">
                <a:latin typeface="HGP創英角ｺﾞｼｯｸUB" pitchFamily="50" charset="-128"/>
              </a:endParaRPr>
            </a:p>
          </p:txBody>
        </p:sp>
      </p:grpSp>
      <p:grpSp>
        <p:nvGrpSpPr>
          <p:cNvPr id="65" name="グループ化 64"/>
          <p:cNvGrpSpPr/>
          <p:nvPr/>
        </p:nvGrpSpPr>
        <p:grpSpPr>
          <a:xfrm>
            <a:off x="5465434" y="3987291"/>
            <a:ext cx="4264347" cy="720000"/>
            <a:chOff x="5479502" y="3987291"/>
            <a:chExt cx="4264347" cy="720000"/>
          </a:xfrm>
        </p:grpSpPr>
        <p:sp>
          <p:nvSpPr>
            <p:cNvPr id="49" name="Rectangle 28"/>
            <p:cNvSpPr>
              <a:spLocks noChangeArrowheads="1"/>
            </p:cNvSpPr>
            <p:nvPr/>
          </p:nvSpPr>
          <p:spPr bwMode="auto">
            <a:xfrm>
              <a:off x="6919502" y="3987291"/>
              <a:ext cx="2824347" cy="720000"/>
            </a:xfrm>
            <a:prstGeom prst="rect">
              <a:avLst/>
            </a:prstGeom>
            <a:solidFill>
              <a:schemeClr val="bg1"/>
            </a:solidFill>
            <a:ln w="9525" algn="ctr">
              <a:solidFill>
                <a:schemeClr val="tx1"/>
              </a:solidFill>
              <a:prstDash val="dash"/>
              <a:miter lim="800000"/>
              <a:headEnd/>
              <a:tailEnd/>
            </a:ln>
            <a:effectLst/>
          </p:spPr>
          <p:txBody>
            <a:bodyPr wrap="none" lIns="36000" tIns="36000" rIns="36000" bIns="36000" anchor="ctr"/>
            <a:lstStyle/>
            <a:p>
              <a:pPr marL="342900" indent="-342900" algn="ctr">
                <a:spcBef>
                  <a:spcPts val="0"/>
                </a:spcBef>
                <a:defRPr/>
              </a:pPr>
              <a:r>
                <a:rPr lang="en-US" altLang="ja-JP" sz="2000" dirty="0" smtClean="0">
                  <a:latin typeface="HGP創英角ｺﾞｼｯｸUB" pitchFamily="50" charset="-128"/>
                </a:rPr>
                <a:t>Therefore, </a:t>
              </a:r>
            </a:p>
            <a:p>
              <a:pPr marL="342900" indent="-342900" algn="ctr">
                <a:spcBef>
                  <a:spcPts val="0"/>
                </a:spcBef>
                <a:defRPr/>
              </a:pPr>
              <a:r>
                <a:rPr lang="en-US" altLang="ja-JP" sz="2000" dirty="0" smtClean="0">
                  <a:latin typeface="HGP創英角ｺﾞｼｯｸUB" pitchFamily="50" charset="-128"/>
                </a:rPr>
                <a:t>it is achievement. </a:t>
              </a:r>
              <a:endParaRPr lang="ja-JP" altLang="en-US" sz="2000" dirty="0">
                <a:latin typeface="HGP創英角ｺﾞｼｯｸUB" pitchFamily="50" charset="-128"/>
              </a:endParaRPr>
            </a:p>
          </p:txBody>
        </p:sp>
        <p:sp>
          <p:nvSpPr>
            <p:cNvPr id="50" name="Rectangle 18"/>
            <p:cNvSpPr>
              <a:spLocks noChangeArrowheads="1"/>
            </p:cNvSpPr>
            <p:nvPr/>
          </p:nvSpPr>
          <p:spPr bwMode="auto">
            <a:xfrm>
              <a:off x="5479502" y="3987291"/>
              <a:ext cx="1440000" cy="720000"/>
            </a:xfrm>
            <a:prstGeom prst="rect">
              <a:avLst/>
            </a:prstGeom>
            <a:solidFill>
              <a:srgbClr val="66FFFF"/>
            </a:solidFill>
            <a:ln w="9525" algn="ctr">
              <a:solidFill>
                <a:schemeClr val="tx1"/>
              </a:solidFill>
              <a:miter lim="800000"/>
              <a:headEnd/>
              <a:tailEnd/>
            </a:ln>
            <a:effectLst/>
          </p:spPr>
          <p:txBody>
            <a:bodyPr wrap="none" lIns="36000" tIns="36000" rIns="36000" bIns="36000" anchor="ctr"/>
            <a:lstStyle/>
            <a:p>
              <a:pPr marL="342900" indent="-342900" algn="ctr">
                <a:spcBef>
                  <a:spcPts val="0"/>
                </a:spcBef>
                <a:defRPr/>
              </a:pPr>
              <a:r>
                <a:rPr lang="en-US" altLang="ja-JP" sz="2000" smtClean="0">
                  <a:latin typeface="HGP創英角ｺﾞｼｯｸUB" pitchFamily="50" charset="-128"/>
                </a:rPr>
                <a:t>Conclusion</a:t>
              </a:r>
              <a:endParaRPr lang="ja-JP" altLang="en-US" sz="2000" dirty="0">
                <a:latin typeface="HGP創英角ｺﾞｼｯｸUB" pitchFamily="50" charset="-128"/>
              </a:endParaRPr>
            </a:p>
          </p:txBody>
        </p:sp>
      </p:grpSp>
      <p:grpSp>
        <p:nvGrpSpPr>
          <p:cNvPr id="51" name="グループ化 50"/>
          <p:cNvGrpSpPr/>
          <p:nvPr/>
        </p:nvGrpSpPr>
        <p:grpSpPr>
          <a:xfrm>
            <a:off x="5465434" y="1479874"/>
            <a:ext cx="4264347" cy="461665"/>
            <a:chOff x="2427803" y="1552444"/>
            <a:chExt cx="6620951" cy="461665"/>
          </a:xfrm>
        </p:grpSpPr>
        <p:sp>
          <p:nvSpPr>
            <p:cNvPr id="52" name="テキスト ボックス 51"/>
            <p:cNvSpPr txBox="1"/>
            <p:nvPr/>
          </p:nvSpPr>
          <p:spPr>
            <a:xfrm>
              <a:off x="2427803" y="1552444"/>
              <a:ext cx="6620951" cy="461665"/>
            </a:xfrm>
            <a:prstGeom prst="rect">
              <a:avLst/>
            </a:prstGeom>
            <a:noFill/>
          </p:spPr>
          <p:txBody>
            <a:bodyPr wrap="square" rtlCol="0">
              <a:spAutoFit/>
            </a:bodyPr>
            <a:lstStyle/>
            <a:p>
              <a:pPr algn="ctr">
                <a:spcBef>
                  <a:spcPts val="0"/>
                </a:spcBef>
              </a:pPr>
              <a:r>
                <a:rPr lang="en-US" altLang="ja-JP" sz="2400" smtClean="0"/>
                <a:t>Top down</a:t>
              </a:r>
              <a:endParaRPr kumimoji="1" lang="ja-JP" altLang="en-US" sz="2400" dirty="0" smtClean="0">
                <a:solidFill>
                  <a:schemeClr val="tx1"/>
                </a:solidFill>
              </a:endParaRPr>
            </a:p>
          </p:txBody>
        </p:sp>
        <p:cxnSp>
          <p:nvCxnSpPr>
            <p:cNvPr id="53" name="直線コネクタ 52"/>
            <p:cNvCxnSpPr/>
            <p:nvPr/>
          </p:nvCxnSpPr>
          <p:spPr bwMode="auto">
            <a:xfrm>
              <a:off x="2427803" y="2014109"/>
              <a:ext cx="662095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54" name="Rectangle 18"/>
          <p:cNvSpPr>
            <a:spLocks noChangeArrowheads="1"/>
          </p:cNvSpPr>
          <p:nvPr/>
        </p:nvSpPr>
        <p:spPr bwMode="auto">
          <a:xfrm>
            <a:off x="158970" y="4879135"/>
            <a:ext cx="720000" cy="1141439"/>
          </a:xfrm>
          <a:prstGeom prst="rect">
            <a:avLst/>
          </a:prstGeom>
          <a:solidFill>
            <a:schemeClr val="bg1"/>
          </a:solidFill>
          <a:ln w="9525" algn="ctr">
            <a:solidFill>
              <a:schemeClr val="tx1"/>
            </a:solidFill>
            <a:miter lim="800000"/>
            <a:headEnd/>
            <a:tailEnd/>
          </a:ln>
          <a:effectLst/>
        </p:spPr>
        <p:txBody>
          <a:bodyPr vert="eaVert" wrap="none" lIns="36000" tIns="36000" rIns="36000" bIns="36000" anchor="ctr"/>
          <a:lstStyle/>
          <a:p>
            <a:pPr marL="342900" indent="-342900" algn="ctr">
              <a:spcBef>
                <a:spcPts val="0"/>
              </a:spcBef>
              <a:defRPr/>
            </a:pPr>
            <a:r>
              <a:rPr lang="en-US" altLang="ja-JP" sz="2400" smtClean="0">
                <a:latin typeface="HGP創英角ｺﾞｼｯｸUB" pitchFamily="50" charset="-128"/>
                <a:ea typeface="HGP創英角ｺﾞｼｯｸUB" pitchFamily="50" charset="-128"/>
              </a:rPr>
              <a:t>Usage</a:t>
            </a:r>
            <a:endParaRPr lang="ja-JP" altLang="en-US" sz="2400" dirty="0">
              <a:latin typeface="HGP創英角ｺﾞｼｯｸUB" pitchFamily="50" charset="-128"/>
              <a:ea typeface="HGP創英角ｺﾞｼｯｸUB" pitchFamily="50" charset="-128"/>
            </a:endParaRPr>
          </a:p>
        </p:txBody>
      </p:sp>
      <p:sp>
        <p:nvSpPr>
          <p:cNvPr id="55" name="Text Box 25"/>
          <p:cNvSpPr txBox="1">
            <a:spLocks noChangeArrowheads="1"/>
          </p:cNvSpPr>
          <p:nvPr/>
        </p:nvSpPr>
        <p:spPr bwMode="auto">
          <a:xfrm>
            <a:off x="5479948" y="4855751"/>
            <a:ext cx="4264347" cy="1141439"/>
          </a:xfrm>
          <a:prstGeom prst="rect">
            <a:avLst/>
          </a:prstGeom>
          <a:noFill/>
          <a:ln w="9525" algn="ctr">
            <a:solidFill>
              <a:schemeClr val="tx1"/>
            </a:solidFill>
            <a:prstDash val="dash"/>
            <a:miter lim="800000"/>
            <a:headEnd/>
            <a:tailEnd/>
          </a:ln>
          <a:effectLst/>
        </p:spPr>
        <p:txBody>
          <a:bodyPr wrap="square" lIns="90000" tIns="108000" rIns="90000" bIns="108000" anchor="ctr">
            <a:spAutoFit/>
          </a:bodyPr>
          <a:lstStyle/>
          <a:p>
            <a:pPr>
              <a:spcBef>
                <a:spcPts val="0"/>
              </a:spcBef>
              <a:defRPr/>
            </a:pPr>
            <a:r>
              <a:rPr lang="en-US" altLang="ja-JP" sz="2000" dirty="0" smtClean="0">
                <a:solidFill>
                  <a:srgbClr val="3333FF"/>
                </a:solidFill>
                <a:latin typeface="HGP創英角ｺﾞｼｯｸUB" pitchFamily="50" charset="-128"/>
              </a:rPr>
              <a:t>It is effective </a:t>
            </a:r>
            <a:r>
              <a:rPr lang="en-US" altLang="ja-JP" sz="2000" dirty="0" err="1" smtClean="0">
                <a:solidFill>
                  <a:srgbClr val="3333FF"/>
                </a:solidFill>
                <a:latin typeface="HGP創英角ｺﾞｼｯｸUB" pitchFamily="50" charset="-128"/>
              </a:rPr>
              <a:t>agains</a:t>
            </a:r>
            <a:r>
              <a:rPr lang="en-US" altLang="ja-JP" sz="2000" dirty="0" smtClean="0">
                <a:solidFill>
                  <a:srgbClr val="3333FF"/>
                </a:solidFill>
                <a:latin typeface="HGP創英角ｺﾞｼｯｸUB" pitchFamily="50" charset="-128"/>
              </a:rPr>
              <a:t> top management people and the decision-maker, etc.</a:t>
            </a:r>
            <a:endParaRPr lang="ja-JP" altLang="en-US" sz="2000" dirty="0">
              <a:latin typeface="HGP創英角ｺﾞｼｯｸUB" pitchFamily="50" charset="-128"/>
            </a:endParaRPr>
          </a:p>
        </p:txBody>
      </p:sp>
      <p:sp>
        <p:nvSpPr>
          <p:cNvPr id="56" name="二等辺三角形 55"/>
          <p:cNvSpPr/>
          <p:nvPr/>
        </p:nvSpPr>
        <p:spPr bwMode="auto">
          <a:xfrm flipV="1">
            <a:off x="2092201" y="2907291"/>
            <a:ext cx="2160000" cy="72000"/>
          </a:xfrm>
          <a:prstGeom prst="triangle">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p:txBody>
      </p:sp>
      <p:sp>
        <p:nvSpPr>
          <p:cNvPr id="57" name="二等辺三角形 56"/>
          <p:cNvSpPr/>
          <p:nvPr/>
        </p:nvSpPr>
        <p:spPr bwMode="auto">
          <a:xfrm flipV="1">
            <a:off x="2092201" y="3843291"/>
            <a:ext cx="2160000" cy="72000"/>
          </a:xfrm>
          <a:prstGeom prst="triangle">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p:txBody>
      </p:sp>
      <p:sp>
        <p:nvSpPr>
          <p:cNvPr id="58" name="二等辺三角形 57"/>
          <p:cNvSpPr/>
          <p:nvPr/>
        </p:nvSpPr>
        <p:spPr bwMode="auto">
          <a:xfrm flipV="1">
            <a:off x="6517607" y="2907291"/>
            <a:ext cx="2160000" cy="72000"/>
          </a:xfrm>
          <a:prstGeom prst="triangle">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p:txBody>
      </p:sp>
      <p:sp>
        <p:nvSpPr>
          <p:cNvPr id="59" name="二等辺三角形 58"/>
          <p:cNvSpPr/>
          <p:nvPr/>
        </p:nvSpPr>
        <p:spPr bwMode="auto">
          <a:xfrm flipV="1">
            <a:off x="6517607" y="3843291"/>
            <a:ext cx="2160000" cy="72000"/>
          </a:xfrm>
          <a:prstGeom prst="triangle">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76640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par>
                                <p:cTn id="36" presetID="10" presetClass="entr" presetSubtype="0"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500"/>
                                        <p:tgtEl>
                                          <p:spTgt spid="6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500"/>
                                        <p:tgtEl>
                                          <p:spTgt spid="6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fade">
                                      <p:cBhvr>
                                        <p:cTn id="7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1" grpId="0" animBg="1"/>
      <p:bldP spid="54" grpId="0" animBg="1"/>
      <p:bldP spid="55" grpId="0" animBg="1"/>
      <p:bldP spid="56" grpId="0" animBg="1"/>
      <p:bldP spid="57" grpId="0" animBg="1"/>
      <p:bldP spid="58" grpId="0" animBg="1"/>
      <p:bldP spid="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spcBef>
                <a:spcPts val="0"/>
              </a:spcBef>
            </a:pPr>
            <a:r>
              <a:rPr kumimoji="1" lang="en-US" altLang="ja-JP" smtClean="0"/>
              <a:t>Project ④ logic development</a:t>
            </a:r>
            <a:endParaRPr kumimoji="1" lang="ja-JP" altLang="en-US" dirty="0"/>
          </a:p>
        </p:txBody>
      </p:sp>
      <p:sp>
        <p:nvSpPr>
          <p:cNvPr id="4" name="コンテンツ プレースホルダ 3"/>
          <p:cNvSpPr>
            <a:spLocks noGrp="1"/>
          </p:cNvSpPr>
          <p:nvPr>
            <p:ph idx="1"/>
          </p:nvPr>
        </p:nvSpPr>
        <p:spPr/>
        <p:txBody>
          <a:bodyPr/>
          <a:lstStyle/>
          <a:p>
            <a:r>
              <a:rPr lang="en-US" altLang="ja-JP" dirty="0" smtClean="0"/>
              <a:t>There are a deductive method and an induction method.</a:t>
            </a:r>
            <a:endParaRPr lang="ja-JP" altLang="en-US" dirty="0"/>
          </a:p>
        </p:txBody>
      </p:sp>
      <p:sp>
        <p:nvSpPr>
          <p:cNvPr id="20" name="Text Box 25"/>
          <p:cNvSpPr txBox="1">
            <a:spLocks noChangeArrowheads="1"/>
          </p:cNvSpPr>
          <p:nvPr/>
        </p:nvSpPr>
        <p:spPr bwMode="auto">
          <a:xfrm>
            <a:off x="1040028" y="4681324"/>
            <a:ext cx="4264347" cy="1141439"/>
          </a:xfrm>
          <a:prstGeom prst="rect">
            <a:avLst/>
          </a:prstGeom>
          <a:noFill/>
          <a:ln w="9525" algn="ctr">
            <a:solidFill>
              <a:schemeClr val="tx1"/>
            </a:solidFill>
            <a:prstDash val="dash"/>
            <a:miter lim="800000"/>
            <a:headEnd/>
            <a:tailEnd/>
          </a:ln>
          <a:effectLst/>
        </p:spPr>
        <p:txBody>
          <a:bodyPr wrap="square" lIns="90000" tIns="108000" rIns="90000" bIns="108000" anchor="ctr">
            <a:spAutoFit/>
          </a:bodyPr>
          <a:lstStyle/>
          <a:p>
            <a:pPr>
              <a:spcBef>
                <a:spcPts val="0"/>
              </a:spcBef>
              <a:defRPr/>
            </a:pPr>
            <a:r>
              <a:rPr lang="en-US" altLang="ja-JP" sz="2000" dirty="0" smtClean="0">
                <a:solidFill>
                  <a:srgbClr val="000000"/>
                </a:solidFill>
                <a:latin typeface="HGP創英角ｺﾞｼｯｸUB" pitchFamily="50" charset="-128"/>
              </a:rPr>
              <a:t>Approach method of relating two information, and bring out the conclusion.</a:t>
            </a:r>
            <a:endParaRPr lang="ja-JP" altLang="en-US" sz="2000" dirty="0">
              <a:solidFill>
                <a:srgbClr val="000000"/>
              </a:solidFill>
              <a:latin typeface="HGP創英角ｺﾞｼｯｸUB" pitchFamily="50" charset="-128"/>
            </a:endParaRPr>
          </a:p>
        </p:txBody>
      </p:sp>
      <p:grpSp>
        <p:nvGrpSpPr>
          <p:cNvPr id="60" name="グループ化 59"/>
          <p:cNvGrpSpPr/>
          <p:nvPr/>
        </p:nvGrpSpPr>
        <p:grpSpPr>
          <a:xfrm>
            <a:off x="1040028" y="1946475"/>
            <a:ext cx="4264347" cy="720000"/>
            <a:chOff x="1054096" y="2115291"/>
            <a:chExt cx="4264347" cy="720000"/>
          </a:xfrm>
        </p:grpSpPr>
        <p:sp>
          <p:nvSpPr>
            <p:cNvPr id="21" name="Rectangle 28"/>
            <p:cNvSpPr>
              <a:spLocks noChangeArrowheads="1"/>
            </p:cNvSpPr>
            <p:nvPr/>
          </p:nvSpPr>
          <p:spPr bwMode="auto">
            <a:xfrm>
              <a:off x="2494096" y="2115291"/>
              <a:ext cx="2824347" cy="720000"/>
            </a:xfrm>
            <a:prstGeom prst="rect">
              <a:avLst/>
            </a:prstGeom>
            <a:solidFill>
              <a:schemeClr val="bg1"/>
            </a:solidFill>
            <a:ln w="9525" algn="ctr">
              <a:solidFill>
                <a:schemeClr val="tx1"/>
              </a:solidFill>
              <a:prstDash val="dash"/>
              <a:miter lim="800000"/>
              <a:headEnd/>
              <a:tailEnd/>
            </a:ln>
            <a:effectLst/>
          </p:spPr>
          <p:txBody>
            <a:bodyPr wrap="none" lIns="36000" tIns="36000" rIns="36000" bIns="36000" anchor="ctr"/>
            <a:lstStyle/>
            <a:p>
              <a:pPr marL="342900" indent="-342900" algn="ctr">
                <a:spcBef>
                  <a:spcPts val="0"/>
                </a:spcBef>
                <a:defRPr/>
              </a:pPr>
              <a:r>
                <a:rPr lang="en-US" altLang="ja-JP" sz="2000" dirty="0" smtClean="0">
                  <a:solidFill>
                    <a:srgbClr val="000000"/>
                  </a:solidFill>
                  <a:latin typeface="HGP創英角ｺﾞｼｯｸUB" pitchFamily="50" charset="-128"/>
                </a:rPr>
                <a:t>All humans must be died</a:t>
              </a:r>
            </a:p>
            <a:p>
              <a:pPr marL="342900" indent="-342900" algn="ctr">
                <a:spcBef>
                  <a:spcPts val="0"/>
                </a:spcBef>
                <a:defRPr/>
              </a:pPr>
              <a:r>
                <a:rPr lang="en-US" altLang="ja-JP" sz="2000" dirty="0" smtClean="0">
                  <a:solidFill>
                    <a:srgbClr val="000000"/>
                  </a:solidFill>
                  <a:latin typeface="HGP創英角ｺﾞｼｯｸUB" pitchFamily="50" charset="-128"/>
                </a:rPr>
                <a:t>In the future. </a:t>
              </a:r>
              <a:endParaRPr lang="ja-JP" altLang="en-US" sz="2000" dirty="0">
                <a:solidFill>
                  <a:srgbClr val="000000"/>
                </a:solidFill>
                <a:latin typeface="HGP創英角ｺﾞｼｯｸUB" pitchFamily="50" charset="-128"/>
              </a:endParaRPr>
            </a:p>
          </p:txBody>
        </p:sp>
        <p:sp>
          <p:nvSpPr>
            <p:cNvPr id="25" name="Rectangle 18"/>
            <p:cNvSpPr>
              <a:spLocks noChangeArrowheads="1"/>
            </p:cNvSpPr>
            <p:nvPr/>
          </p:nvSpPr>
          <p:spPr bwMode="auto">
            <a:xfrm>
              <a:off x="1054096" y="2115291"/>
              <a:ext cx="1440000" cy="720000"/>
            </a:xfrm>
            <a:prstGeom prst="rect">
              <a:avLst/>
            </a:prstGeom>
            <a:solidFill>
              <a:srgbClr val="66FFFF"/>
            </a:solidFill>
            <a:ln w="9525" algn="ctr">
              <a:solidFill>
                <a:schemeClr val="tx1"/>
              </a:solidFill>
              <a:miter lim="800000"/>
              <a:headEnd/>
              <a:tailEnd/>
            </a:ln>
            <a:effectLst/>
          </p:spPr>
          <p:txBody>
            <a:bodyPr wrap="none" lIns="36000" tIns="36000" rIns="36000" bIns="36000" anchor="ctr"/>
            <a:lstStyle/>
            <a:p>
              <a:pPr marL="342900" indent="-342900" algn="ctr">
                <a:spcBef>
                  <a:spcPts val="0"/>
                </a:spcBef>
                <a:defRPr/>
              </a:pPr>
              <a:r>
                <a:rPr lang="en-US" altLang="ja-JP" sz="2000" smtClean="0">
                  <a:solidFill>
                    <a:srgbClr val="000000"/>
                  </a:solidFill>
                  <a:latin typeface="HGP創英角ｺﾞｼｯｸUB" pitchFamily="50" charset="-128"/>
                </a:rPr>
                <a:t>Assumption</a:t>
              </a:r>
              <a:endParaRPr lang="ja-JP" altLang="en-US" sz="2000" dirty="0">
                <a:solidFill>
                  <a:srgbClr val="000000"/>
                </a:solidFill>
                <a:latin typeface="HGP創英角ｺﾞｼｯｸUB" pitchFamily="50" charset="-128"/>
              </a:endParaRPr>
            </a:p>
          </p:txBody>
        </p:sp>
      </p:grpSp>
      <p:grpSp>
        <p:nvGrpSpPr>
          <p:cNvPr id="61" name="グループ化 60"/>
          <p:cNvGrpSpPr/>
          <p:nvPr/>
        </p:nvGrpSpPr>
        <p:grpSpPr>
          <a:xfrm>
            <a:off x="1040028" y="2882475"/>
            <a:ext cx="4264347" cy="720000"/>
            <a:chOff x="1054096" y="3051291"/>
            <a:chExt cx="4264347" cy="720000"/>
          </a:xfrm>
        </p:grpSpPr>
        <p:sp>
          <p:nvSpPr>
            <p:cNvPr id="32" name="Rectangle 28"/>
            <p:cNvSpPr>
              <a:spLocks noChangeArrowheads="1"/>
            </p:cNvSpPr>
            <p:nvPr/>
          </p:nvSpPr>
          <p:spPr bwMode="auto">
            <a:xfrm>
              <a:off x="2494096" y="3051291"/>
              <a:ext cx="2824347" cy="720000"/>
            </a:xfrm>
            <a:prstGeom prst="rect">
              <a:avLst/>
            </a:prstGeom>
            <a:solidFill>
              <a:schemeClr val="bg1"/>
            </a:solidFill>
            <a:ln w="9525" algn="ctr">
              <a:solidFill>
                <a:schemeClr val="tx1"/>
              </a:solidFill>
              <a:prstDash val="dash"/>
              <a:miter lim="800000"/>
              <a:headEnd/>
              <a:tailEnd/>
            </a:ln>
            <a:effectLst/>
          </p:spPr>
          <p:txBody>
            <a:bodyPr wrap="none" lIns="36000" tIns="36000" rIns="36000" bIns="36000" anchor="ctr"/>
            <a:lstStyle/>
            <a:p>
              <a:pPr marL="342900" indent="-342900" algn="ctr">
                <a:spcBef>
                  <a:spcPts val="0"/>
                </a:spcBef>
                <a:defRPr/>
              </a:pPr>
              <a:r>
                <a:rPr lang="en-US" altLang="ja-JP" sz="2000" dirty="0" smtClean="0">
                  <a:solidFill>
                    <a:srgbClr val="000000"/>
                  </a:solidFill>
                  <a:latin typeface="HGP創英角ｺﾞｼｯｸUB" pitchFamily="50" charset="-128"/>
                </a:rPr>
                <a:t>Socrates is human. </a:t>
              </a:r>
              <a:endParaRPr lang="ja-JP" altLang="en-US" sz="2000" dirty="0">
                <a:solidFill>
                  <a:srgbClr val="000000"/>
                </a:solidFill>
                <a:latin typeface="HGP創英角ｺﾞｼｯｸUB" pitchFamily="50" charset="-128"/>
              </a:endParaRPr>
            </a:p>
          </p:txBody>
        </p:sp>
        <p:sp>
          <p:nvSpPr>
            <p:cNvPr id="33" name="Rectangle 18"/>
            <p:cNvSpPr>
              <a:spLocks noChangeArrowheads="1"/>
            </p:cNvSpPr>
            <p:nvPr/>
          </p:nvSpPr>
          <p:spPr bwMode="auto">
            <a:xfrm>
              <a:off x="1054096" y="3051291"/>
              <a:ext cx="1440000" cy="720000"/>
            </a:xfrm>
            <a:prstGeom prst="rect">
              <a:avLst/>
            </a:prstGeom>
            <a:solidFill>
              <a:srgbClr val="66FFFF"/>
            </a:solidFill>
            <a:ln w="9525" algn="ctr">
              <a:solidFill>
                <a:schemeClr val="tx1"/>
              </a:solidFill>
              <a:miter lim="800000"/>
              <a:headEnd/>
              <a:tailEnd/>
            </a:ln>
            <a:effectLst/>
          </p:spPr>
          <p:txBody>
            <a:bodyPr wrap="none" lIns="36000" tIns="36000" rIns="36000" bIns="36000" anchor="ctr"/>
            <a:lstStyle/>
            <a:p>
              <a:pPr marL="342900" indent="-342900" algn="ctr">
                <a:spcBef>
                  <a:spcPts val="0"/>
                </a:spcBef>
                <a:defRPr/>
              </a:pPr>
              <a:r>
                <a:rPr lang="en-US" altLang="ja-JP" sz="2000" smtClean="0">
                  <a:solidFill>
                    <a:srgbClr val="000000"/>
                  </a:solidFill>
                  <a:latin typeface="HGP創英角ｺﾞｼｯｸUB" pitchFamily="50" charset="-128"/>
                </a:rPr>
                <a:t>Fact</a:t>
              </a:r>
              <a:endParaRPr lang="ja-JP" altLang="en-US" sz="2000" dirty="0">
                <a:solidFill>
                  <a:srgbClr val="000000"/>
                </a:solidFill>
                <a:latin typeface="HGP創英角ｺﾞｼｯｸUB" pitchFamily="50" charset="-128"/>
              </a:endParaRPr>
            </a:p>
          </p:txBody>
        </p:sp>
      </p:grpSp>
      <p:grpSp>
        <p:nvGrpSpPr>
          <p:cNvPr id="62" name="グループ化 61"/>
          <p:cNvGrpSpPr/>
          <p:nvPr/>
        </p:nvGrpSpPr>
        <p:grpSpPr>
          <a:xfrm>
            <a:off x="1040028" y="3818475"/>
            <a:ext cx="4264347" cy="720000"/>
            <a:chOff x="1054096" y="3987291"/>
            <a:chExt cx="4264347" cy="720000"/>
          </a:xfrm>
        </p:grpSpPr>
        <p:sp>
          <p:nvSpPr>
            <p:cNvPr id="35" name="Rectangle 28"/>
            <p:cNvSpPr>
              <a:spLocks noChangeArrowheads="1"/>
            </p:cNvSpPr>
            <p:nvPr/>
          </p:nvSpPr>
          <p:spPr bwMode="auto">
            <a:xfrm>
              <a:off x="2494096" y="3987291"/>
              <a:ext cx="2824347" cy="720000"/>
            </a:xfrm>
            <a:prstGeom prst="rect">
              <a:avLst/>
            </a:prstGeom>
            <a:solidFill>
              <a:schemeClr val="bg1"/>
            </a:solidFill>
            <a:ln w="9525" algn="ctr">
              <a:solidFill>
                <a:schemeClr val="tx1"/>
              </a:solidFill>
              <a:prstDash val="dash"/>
              <a:miter lim="800000"/>
              <a:headEnd/>
              <a:tailEnd/>
            </a:ln>
            <a:effectLst/>
          </p:spPr>
          <p:txBody>
            <a:bodyPr wrap="none" lIns="36000" tIns="36000" rIns="36000" bIns="36000" anchor="ctr"/>
            <a:lstStyle/>
            <a:p>
              <a:pPr marL="342900" indent="-342900" algn="ctr">
                <a:spcBef>
                  <a:spcPts val="0"/>
                </a:spcBef>
                <a:defRPr/>
              </a:pPr>
              <a:r>
                <a:rPr lang="en-US" altLang="ja-JP" sz="2000" dirty="0" smtClean="0">
                  <a:solidFill>
                    <a:srgbClr val="000000"/>
                  </a:solidFill>
                  <a:latin typeface="HGP創英角ｺﾞｼｯｸUB" pitchFamily="50" charset="-128"/>
                </a:rPr>
                <a:t>Therefore, Socrates must</a:t>
              </a:r>
            </a:p>
            <a:p>
              <a:pPr marL="342900" indent="-342900" algn="ctr">
                <a:spcBef>
                  <a:spcPts val="0"/>
                </a:spcBef>
                <a:defRPr/>
              </a:pPr>
              <a:r>
                <a:rPr lang="en-US" altLang="ja-JP" sz="2000" dirty="0" smtClean="0">
                  <a:solidFill>
                    <a:srgbClr val="000000"/>
                  </a:solidFill>
                  <a:latin typeface="HGP創英角ｺﾞｼｯｸUB" pitchFamily="50" charset="-128"/>
                </a:rPr>
                <a:t>be died in the future. </a:t>
              </a:r>
              <a:endParaRPr lang="ja-JP" altLang="en-US" sz="2000" dirty="0">
                <a:solidFill>
                  <a:srgbClr val="000000"/>
                </a:solidFill>
                <a:latin typeface="HGP創英角ｺﾞｼｯｸUB" pitchFamily="50" charset="-128"/>
              </a:endParaRPr>
            </a:p>
          </p:txBody>
        </p:sp>
        <p:sp>
          <p:nvSpPr>
            <p:cNvPr id="36" name="Rectangle 18"/>
            <p:cNvSpPr>
              <a:spLocks noChangeArrowheads="1"/>
            </p:cNvSpPr>
            <p:nvPr/>
          </p:nvSpPr>
          <p:spPr bwMode="auto">
            <a:xfrm>
              <a:off x="1054096" y="3987291"/>
              <a:ext cx="1440000" cy="720000"/>
            </a:xfrm>
            <a:prstGeom prst="rect">
              <a:avLst/>
            </a:prstGeom>
            <a:solidFill>
              <a:srgbClr val="66FFFF"/>
            </a:solidFill>
            <a:ln w="9525" algn="ctr">
              <a:solidFill>
                <a:schemeClr val="tx1"/>
              </a:solidFill>
              <a:miter lim="800000"/>
              <a:headEnd/>
              <a:tailEnd/>
            </a:ln>
            <a:effectLst/>
          </p:spPr>
          <p:txBody>
            <a:bodyPr wrap="none" lIns="36000" tIns="36000" rIns="36000" bIns="36000" anchor="ctr"/>
            <a:lstStyle/>
            <a:p>
              <a:pPr marL="342900" indent="-342900" algn="ctr">
                <a:spcBef>
                  <a:spcPts val="0"/>
                </a:spcBef>
                <a:defRPr/>
              </a:pPr>
              <a:r>
                <a:rPr lang="en-US" altLang="ja-JP" sz="2000" smtClean="0">
                  <a:solidFill>
                    <a:srgbClr val="000000"/>
                  </a:solidFill>
                  <a:latin typeface="HGP創英角ｺﾞｼｯｸUB" pitchFamily="50" charset="-128"/>
                </a:rPr>
                <a:t>Conclusion</a:t>
              </a:r>
              <a:endParaRPr lang="ja-JP" altLang="en-US" sz="2000" dirty="0">
                <a:solidFill>
                  <a:srgbClr val="000000"/>
                </a:solidFill>
                <a:latin typeface="HGP創英角ｺﾞｼｯｸUB" pitchFamily="50" charset="-128"/>
              </a:endParaRPr>
            </a:p>
          </p:txBody>
        </p:sp>
      </p:grpSp>
      <p:grpSp>
        <p:nvGrpSpPr>
          <p:cNvPr id="40" name="グループ化 39"/>
          <p:cNvGrpSpPr/>
          <p:nvPr/>
        </p:nvGrpSpPr>
        <p:grpSpPr>
          <a:xfrm>
            <a:off x="1040028" y="1311058"/>
            <a:ext cx="4264347" cy="830997"/>
            <a:chOff x="2427803" y="1552444"/>
            <a:chExt cx="6620951" cy="830997"/>
          </a:xfrm>
        </p:grpSpPr>
        <p:sp>
          <p:nvSpPr>
            <p:cNvPr id="39" name="テキスト ボックス 38"/>
            <p:cNvSpPr txBox="1"/>
            <p:nvPr/>
          </p:nvSpPr>
          <p:spPr>
            <a:xfrm>
              <a:off x="2427803" y="1552444"/>
              <a:ext cx="6620951" cy="830997"/>
            </a:xfrm>
            <a:prstGeom prst="rect">
              <a:avLst/>
            </a:prstGeom>
            <a:noFill/>
          </p:spPr>
          <p:txBody>
            <a:bodyPr wrap="square" rtlCol="0">
              <a:spAutoFit/>
            </a:bodyPr>
            <a:lstStyle/>
            <a:p>
              <a:pPr algn="ctr">
                <a:spcBef>
                  <a:spcPts val="0"/>
                </a:spcBef>
              </a:pPr>
              <a:r>
                <a:rPr lang="en-US" altLang="zh-TW" sz="2400" dirty="0" smtClean="0">
                  <a:solidFill>
                    <a:srgbClr val="000000"/>
                  </a:solidFill>
                </a:rPr>
                <a:t>Deductive method (syllogism)</a:t>
              </a:r>
              <a:endParaRPr lang="zh-TW" altLang="en-US" sz="2400" dirty="0">
                <a:solidFill>
                  <a:srgbClr val="000000"/>
                </a:solidFill>
              </a:endParaRPr>
            </a:p>
          </p:txBody>
        </p:sp>
        <p:cxnSp>
          <p:nvCxnSpPr>
            <p:cNvPr id="38" name="直線コネクタ 37"/>
            <p:cNvCxnSpPr/>
            <p:nvPr/>
          </p:nvCxnSpPr>
          <p:spPr bwMode="auto">
            <a:xfrm>
              <a:off x="2427803" y="2014109"/>
              <a:ext cx="662095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41" name="Rectangle 18"/>
          <p:cNvSpPr>
            <a:spLocks noChangeArrowheads="1"/>
          </p:cNvSpPr>
          <p:nvPr/>
        </p:nvSpPr>
        <p:spPr bwMode="auto">
          <a:xfrm>
            <a:off x="158970" y="1946475"/>
            <a:ext cx="720000" cy="2592000"/>
          </a:xfrm>
          <a:prstGeom prst="rect">
            <a:avLst/>
          </a:prstGeom>
          <a:solidFill>
            <a:schemeClr val="bg1"/>
          </a:solidFill>
          <a:ln w="9525" algn="ctr">
            <a:solidFill>
              <a:schemeClr val="tx1"/>
            </a:solidFill>
            <a:miter lim="800000"/>
            <a:headEnd/>
            <a:tailEnd/>
          </a:ln>
          <a:effectLst/>
        </p:spPr>
        <p:txBody>
          <a:bodyPr vert="eaVert" wrap="none" lIns="36000" tIns="36000" rIns="36000" bIns="36000" anchor="ctr"/>
          <a:lstStyle/>
          <a:p>
            <a:pPr marL="342900" indent="-342900" algn="ctr">
              <a:spcBef>
                <a:spcPts val="0"/>
              </a:spcBef>
              <a:defRPr/>
            </a:pPr>
            <a:r>
              <a:rPr lang="en-US" altLang="ja-JP" sz="2400" dirty="0" smtClean="0">
                <a:solidFill>
                  <a:srgbClr val="000000"/>
                </a:solidFill>
                <a:latin typeface="HGP創英角ｺﾞｼｯｸUB" pitchFamily="50" charset="-128"/>
              </a:rPr>
              <a:t>Logical structure</a:t>
            </a:r>
            <a:endParaRPr lang="ja-JP" altLang="en-US" sz="2400" dirty="0">
              <a:solidFill>
                <a:srgbClr val="000000"/>
              </a:solidFill>
              <a:latin typeface="HGP創英角ｺﾞｼｯｸUB" pitchFamily="50" charset="-128"/>
            </a:endParaRPr>
          </a:p>
        </p:txBody>
      </p:sp>
      <p:grpSp>
        <p:nvGrpSpPr>
          <p:cNvPr id="63" name="グループ化 62"/>
          <p:cNvGrpSpPr/>
          <p:nvPr/>
        </p:nvGrpSpPr>
        <p:grpSpPr>
          <a:xfrm>
            <a:off x="5465434" y="1946475"/>
            <a:ext cx="4264347" cy="360000"/>
            <a:chOff x="5479502" y="2115291"/>
            <a:chExt cx="4264347" cy="720000"/>
          </a:xfrm>
        </p:grpSpPr>
        <p:sp>
          <p:nvSpPr>
            <p:cNvPr id="45" name="Rectangle 28"/>
            <p:cNvSpPr>
              <a:spLocks noChangeArrowheads="1"/>
            </p:cNvSpPr>
            <p:nvPr/>
          </p:nvSpPr>
          <p:spPr bwMode="auto">
            <a:xfrm>
              <a:off x="6919502" y="2115291"/>
              <a:ext cx="2824347" cy="720000"/>
            </a:xfrm>
            <a:prstGeom prst="rect">
              <a:avLst/>
            </a:prstGeom>
            <a:solidFill>
              <a:schemeClr val="bg1"/>
            </a:solidFill>
            <a:ln w="9525" algn="ctr">
              <a:solidFill>
                <a:schemeClr val="tx1"/>
              </a:solidFill>
              <a:prstDash val="dash"/>
              <a:miter lim="800000"/>
              <a:headEnd/>
              <a:tailEnd/>
            </a:ln>
            <a:effectLst/>
          </p:spPr>
          <p:txBody>
            <a:bodyPr wrap="none" lIns="36000" tIns="36000" rIns="36000" bIns="36000" anchor="ctr"/>
            <a:lstStyle/>
            <a:p>
              <a:pPr marL="342900" indent="-342900" algn="ctr">
                <a:spcBef>
                  <a:spcPts val="0"/>
                </a:spcBef>
                <a:defRPr/>
              </a:pPr>
              <a:r>
                <a:rPr lang="en-US" altLang="ja-JP" sz="2000" smtClean="0">
                  <a:solidFill>
                    <a:srgbClr val="000000"/>
                  </a:solidFill>
                  <a:latin typeface="HGP創英角ｺﾞｼｯｸUB" pitchFamily="50" charset="-128"/>
                </a:rPr>
                <a:t>Socrates died. </a:t>
              </a:r>
              <a:endParaRPr lang="ja-JP" altLang="en-US" sz="2000" dirty="0">
                <a:solidFill>
                  <a:srgbClr val="000000"/>
                </a:solidFill>
                <a:latin typeface="HGP創英角ｺﾞｼｯｸUB" pitchFamily="50" charset="-128"/>
              </a:endParaRPr>
            </a:p>
          </p:txBody>
        </p:sp>
        <p:sp>
          <p:nvSpPr>
            <p:cNvPr id="46" name="Rectangle 18"/>
            <p:cNvSpPr>
              <a:spLocks noChangeArrowheads="1"/>
            </p:cNvSpPr>
            <p:nvPr/>
          </p:nvSpPr>
          <p:spPr bwMode="auto">
            <a:xfrm>
              <a:off x="5479502" y="2115291"/>
              <a:ext cx="1440000" cy="720000"/>
            </a:xfrm>
            <a:prstGeom prst="rect">
              <a:avLst/>
            </a:prstGeom>
            <a:solidFill>
              <a:srgbClr val="66FFFF"/>
            </a:solidFill>
            <a:ln w="9525" algn="ctr">
              <a:solidFill>
                <a:schemeClr val="tx1"/>
              </a:solidFill>
              <a:miter lim="800000"/>
              <a:headEnd/>
              <a:tailEnd/>
            </a:ln>
            <a:effectLst/>
          </p:spPr>
          <p:txBody>
            <a:bodyPr wrap="none" lIns="36000" tIns="36000" rIns="36000" bIns="36000" anchor="ctr"/>
            <a:lstStyle/>
            <a:p>
              <a:pPr marL="342900" indent="-342900" algn="ctr">
                <a:spcBef>
                  <a:spcPts val="0"/>
                </a:spcBef>
                <a:defRPr/>
              </a:pPr>
              <a:r>
                <a:rPr lang="en-US" altLang="ja-JP" sz="2000" smtClean="0">
                  <a:solidFill>
                    <a:srgbClr val="000000"/>
                  </a:solidFill>
                  <a:latin typeface="HGP創英角ｺﾞｼｯｸUB" pitchFamily="50" charset="-128"/>
                </a:rPr>
                <a:t>Conclusion ①</a:t>
              </a:r>
              <a:endParaRPr lang="ja-JP" altLang="en-US" sz="2000" dirty="0">
                <a:solidFill>
                  <a:srgbClr val="000000"/>
                </a:solidFill>
                <a:latin typeface="HGP創英角ｺﾞｼｯｸUB" pitchFamily="50" charset="-128"/>
              </a:endParaRPr>
            </a:p>
          </p:txBody>
        </p:sp>
      </p:grpSp>
      <p:grpSp>
        <p:nvGrpSpPr>
          <p:cNvPr id="64" name="グループ化 63"/>
          <p:cNvGrpSpPr/>
          <p:nvPr/>
        </p:nvGrpSpPr>
        <p:grpSpPr>
          <a:xfrm>
            <a:off x="5465434" y="2882475"/>
            <a:ext cx="4264347" cy="720000"/>
            <a:chOff x="5479502" y="3051291"/>
            <a:chExt cx="4264347" cy="720000"/>
          </a:xfrm>
        </p:grpSpPr>
        <p:sp>
          <p:nvSpPr>
            <p:cNvPr id="47" name="Rectangle 28"/>
            <p:cNvSpPr>
              <a:spLocks noChangeArrowheads="1"/>
            </p:cNvSpPr>
            <p:nvPr/>
          </p:nvSpPr>
          <p:spPr bwMode="auto">
            <a:xfrm>
              <a:off x="6919502" y="3051291"/>
              <a:ext cx="2824347" cy="720000"/>
            </a:xfrm>
            <a:prstGeom prst="rect">
              <a:avLst/>
            </a:prstGeom>
            <a:solidFill>
              <a:schemeClr val="bg1"/>
            </a:solidFill>
            <a:ln w="9525" algn="ctr">
              <a:solidFill>
                <a:schemeClr val="tx1"/>
              </a:solidFill>
              <a:prstDash val="dash"/>
              <a:miter lim="800000"/>
              <a:headEnd/>
              <a:tailEnd/>
            </a:ln>
            <a:effectLst/>
          </p:spPr>
          <p:txBody>
            <a:bodyPr wrap="none" lIns="36000" tIns="36000" rIns="36000" bIns="36000" anchor="ctr"/>
            <a:lstStyle/>
            <a:p>
              <a:pPr marL="342900" indent="-342900" algn="ctr">
                <a:spcBef>
                  <a:spcPts val="0"/>
                </a:spcBef>
                <a:defRPr/>
              </a:pPr>
              <a:r>
                <a:rPr lang="en-US" altLang="ja-JP" sz="1800" dirty="0" smtClean="0">
                  <a:solidFill>
                    <a:srgbClr val="000000"/>
                  </a:solidFill>
                  <a:latin typeface="HGP創英角ｺﾞｼｯｸUB" pitchFamily="50" charset="-128"/>
                </a:rPr>
                <a:t>Both of them are humans. </a:t>
              </a:r>
              <a:endParaRPr lang="ja-JP" altLang="en-US" sz="1800" dirty="0">
                <a:solidFill>
                  <a:srgbClr val="000000"/>
                </a:solidFill>
                <a:latin typeface="HGP創英角ｺﾞｼｯｸUB" pitchFamily="50" charset="-128"/>
              </a:endParaRPr>
            </a:p>
          </p:txBody>
        </p:sp>
        <p:sp>
          <p:nvSpPr>
            <p:cNvPr id="48" name="Rectangle 18"/>
            <p:cNvSpPr>
              <a:spLocks noChangeArrowheads="1"/>
            </p:cNvSpPr>
            <p:nvPr/>
          </p:nvSpPr>
          <p:spPr bwMode="auto">
            <a:xfrm>
              <a:off x="5479502" y="3051291"/>
              <a:ext cx="1440000" cy="720000"/>
            </a:xfrm>
            <a:prstGeom prst="rect">
              <a:avLst/>
            </a:prstGeom>
            <a:solidFill>
              <a:srgbClr val="66FFFF"/>
            </a:solidFill>
            <a:ln w="9525" algn="ctr">
              <a:solidFill>
                <a:schemeClr val="tx1"/>
              </a:solidFill>
              <a:miter lim="800000"/>
              <a:headEnd/>
              <a:tailEnd/>
            </a:ln>
            <a:effectLst/>
          </p:spPr>
          <p:txBody>
            <a:bodyPr wrap="none" lIns="36000" tIns="36000" rIns="36000" bIns="36000" anchor="ctr"/>
            <a:lstStyle/>
            <a:p>
              <a:pPr marL="342900" indent="-342900" algn="ctr">
                <a:spcBef>
                  <a:spcPts val="0"/>
                </a:spcBef>
                <a:defRPr/>
              </a:pPr>
              <a:r>
                <a:rPr lang="en-US" altLang="zh-TW" sz="1400" dirty="0" smtClean="0">
                  <a:solidFill>
                    <a:srgbClr val="000000"/>
                  </a:solidFill>
                  <a:latin typeface="HGP創英角ｺﾞｼｯｸUB" pitchFamily="50" charset="-128"/>
                </a:rPr>
                <a:t>Cause and effect </a:t>
              </a:r>
            </a:p>
            <a:p>
              <a:pPr marL="342900" indent="-342900" algn="ctr">
                <a:spcBef>
                  <a:spcPts val="0"/>
                </a:spcBef>
                <a:defRPr/>
              </a:pPr>
              <a:r>
                <a:rPr lang="en-US" altLang="zh-TW" sz="1400" dirty="0" smtClean="0">
                  <a:solidFill>
                    <a:srgbClr val="000000"/>
                  </a:solidFill>
                  <a:latin typeface="HGP創英角ｺﾞｼｯｸUB" pitchFamily="50" charset="-128"/>
                </a:rPr>
                <a:t>(commonness)</a:t>
              </a:r>
            </a:p>
            <a:p>
              <a:pPr marL="342900" indent="-342900" algn="ctr">
                <a:spcBef>
                  <a:spcPts val="0"/>
                </a:spcBef>
                <a:defRPr/>
              </a:pPr>
              <a:r>
                <a:rPr lang="en-US" altLang="zh-TW" sz="1400" dirty="0" smtClean="0">
                  <a:solidFill>
                    <a:srgbClr val="000000"/>
                  </a:solidFill>
                  <a:latin typeface="HGP創英角ｺﾞｼｯｸUB" pitchFamily="50" charset="-128"/>
                </a:rPr>
                <a:t>Relation</a:t>
              </a:r>
              <a:endParaRPr lang="zh-TW" altLang="en-US" sz="1400" dirty="0">
                <a:solidFill>
                  <a:srgbClr val="000000"/>
                </a:solidFill>
                <a:latin typeface="HGP創英角ｺﾞｼｯｸUB" pitchFamily="50" charset="-128"/>
              </a:endParaRPr>
            </a:p>
          </p:txBody>
        </p:sp>
      </p:grpSp>
      <p:grpSp>
        <p:nvGrpSpPr>
          <p:cNvPr id="65" name="グループ化 64"/>
          <p:cNvGrpSpPr/>
          <p:nvPr/>
        </p:nvGrpSpPr>
        <p:grpSpPr>
          <a:xfrm>
            <a:off x="5465434" y="3818475"/>
            <a:ext cx="4264347" cy="720000"/>
            <a:chOff x="5479502" y="3987291"/>
            <a:chExt cx="4264347" cy="720000"/>
          </a:xfrm>
        </p:grpSpPr>
        <p:sp>
          <p:nvSpPr>
            <p:cNvPr id="49" name="Rectangle 28"/>
            <p:cNvSpPr>
              <a:spLocks noChangeArrowheads="1"/>
            </p:cNvSpPr>
            <p:nvPr/>
          </p:nvSpPr>
          <p:spPr bwMode="auto">
            <a:xfrm>
              <a:off x="6919502" y="3987291"/>
              <a:ext cx="2824347" cy="720000"/>
            </a:xfrm>
            <a:prstGeom prst="rect">
              <a:avLst/>
            </a:prstGeom>
            <a:solidFill>
              <a:schemeClr val="bg1"/>
            </a:solidFill>
            <a:ln w="9525" algn="ctr">
              <a:solidFill>
                <a:schemeClr val="tx1"/>
              </a:solidFill>
              <a:prstDash val="dash"/>
              <a:miter lim="800000"/>
              <a:headEnd/>
              <a:tailEnd/>
            </a:ln>
            <a:effectLst/>
          </p:spPr>
          <p:txBody>
            <a:bodyPr wrap="none" lIns="36000" tIns="36000" rIns="36000" bIns="36000" anchor="ctr"/>
            <a:lstStyle/>
            <a:p>
              <a:pPr marL="342900" indent="-342900" algn="ctr">
                <a:spcBef>
                  <a:spcPts val="0"/>
                </a:spcBef>
                <a:defRPr/>
              </a:pPr>
              <a:r>
                <a:rPr lang="en-US" altLang="ja-JP" sz="1800" dirty="0" smtClean="0">
                  <a:solidFill>
                    <a:srgbClr val="000000"/>
                  </a:solidFill>
                  <a:latin typeface="HGP創英角ｺﾞｼｯｸUB" pitchFamily="50" charset="-128"/>
                </a:rPr>
                <a:t>Therefore, all humans </a:t>
              </a:r>
            </a:p>
            <a:p>
              <a:pPr marL="342900" indent="-342900" algn="ctr">
                <a:spcBef>
                  <a:spcPts val="0"/>
                </a:spcBef>
                <a:defRPr/>
              </a:pPr>
              <a:r>
                <a:rPr lang="en-US" altLang="ja-JP" sz="1800" dirty="0" smtClean="0">
                  <a:solidFill>
                    <a:srgbClr val="000000"/>
                  </a:solidFill>
                  <a:latin typeface="HGP創英角ｺﾞｼｯｸUB" pitchFamily="50" charset="-128"/>
                </a:rPr>
                <a:t>must be died in the future. </a:t>
              </a:r>
              <a:endParaRPr lang="ja-JP" altLang="en-US" sz="1800" dirty="0">
                <a:solidFill>
                  <a:srgbClr val="000000"/>
                </a:solidFill>
                <a:latin typeface="HGP創英角ｺﾞｼｯｸUB" pitchFamily="50" charset="-128"/>
              </a:endParaRPr>
            </a:p>
          </p:txBody>
        </p:sp>
        <p:sp>
          <p:nvSpPr>
            <p:cNvPr id="50" name="Rectangle 18"/>
            <p:cNvSpPr>
              <a:spLocks noChangeArrowheads="1"/>
            </p:cNvSpPr>
            <p:nvPr/>
          </p:nvSpPr>
          <p:spPr bwMode="auto">
            <a:xfrm>
              <a:off x="5479502" y="3987291"/>
              <a:ext cx="1440000" cy="720000"/>
            </a:xfrm>
            <a:prstGeom prst="rect">
              <a:avLst/>
            </a:prstGeom>
            <a:solidFill>
              <a:srgbClr val="66FFFF"/>
            </a:solidFill>
            <a:ln w="9525" algn="ctr">
              <a:solidFill>
                <a:schemeClr val="tx1"/>
              </a:solidFill>
              <a:miter lim="800000"/>
              <a:headEnd/>
              <a:tailEnd/>
            </a:ln>
            <a:effectLst/>
          </p:spPr>
          <p:txBody>
            <a:bodyPr wrap="none" lIns="36000" tIns="36000" rIns="36000" bIns="36000" anchor="ctr"/>
            <a:lstStyle/>
            <a:p>
              <a:pPr marL="342900" indent="-342900" algn="ctr">
                <a:spcBef>
                  <a:spcPts val="0"/>
                </a:spcBef>
                <a:defRPr/>
              </a:pPr>
              <a:r>
                <a:rPr lang="en-US" altLang="ja-JP" sz="2000" smtClean="0">
                  <a:solidFill>
                    <a:srgbClr val="000000"/>
                  </a:solidFill>
                  <a:latin typeface="HGP創英角ｺﾞｼｯｸUB" pitchFamily="50" charset="-128"/>
                </a:rPr>
                <a:t>Conclusion</a:t>
              </a:r>
              <a:endParaRPr lang="ja-JP" altLang="en-US" sz="2000" dirty="0">
                <a:solidFill>
                  <a:srgbClr val="000000"/>
                </a:solidFill>
                <a:latin typeface="HGP創英角ｺﾞｼｯｸUB" pitchFamily="50" charset="-128"/>
              </a:endParaRPr>
            </a:p>
          </p:txBody>
        </p:sp>
      </p:grpSp>
      <p:grpSp>
        <p:nvGrpSpPr>
          <p:cNvPr id="51" name="グループ化 50"/>
          <p:cNvGrpSpPr/>
          <p:nvPr/>
        </p:nvGrpSpPr>
        <p:grpSpPr>
          <a:xfrm>
            <a:off x="5465434" y="1311058"/>
            <a:ext cx="4264347" cy="461665"/>
            <a:chOff x="2427803" y="1552444"/>
            <a:chExt cx="6620951" cy="461665"/>
          </a:xfrm>
        </p:grpSpPr>
        <p:sp>
          <p:nvSpPr>
            <p:cNvPr id="52" name="テキスト ボックス 51"/>
            <p:cNvSpPr txBox="1"/>
            <p:nvPr/>
          </p:nvSpPr>
          <p:spPr>
            <a:xfrm>
              <a:off x="2427803" y="1552444"/>
              <a:ext cx="6620951" cy="461665"/>
            </a:xfrm>
            <a:prstGeom prst="rect">
              <a:avLst/>
            </a:prstGeom>
            <a:noFill/>
          </p:spPr>
          <p:txBody>
            <a:bodyPr wrap="square" rtlCol="0">
              <a:spAutoFit/>
            </a:bodyPr>
            <a:lstStyle/>
            <a:p>
              <a:pPr algn="ctr">
                <a:spcBef>
                  <a:spcPts val="0"/>
                </a:spcBef>
              </a:pPr>
              <a:r>
                <a:rPr lang="en-US" altLang="zh-TW" sz="2400" dirty="0" smtClean="0">
                  <a:solidFill>
                    <a:srgbClr val="000000"/>
                  </a:solidFill>
                </a:rPr>
                <a:t>Induction method (analysis)</a:t>
              </a:r>
              <a:endParaRPr lang="zh-TW" altLang="en-US" sz="2400" dirty="0">
                <a:solidFill>
                  <a:srgbClr val="000000"/>
                </a:solidFill>
              </a:endParaRPr>
            </a:p>
          </p:txBody>
        </p:sp>
        <p:cxnSp>
          <p:nvCxnSpPr>
            <p:cNvPr id="53" name="直線コネクタ 52"/>
            <p:cNvCxnSpPr/>
            <p:nvPr/>
          </p:nvCxnSpPr>
          <p:spPr bwMode="auto">
            <a:xfrm>
              <a:off x="2427803" y="2014109"/>
              <a:ext cx="662095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54" name="Rectangle 18"/>
          <p:cNvSpPr>
            <a:spLocks noChangeArrowheads="1"/>
          </p:cNvSpPr>
          <p:nvPr/>
        </p:nvSpPr>
        <p:spPr bwMode="auto">
          <a:xfrm>
            <a:off x="158970" y="4681324"/>
            <a:ext cx="720000" cy="833664"/>
          </a:xfrm>
          <a:prstGeom prst="rect">
            <a:avLst/>
          </a:prstGeom>
          <a:solidFill>
            <a:schemeClr val="bg1"/>
          </a:solidFill>
          <a:ln w="9525" algn="ctr">
            <a:solidFill>
              <a:schemeClr val="tx1"/>
            </a:solidFill>
            <a:miter lim="800000"/>
            <a:headEnd/>
            <a:tailEnd/>
          </a:ln>
          <a:effectLst/>
        </p:spPr>
        <p:txBody>
          <a:bodyPr vert="eaVert" wrap="none" lIns="36000" tIns="36000" rIns="36000" bIns="36000" anchor="ctr"/>
          <a:lstStyle/>
          <a:p>
            <a:pPr marL="342900" indent="-342900" algn="ctr">
              <a:spcBef>
                <a:spcPts val="0"/>
              </a:spcBef>
              <a:defRPr/>
            </a:pPr>
            <a:r>
              <a:rPr lang="en-US" altLang="ja-JP" sz="1400" smtClean="0">
                <a:solidFill>
                  <a:srgbClr val="000000"/>
                </a:solidFill>
                <a:latin typeface="HGP創英角ｺﾞｼｯｸUB" pitchFamily="50" charset="-128"/>
              </a:rPr>
              <a:t>Explanation</a:t>
            </a:r>
            <a:endParaRPr lang="ja-JP" altLang="en-US" sz="1400" dirty="0">
              <a:solidFill>
                <a:srgbClr val="000000"/>
              </a:solidFill>
              <a:latin typeface="HGP創英角ｺﾞｼｯｸUB" pitchFamily="50" charset="-128"/>
            </a:endParaRPr>
          </a:p>
        </p:txBody>
      </p:sp>
      <p:sp>
        <p:nvSpPr>
          <p:cNvPr id="55" name="Text Box 25"/>
          <p:cNvSpPr txBox="1">
            <a:spLocks noChangeArrowheads="1"/>
          </p:cNvSpPr>
          <p:nvPr/>
        </p:nvSpPr>
        <p:spPr bwMode="auto">
          <a:xfrm>
            <a:off x="5479948" y="4681323"/>
            <a:ext cx="4264347" cy="833663"/>
          </a:xfrm>
          <a:prstGeom prst="rect">
            <a:avLst/>
          </a:prstGeom>
          <a:noFill/>
          <a:ln w="9525" algn="ctr">
            <a:solidFill>
              <a:schemeClr val="tx1"/>
            </a:solidFill>
            <a:prstDash val="dash"/>
            <a:miter lim="800000"/>
            <a:headEnd/>
            <a:tailEnd/>
          </a:ln>
          <a:effectLst/>
        </p:spPr>
        <p:txBody>
          <a:bodyPr wrap="square" lIns="90000" tIns="108000" rIns="90000" bIns="108000" anchor="ctr">
            <a:spAutoFit/>
          </a:bodyPr>
          <a:lstStyle/>
          <a:p>
            <a:pPr>
              <a:spcBef>
                <a:spcPts val="0"/>
              </a:spcBef>
              <a:defRPr/>
            </a:pPr>
            <a:r>
              <a:rPr lang="en-US" altLang="ja-JP" sz="2000" dirty="0" smtClean="0">
                <a:latin typeface="HGP創英角ｺﾞｼｯｸUB" pitchFamily="50" charset="-128"/>
              </a:rPr>
              <a:t>Approach method of bringing out the meaning from two or more facts.</a:t>
            </a:r>
            <a:endParaRPr lang="ja-JP" altLang="en-US" sz="2000" dirty="0">
              <a:latin typeface="HGP創英角ｺﾞｼｯｸUB" pitchFamily="50" charset="-128"/>
            </a:endParaRPr>
          </a:p>
        </p:txBody>
      </p:sp>
      <p:sp>
        <p:nvSpPr>
          <p:cNvPr id="56" name="二等辺三角形 55"/>
          <p:cNvSpPr/>
          <p:nvPr/>
        </p:nvSpPr>
        <p:spPr bwMode="auto">
          <a:xfrm flipV="1">
            <a:off x="2092201" y="2738475"/>
            <a:ext cx="2160000" cy="72000"/>
          </a:xfrm>
          <a:prstGeom prst="triangle">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ja-JP" altLang="en-US" dirty="0" smtClean="0">
              <a:solidFill>
                <a:srgbClr val="000000"/>
              </a:solidFill>
              <a:latin typeface="HGP創英角ｺﾞｼｯｸUB" pitchFamily="50" charset="-128"/>
            </a:endParaRPr>
          </a:p>
        </p:txBody>
      </p:sp>
      <p:sp>
        <p:nvSpPr>
          <p:cNvPr id="57" name="二等辺三角形 56"/>
          <p:cNvSpPr/>
          <p:nvPr/>
        </p:nvSpPr>
        <p:spPr bwMode="auto">
          <a:xfrm flipV="1">
            <a:off x="2092201" y="3674475"/>
            <a:ext cx="2160000" cy="72000"/>
          </a:xfrm>
          <a:prstGeom prst="triangle">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ja-JP" altLang="en-US" dirty="0" smtClean="0">
              <a:solidFill>
                <a:srgbClr val="000000"/>
              </a:solidFill>
              <a:latin typeface="HGP創英角ｺﾞｼｯｸUB" pitchFamily="50" charset="-128"/>
            </a:endParaRPr>
          </a:p>
        </p:txBody>
      </p:sp>
      <p:sp>
        <p:nvSpPr>
          <p:cNvPr id="58" name="二等辺三角形 57"/>
          <p:cNvSpPr/>
          <p:nvPr/>
        </p:nvSpPr>
        <p:spPr bwMode="auto">
          <a:xfrm flipV="1">
            <a:off x="6517607" y="2738475"/>
            <a:ext cx="2160000" cy="72000"/>
          </a:xfrm>
          <a:prstGeom prst="triangle">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ja-JP" altLang="en-US" dirty="0" smtClean="0">
              <a:solidFill>
                <a:srgbClr val="000000"/>
              </a:solidFill>
              <a:latin typeface="HGP創英角ｺﾞｼｯｸUB" pitchFamily="50" charset="-128"/>
            </a:endParaRPr>
          </a:p>
        </p:txBody>
      </p:sp>
      <p:sp>
        <p:nvSpPr>
          <p:cNvPr id="59" name="二等辺三角形 58"/>
          <p:cNvSpPr/>
          <p:nvPr/>
        </p:nvSpPr>
        <p:spPr bwMode="auto">
          <a:xfrm flipV="1">
            <a:off x="6517607" y="3674475"/>
            <a:ext cx="2160000" cy="72000"/>
          </a:xfrm>
          <a:prstGeom prst="triangle">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ja-JP" altLang="en-US" dirty="0" smtClean="0">
              <a:solidFill>
                <a:srgbClr val="000000"/>
              </a:solidFill>
              <a:latin typeface="HGP創英角ｺﾞｼｯｸUB" pitchFamily="50" charset="-128"/>
            </a:endParaRPr>
          </a:p>
        </p:txBody>
      </p:sp>
      <p:grpSp>
        <p:nvGrpSpPr>
          <p:cNvPr id="37" name="グループ化 36"/>
          <p:cNvGrpSpPr/>
          <p:nvPr/>
        </p:nvGrpSpPr>
        <p:grpSpPr>
          <a:xfrm>
            <a:off x="5465433" y="2306475"/>
            <a:ext cx="4264347" cy="360000"/>
            <a:chOff x="5479502" y="2115291"/>
            <a:chExt cx="4264347" cy="720000"/>
          </a:xfrm>
        </p:grpSpPr>
        <p:sp>
          <p:nvSpPr>
            <p:cNvPr id="42" name="Rectangle 28"/>
            <p:cNvSpPr>
              <a:spLocks noChangeArrowheads="1"/>
            </p:cNvSpPr>
            <p:nvPr/>
          </p:nvSpPr>
          <p:spPr bwMode="auto">
            <a:xfrm>
              <a:off x="6919502" y="2115291"/>
              <a:ext cx="2824347" cy="720000"/>
            </a:xfrm>
            <a:prstGeom prst="rect">
              <a:avLst/>
            </a:prstGeom>
            <a:solidFill>
              <a:schemeClr val="bg1"/>
            </a:solidFill>
            <a:ln w="9525" algn="ctr">
              <a:solidFill>
                <a:schemeClr val="tx1"/>
              </a:solidFill>
              <a:prstDash val="dash"/>
              <a:miter lim="800000"/>
              <a:headEnd/>
              <a:tailEnd/>
            </a:ln>
            <a:effectLst/>
          </p:spPr>
          <p:txBody>
            <a:bodyPr wrap="none" lIns="36000" tIns="36000" rIns="36000" bIns="36000" anchor="ctr"/>
            <a:lstStyle/>
            <a:p>
              <a:pPr marL="342900" indent="-342900" algn="ctr">
                <a:spcBef>
                  <a:spcPts val="0"/>
                </a:spcBef>
                <a:defRPr/>
              </a:pPr>
              <a:r>
                <a:rPr lang="en-US" altLang="ja-JP" sz="2000" smtClean="0">
                  <a:solidFill>
                    <a:srgbClr val="000000"/>
                  </a:solidFill>
                  <a:latin typeface="HGP創英角ｺﾞｼｯｸUB" pitchFamily="50" charset="-128"/>
                </a:rPr>
                <a:t>Plateau also died. </a:t>
              </a:r>
              <a:endParaRPr lang="ja-JP" altLang="en-US" sz="2000" dirty="0">
                <a:solidFill>
                  <a:srgbClr val="000000"/>
                </a:solidFill>
                <a:latin typeface="HGP創英角ｺﾞｼｯｸUB" pitchFamily="50" charset="-128"/>
              </a:endParaRPr>
            </a:p>
          </p:txBody>
        </p:sp>
        <p:sp>
          <p:nvSpPr>
            <p:cNvPr id="43" name="Rectangle 18"/>
            <p:cNvSpPr>
              <a:spLocks noChangeArrowheads="1"/>
            </p:cNvSpPr>
            <p:nvPr/>
          </p:nvSpPr>
          <p:spPr bwMode="auto">
            <a:xfrm>
              <a:off x="5479502" y="2115291"/>
              <a:ext cx="1440000" cy="720000"/>
            </a:xfrm>
            <a:prstGeom prst="rect">
              <a:avLst/>
            </a:prstGeom>
            <a:solidFill>
              <a:srgbClr val="66FFFF"/>
            </a:solidFill>
            <a:ln w="9525" algn="ctr">
              <a:solidFill>
                <a:schemeClr val="tx1"/>
              </a:solidFill>
              <a:miter lim="800000"/>
              <a:headEnd/>
              <a:tailEnd/>
            </a:ln>
            <a:effectLst/>
          </p:spPr>
          <p:txBody>
            <a:bodyPr wrap="none" lIns="36000" tIns="36000" rIns="36000" bIns="36000" anchor="ctr"/>
            <a:lstStyle/>
            <a:p>
              <a:pPr marL="342900" indent="-342900" algn="ctr">
                <a:spcBef>
                  <a:spcPts val="0"/>
                </a:spcBef>
                <a:defRPr/>
              </a:pPr>
              <a:r>
                <a:rPr lang="en-US" altLang="ja-JP" sz="2000" smtClean="0">
                  <a:solidFill>
                    <a:srgbClr val="000000"/>
                  </a:solidFill>
                  <a:latin typeface="HGP創英角ｺﾞｼｯｸUB" pitchFamily="50" charset="-128"/>
                </a:rPr>
                <a:t>Conclusion ②</a:t>
              </a:r>
              <a:endParaRPr lang="ja-JP" altLang="en-US" sz="2000" dirty="0">
                <a:solidFill>
                  <a:srgbClr val="000000"/>
                </a:solidFill>
                <a:latin typeface="HGP創英角ｺﾞｼｯｸUB" pitchFamily="50" charset="-128"/>
              </a:endParaRPr>
            </a:p>
          </p:txBody>
        </p:sp>
      </p:grpSp>
      <p:sp>
        <p:nvSpPr>
          <p:cNvPr id="44" name="Text Box 25"/>
          <p:cNvSpPr txBox="1">
            <a:spLocks noChangeArrowheads="1"/>
          </p:cNvSpPr>
          <p:nvPr/>
        </p:nvSpPr>
        <p:spPr bwMode="auto">
          <a:xfrm>
            <a:off x="1040027" y="5667386"/>
            <a:ext cx="4264347" cy="833662"/>
          </a:xfrm>
          <a:prstGeom prst="rect">
            <a:avLst/>
          </a:prstGeom>
          <a:noFill/>
          <a:ln w="9525" algn="ctr">
            <a:solidFill>
              <a:schemeClr val="tx1"/>
            </a:solidFill>
            <a:prstDash val="dash"/>
            <a:miter lim="800000"/>
            <a:headEnd/>
            <a:tailEnd/>
          </a:ln>
          <a:effectLst/>
        </p:spPr>
        <p:txBody>
          <a:bodyPr wrap="square" lIns="90000" tIns="108000" rIns="90000" bIns="108000" anchor="ctr">
            <a:noAutofit/>
          </a:bodyPr>
          <a:lstStyle/>
          <a:p>
            <a:pPr>
              <a:spcBef>
                <a:spcPts val="0"/>
              </a:spcBef>
              <a:defRPr/>
            </a:pPr>
            <a:r>
              <a:rPr lang="en-US" altLang="ja-JP" sz="2000" smtClean="0">
                <a:solidFill>
                  <a:srgbClr val="000000"/>
                </a:solidFill>
                <a:latin typeface="HGP創英角ｺﾞｼｯｸUB" pitchFamily="50" charset="-128"/>
              </a:rPr>
              <a:t>It is effective for the persuasion and the motivation, etc.</a:t>
            </a:r>
            <a:endParaRPr lang="ja-JP" altLang="en-US" sz="2000" dirty="0">
              <a:solidFill>
                <a:srgbClr val="000000"/>
              </a:solidFill>
              <a:latin typeface="HGP創英角ｺﾞｼｯｸUB" pitchFamily="50" charset="-128"/>
            </a:endParaRPr>
          </a:p>
        </p:txBody>
      </p:sp>
      <p:sp>
        <p:nvSpPr>
          <p:cNvPr id="66" name="Rectangle 18"/>
          <p:cNvSpPr>
            <a:spLocks noChangeArrowheads="1"/>
          </p:cNvSpPr>
          <p:nvPr/>
        </p:nvSpPr>
        <p:spPr bwMode="auto">
          <a:xfrm>
            <a:off x="158969" y="5667386"/>
            <a:ext cx="720000" cy="833664"/>
          </a:xfrm>
          <a:prstGeom prst="rect">
            <a:avLst/>
          </a:prstGeom>
          <a:solidFill>
            <a:schemeClr val="bg1"/>
          </a:solidFill>
          <a:ln w="9525" algn="ctr">
            <a:solidFill>
              <a:schemeClr val="tx1"/>
            </a:solidFill>
            <a:miter lim="800000"/>
            <a:headEnd/>
            <a:tailEnd/>
          </a:ln>
          <a:effectLst/>
        </p:spPr>
        <p:txBody>
          <a:bodyPr vert="eaVert" wrap="none" lIns="36000" tIns="36000" rIns="36000" bIns="36000" anchor="ctr"/>
          <a:lstStyle/>
          <a:p>
            <a:pPr marL="342900" indent="-342900" algn="ctr">
              <a:spcBef>
                <a:spcPts val="0"/>
              </a:spcBef>
              <a:defRPr/>
            </a:pPr>
            <a:r>
              <a:rPr lang="en-US" altLang="ja-JP" sz="2400" smtClean="0">
                <a:solidFill>
                  <a:srgbClr val="000000"/>
                </a:solidFill>
                <a:latin typeface="HGP創英角ｺﾞｼｯｸUB" pitchFamily="50" charset="-128"/>
              </a:rPr>
              <a:t>Usage</a:t>
            </a:r>
            <a:endParaRPr lang="ja-JP" altLang="en-US" sz="2400" dirty="0">
              <a:solidFill>
                <a:srgbClr val="000000"/>
              </a:solidFill>
              <a:latin typeface="HGP創英角ｺﾞｼｯｸUB" pitchFamily="50" charset="-128"/>
            </a:endParaRPr>
          </a:p>
        </p:txBody>
      </p:sp>
      <p:sp>
        <p:nvSpPr>
          <p:cNvPr id="67" name="Text Box 25"/>
          <p:cNvSpPr txBox="1">
            <a:spLocks noChangeArrowheads="1"/>
          </p:cNvSpPr>
          <p:nvPr/>
        </p:nvSpPr>
        <p:spPr bwMode="auto">
          <a:xfrm>
            <a:off x="5479947" y="5667385"/>
            <a:ext cx="4264347" cy="1141439"/>
          </a:xfrm>
          <a:prstGeom prst="rect">
            <a:avLst/>
          </a:prstGeom>
          <a:noFill/>
          <a:ln w="9525" algn="ctr">
            <a:solidFill>
              <a:schemeClr val="tx1"/>
            </a:solidFill>
            <a:prstDash val="dash"/>
            <a:miter lim="800000"/>
            <a:headEnd/>
            <a:tailEnd/>
          </a:ln>
          <a:effectLst/>
        </p:spPr>
        <p:txBody>
          <a:bodyPr wrap="square" lIns="90000" tIns="108000" rIns="90000" bIns="108000" anchor="ctr">
            <a:spAutoFit/>
          </a:bodyPr>
          <a:lstStyle/>
          <a:p>
            <a:pPr>
              <a:spcBef>
                <a:spcPts val="0"/>
              </a:spcBef>
              <a:defRPr/>
            </a:pPr>
            <a:r>
              <a:rPr lang="en-US" altLang="ja-JP" sz="2000" dirty="0" smtClean="0">
                <a:latin typeface="HGP創英角ｺﾞｼｯｸUB" pitchFamily="50" charset="-128"/>
              </a:rPr>
              <a:t>It is effective for the persuasion, the motivation, the information transmission, and the report, etc. </a:t>
            </a:r>
            <a:endParaRPr lang="ja-JP" altLang="en-US" sz="2000" dirty="0">
              <a:latin typeface="HGP創英角ｺﾞｼｯｸUB" pitchFamily="50" charset="-128"/>
            </a:endParaRPr>
          </a:p>
        </p:txBody>
      </p:sp>
    </p:spTree>
    <p:extLst>
      <p:ext uri="{BB962C8B-B14F-4D97-AF65-F5344CB8AC3E}">
        <p14:creationId xmlns:p14="http://schemas.microsoft.com/office/powerpoint/2010/main" val="8664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par>
                                <p:cTn id="36" presetID="10" presetClass="entr" presetSubtype="0"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fade">
                                      <p:cBhvr>
                                        <p:cTn id="52" dur="500"/>
                                        <p:tgtEl>
                                          <p:spTgt spid="6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fade">
                                      <p:cBhvr>
                                        <p:cTn id="55" dur="500"/>
                                        <p:tgtEl>
                                          <p:spTgt spid="5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fade">
                                      <p:cBhvr>
                                        <p:cTn id="68" dur="500"/>
                                        <p:tgtEl>
                                          <p:spTgt spid="5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500"/>
                                        <p:tgtEl>
                                          <p:spTgt spid="5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fad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fade">
                                      <p:cBhvr>
                                        <p:cTn id="88" dur="500"/>
                                        <p:tgtEl>
                                          <p:spTgt spid="4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67"/>
                                        </p:tgtEl>
                                        <p:attrNameLst>
                                          <p:attrName>style.visibility</p:attrName>
                                        </p:attrNameLst>
                                      </p:cBhvr>
                                      <p:to>
                                        <p:strVal val="visible"/>
                                      </p:to>
                                    </p:set>
                                    <p:animEffect transition="in" filter="fade">
                                      <p:cBhvr>
                                        <p:cTn id="9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1" grpId="0" animBg="1"/>
      <p:bldP spid="54" grpId="0" animBg="1"/>
      <p:bldP spid="55" grpId="0" animBg="1"/>
      <p:bldP spid="56" grpId="0" animBg="1"/>
      <p:bldP spid="57" grpId="0" animBg="1"/>
      <p:bldP spid="58" grpId="0" animBg="1"/>
      <p:bldP spid="59" grpId="0" animBg="1"/>
      <p:bldP spid="44" grpId="0" animBg="1"/>
      <p:bldP spid="66" grpId="0" animBg="1"/>
      <p:bldP spid="6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nvGraphicFramePr>
        <p:xfrm>
          <a:off x="1767086" y="930565"/>
          <a:ext cx="6397625" cy="5496960"/>
        </p:xfrm>
        <a:graphic>
          <a:graphicData uri="http://schemas.openxmlformats.org/drawingml/2006/table">
            <a:tbl>
              <a:tblPr firstRow="1" bandRow="1">
                <a:tableStyleId>{5C22544A-7EE6-4342-B048-85BDC9FD1C3A}</a:tableStyleId>
              </a:tblPr>
              <a:tblGrid>
                <a:gridCol w="1052514"/>
                <a:gridCol w="5345111"/>
              </a:tblGrid>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1.</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Introduction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algn="ctr"/>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2.</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Base of presentation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dirty="0" smtClean="0">
                          <a:effectLst/>
                          <a:latin typeface="HGP創英角ｺﾞｼｯｸUB" pitchFamily="50" charset="-128"/>
                          <a:ea typeface="HGP創英角ｺﾞｼｯｸUB" pitchFamily="50" charset="-128"/>
                        </a:rPr>
                        <a:t>Aim and purpose</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Project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Document creation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Preparation for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Execution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3.</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Making of Power Point material</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4.</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Summary and homework </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082804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Making ① contents</a:t>
            </a:r>
            <a:endParaRPr kumimoji="1" lang="ja-JP" altLang="en-US" dirty="0"/>
          </a:p>
        </p:txBody>
      </p:sp>
      <p:sp>
        <p:nvSpPr>
          <p:cNvPr id="4" name="コンテンツ プレースホルダ 3"/>
          <p:cNvSpPr>
            <a:spLocks noGrp="1"/>
          </p:cNvSpPr>
          <p:nvPr>
            <p:ph idx="1"/>
          </p:nvPr>
        </p:nvSpPr>
        <p:spPr/>
        <p:txBody>
          <a:bodyPr/>
          <a:lstStyle/>
          <a:p>
            <a:r>
              <a:rPr lang="en-US" altLang="ja-JP" kern="1200" dirty="0" smtClean="0">
                <a:solidFill>
                  <a:srgbClr val="000000"/>
                </a:solidFill>
              </a:rPr>
              <a:t>Fix the contents idea first. It will stray if we do not do it. </a:t>
            </a:r>
          </a:p>
          <a:p>
            <a:endParaRPr kumimoji="1" lang="ja-JP" altLang="en-US" dirty="0"/>
          </a:p>
        </p:txBody>
      </p:sp>
      <p:pic>
        <p:nvPicPr>
          <p:cNvPr id="5" name="Picture 6"/>
          <p:cNvPicPr>
            <a:picLocks noChangeAspect="1" noChangeArrowheads="1"/>
          </p:cNvPicPr>
          <p:nvPr/>
        </p:nvPicPr>
        <p:blipFill>
          <a:blip r:embed="rId3" cstate="print"/>
          <a:srcRect/>
          <a:stretch>
            <a:fillRect/>
          </a:stretch>
        </p:blipFill>
        <p:spPr bwMode="auto">
          <a:xfrm>
            <a:off x="133256" y="1463773"/>
            <a:ext cx="2997596" cy="1916113"/>
          </a:xfrm>
          <a:prstGeom prst="rect">
            <a:avLst/>
          </a:prstGeom>
          <a:noFill/>
          <a:ln w="9525" algn="ctr">
            <a:solidFill>
              <a:srgbClr val="969696"/>
            </a:solidFill>
            <a:miter lim="800000"/>
            <a:headEnd/>
            <a:tailEnd/>
          </a:ln>
          <a:effectLst>
            <a:outerShdw dist="35921" dir="2700000" algn="ctr" rotWithShape="0">
              <a:schemeClr val="bg2"/>
            </a:outerShdw>
          </a:effectLst>
        </p:spPr>
      </p:pic>
      <p:pic>
        <p:nvPicPr>
          <p:cNvPr id="6" name="Picture 7"/>
          <p:cNvPicPr>
            <a:picLocks noChangeAspect="1" noChangeArrowheads="1"/>
          </p:cNvPicPr>
          <p:nvPr/>
        </p:nvPicPr>
        <p:blipFill>
          <a:blip r:embed="rId4" cstate="print"/>
          <a:srcRect/>
          <a:stretch>
            <a:fillRect/>
          </a:stretch>
        </p:blipFill>
        <p:spPr bwMode="auto">
          <a:xfrm>
            <a:off x="960475" y="2536689"/>
            <a:ext cx="3014795" cy="1927225"/>
          </a:xfrm>
          <a:prstGeom prst="rect">
            <a:avLst/>
          </a:prstGeom>
          <a:noFill/>
          <a:ln w="9525" algn="ctr">
            <a:solidFill>
              <a:srgbClr val="969696"/>
            </a:solidFill>
            <a:miter lim="800000"/>
            <a:headEnd/>
            <a:tailEnd/>
          </a:ln>
          <a:effectLst>
            <a:outerShdw dist="35921" dir="2700000" algn="ctr" rotWithShape="0">
              <a:schemeClr val="bg2"/>
            </a:outerShdw>
          </a:effectLst>
        </p:spPr>
      </p:pic>
      <p:pic>
        <p:nvPicPr>
          <p:cNvPr id="7" name="Picture 8"/>
          <p:cNvPicPr>
            <a:picLocks noChangeAspect="1" noChangeArrowheads="1"/>
          </p:cNvPicPr>
          <p:nvPr/>
        </p:nvPicPr>
        <p:blipFill>
          <a:blip r:embed="rId5" cstate="print"/>
          <a:srcRect/>
          <a:stretch>
            <a:fillRect/>
          </a:stretch>
        </p:blipFill>
        <p:spPr bwMode="auto">
          <a:xfrm>
            <a:off x="2159170" y="3446326"/>
            <a:ext cx="2951163" cy="1885950"/>
          </a:xfrm>
          <a:prstGeom prst="rect">
            <a:avLst/>
          </a:prstGeom>
          <a:noFill/>
          <a:ln w="9525" algn="ctr">
            <a:solidFill>
              <a:srgbClr val="969696"/>
            </a:solidFill>
            <a:miter lim="800000"/>
            <a:headEnd/>
            <a:tailEnd/>
          </a:ln>
          <a:effectLst>
            <a:outerShdw dist="35921" dir="2700000" algn="ctr" rotWithShape="0">
              <a:schemeClr val="bg2"/>
            </a:outerShdw>
          </a:effectLst>
        </p:spPr>
      </p:pic>
      <p:sp>
        <p:nvSpPr>
          <p:cNvPr id="8" name="AutoShape 14"/>
          <p:cNvSpPr>
            <a:spLocks noChangeArrowheads="1"/>
          </p:cNvSpPr>
          <p:nvPr/>
        </p:nvSpPr>
        <p:spPr bwMode="auto">
          <a:xfrm>
            <a:off x="133255" y="2417625"/>
            <a:ext cx="4680000" cy="692897"/>
          </a:xfrm>
          <a:prstGeom prst="roundRect">
            <a:avLst>
              <a:gd name="adj" fmla="val 50000"/>
            </a:avLst>
          </a:prstGeom>
          <a:solidFill>
            <a:srgbClr val="CC0000"/>
          </a:solidFill>
          <a:ln w="19050" algn="ctr">
            <a:solidFill>
              <a:srgbClr val="969696"/>
            </a:solidFill>
            <a:round/>
            <a:headEnd/>
            <a:tailEnd/>
          </a:ln>
        </p:spPr>
        <p:txBody>
          <a:bodyPr wrap="none" lIns="90000" rIns="90000" anchor="ctr"/>
          <a:lstStyle/>
          <a:p>
            <a:pPr marL="342900" indent="-342900" algn="ctr">
              <a:spcBef>
                <a:spcPct val="50000"/>
              </a:spcBef>
            </a:pPr>
            <a:r>
              <a:rPr lang="en-US" altLang="ja-JP" sz="1600" dirty="0" smtClean="0">
                <a:solidFill>
                  <a:schemeClr val="bg1"/>
                </a:solidFill>
                <a:latin typeface="HGP創英角ｺﾞｼｯｸUB" pitchFamily="50" charset="-128"/>
                <a:ea typeface="HGP創英角ｺﾞｼｯｸUB" pitchFamily="50" charset="-128"/>
              </a:rPr>
              <a:t>The same page as contents is used </a:t>
            </a:r>
          </a:p>
          <a:p>
            <a:pPr marL="342900" indent="-342900" algn="ctr">
              <a:spcBef>
                <a:spcPct val="50000"/>
              </a:spcBef>
            </a:pPr>
            <a:r>
              <a:rPr lang="en-US" altLang="ja-JP" sz="1600" dirty="0" smtClean="0">
                <a:solidFill>
                  <a:schemeClr val="bg1"/>
                </a:solidFill>
                <a:latin typeface="HGP創英角ｺﾞｼｯｸUB" pitchFamily="50" charset="-128"/>
                <a:ea typeface="HGP創英角ｺﾞｼｯｸUB" pitchFamily="50" charset="-128"/>
              </a:rPr>
              <a:t>as a partition of each chapter. </a:t>
            </a:r>
            <a:endParaRPr lang="ja-JP" altLang="en-US" sz="1600" dirty="0">
              <a:solidFill>
                <a:schemeClr val="bg1"/>
              </a:solidFill>
              <a:latin typeface="HGP創英角ｺﾞｼｯｸUB" pitchFamily="50" charset="-128"/>
              <a:ea typeface="HGP創英角ｺﾞｼｯｸUB" pitchFamily="50" charset="-128"/>
            </a:endParaRPr>
          </a:p>
        </p:txBody>
      </p:sp>
      <p:pic>
        <p:nvPicPr>
          <p:cNvPr id="9" name="Picture 10"/>
          <p:cNvPicPr>
            <a:picLocks noChangeAspect="1" noChangeArrowheads="1"/>
          </p:cNvPicPr>
          <p:nvPr/>
        </p:nvPicPr>
        <p:blipFill>
          <a:blip r:embed="rId6" cstate="print"/>
          <a:srcRect/>
          <a:stretch>
            <a:fillRect/>
          </a:stretch>
        </p:blipFill>
        <p:spPr bwMode="auto">
          <a:xfrm>
            <a:off x="4768376" y="1463772"/>
            <a:ext cx="3279642" cy="2095500"/>
          </a:xfrm>
          <a:prstGeom prst="rect">
            <a:avLst/>
          </a:prstGeom>
          <a:noFill/>
          <a:ln w="9525" algn="ctr">
            <a:solidFill>
              <a:srgbClr val="969696"/>
            </a:solidFill>
            <a:miter lim="800000"/>
            <a:headEnd/>
            <a:tailEnd/>
          </a:ln>
          <a:effectLst>
            <a:outerShdw dist="35921" dir="2700000" algn="ctr" rotWithShape="0">
              <a:schemeClr val="bg2"/>
            </a:outerShdw>
          </a:effectLst>
        </p:spPr>
      </p:pic>
      <p:pic>
        <p:nvPicPr>
          <p:cNvPr id="10" name="Picture 11"/>
          <p:cNvPicPr>
            <a:picLocks noChangeAspect="1" noChangeArrowheads="1"/>
          </p:cNvPicPr>
          <p:nvPr/>
        </p:nvPicPr>
        <p:blipFill>
          <a:blip r:embed="rId7" cstate="print"/>
          <a:srcRect/>
          <a:stretch>
            <a:fillRect/>
          </a:stretch>
        </p:blipFill>
        <p:spPr bwMode="auto">
          <a:xfrm>
            <a:off x="5470051" y="2430327"/>
            <a:ext cx="3183334" cy="2033587"/>
          </a:xfrm>
          <a:prstGeom prst="rect">
            <a:avLst/>
          </a:prstGeom>
          <a:noFill/>
          <a:ln w="9525" algn="ctr">
            <a:solidFill>
              <a:srgbClr val="969696"/>
            </a:solidFill>
            <a:miter lim="800000"/>
            <a:headEnd/>
            <a:tailEnd/>
          </a:ln>
          <a:effectLst>
            <a:outerShdw dist="35921" dir="2700000" algn="ctr" rotWithShape="0">
              <a:schemeClr val="bg2"/>
            </a:outerShdw>
          </a:effectLst>
        </p:spPr>
      </p:pic>
      <p:pic>
        <p:nvPicPr>
          <p:cNvPr id="11" name="Picture 12"/>
          <p:cNvPicPr>
            <a:picLocks noChangeAspect="1" noChangeArrowheads="1"/>
          </p:cNvPicPr>
          <p:nvPr/>
        </p:nvPicPr>
        <p:blipFill>
          <a:blip r:embed="rId8" cstate="print"/>
          <a:srcRect/>
          <a:stretch>
            <a:fillRect/>
          </a:stretch>
        </p:blipFill>
        <p:spPr bwMode="auto">
          <a:xfrm>
            <a:off x="6682504" y="3397113"/>
            <a:ext cx="3097345" cy="1981200"/>
          </a:xfrm>
          <a:prstGeom prst="rect">
            <a:avLst/>
          </a:prstGeom>
          <a:noFill/>
          <a:ln w="9525" algn="ctr">
            <a:solidFill>
              <a:srgbClr val="969696"/>
            </a:solidFill>
            <a:miter lim="800000"/>
            <a:headEnd/>
            <a:tailEnd/>
          </a:ln>
          <a:effectLst>
            <a:outerShdw dist="35921" dir="2700000" algn="ctr" rotWithShape="0">
              <a:schemeClr val="bg2"/>
            </a:outerShdw>
          </a:effectLst>
        </p:spPr>
      </p:pic>
      <p:sp>
        <p:nvSpPr>
          <p:cNvPr id="12" name="AutoShape 16"/>
          <p:cNvSpPr>
            <a:spLocks noChangeArrowheads="1"/>
          </p:cNvSpPr>
          <p:nvPr/>
        </p:nvSpPr>
        <p:spPr bwMode="auto">
          <a:xfrm>
            <a:off x="4768376" y="2783304"/>
            <a:ext cx="4680000" cy="999341"/>
          </a:xfrm>
          <a:prstGeom prst="roundRect">
            <a:avLst>
              <a:gd name="adj" fmla="val 50000"/>
            </a:avLst>
          </a:prstGeom>
          <a:solidFill>
            <a:srgbClr val="CC0000"/>
          </a:solidFill>
          <a:ln w="19050" algn="ctr">
            <a:solidFill>
              <a:srgbClr val="969696"/>
            </a:solidFill>
            <a:round/>
            <a:headEnd/>
            <a:tailEnd/>
          </a:ln>
        </p:spPr>
        <p:txBody>
          <a:bodyPr wrap="none" lIns="90000" rIns="90000" anchor="ctr"/>
          <a:lstStyle/>
          <a:p>
            <a:pPr marL="342900" indent="-342900" algn="ctr">
              <a:spcBef>
                <a:spcPct val="50000"/>
              </a:spcBef>
            </a:pPr>
            <a:r>
              <a:rPr lang="en-US" altLang="ja-JP" sz="1600" dirty="0" smtClean="0">
                <a:solidFill>
                  <a:schemeClr val="bg1"/>
                </a:solidFill>
                <a:latin typeface="HGP創英角ｺﾞｼｯｸUB" pitchFamily="50" charset="-128"/>
                <a:ea typeface="HGP創英角ｺﾞｼｯｸUB" pitchFamily="50" charset="-128"/>
              </a:rPr>
              <a:t>The entire composition is shown in the figure </a:t>
            </a:r>
          </a:p>
          <a:p>
            <a:pPr marL="342900" indent="-342900" algn="ctr">
              <a:spcBef>
                <a:spcPct val="50000"/>
              </a:spcBef>
            </a:pPr>
            <a:r>
              <a:rPr lang="en-US" altLang="ja-JP" sz="1600" dirty="0" smtClean="0">
                <a:solidFill>
                  <a:schemeClr val="bg1"/>
                </a:solidFill>
                <a:latin typeface="HGP創英角ｺﾞｼｯｸUB" pitchFamily="50" charset="-128"/>
                <a:ea typeface="HGP創英角ｺﾞｼｯｸUB" pitchFamily="50" charset="-128"/>
              </a:rPr>
              <a:t>in the chart, and the corresponding section is </a:t>
            </a:r>
          </a:p>
          <a:p>
            <a:pPr marL="342900" indent="-342900" algn="ctr">
              <a:spcBef>
                <a:spcPct val="50000"/>
              </a:spcBef>
            </a:pPr>
            <a:r>
              <a:rPr lang="en-US" altLang="ja-JP" sz="1600" dirty="0" smtClean="0">
                <a:solidFill>
                  <a:schemeClr val="bg1"/>
                </a:solidFill>
                <a:latin typeface="HGP創英角ｺﾞｼｯｸUB" pitchFamily="50" charset="-128"/>
                <a:ea typeface="HGP創英角ｺﾞｼｯｸUB" pitchFamily="50" charset="-128"/>
              </a:rPr>
              <a:t>emphasized. </a:t>
            </a:r>
            <a:endParaRPr lang="ja-JP" altLang="en-US" sz="1600" dirty="0">
              <a:solidFill>
                <a:schemeClr val="bg1"/>
              </a:solidFill>
              <a:latin typeface="HGP創英角ｺﾞｼｯｸUB" pitchFamily="50" charset="-128"/>
              <a:ea typeface="HGP創英角ｺﾞｼｯｸUB" pitchFamily="50" charset="-128"/>
            </a:endParaRPr>
          </a:p>
        </p:txBody>
      </p:sp>
      <p:sp>
        <p:nvSpPr>
          <p:cNvPr id="3" name="正方形/長方形 2"/>
          <p:cNvSpPr/>
          <p:nvPr/>
        </p:nvSpPr>
        <p:spPr>
          <a:xfrm>
            <a:off x="285700" y="5292861"/>
            <a:ext cx="9360000" cy="1384995"/>
          </a:xfrm>
          <a:prstGeom prst="rect">
            <a:avLst/>
          </a:prstGeom>
          <a:solidFill>
            <a:srgbClr val="FF99FF"/>
          </a:solidFill>
          <a:ln>
            <a:solidFill>
              <a:schemeClr val="tx1"/>
            </a:solidFill>
          </a:ln>
        </p:spPr>
        <p:txBody>
          <a:bodyPr wrap="square">
            <a:spAutoFit/>
          </a:bodyPr>
          <a:lstStyle/>
          <a:p>
            <a:r>
              <a:rPr lang="en-US" altLang="ja-JP" sz="2800" dirty="0" smtClean="0"/>
              <a:t>We will remind all the contents at the timing of each partitions. Because it is possible to </a:t>
            </a:r>
          </a:p>
          <a:p>
            <a:r>
              <a:rPr lang="en-US" altLang="ja-JP" sz="2800" dirty="0" smtClean="0"/>
              <a:t>make the listener image the overhead view of the entire explanation, the understanding </a:t>
            </a:r>
          </a:p>
          <a:p>
            <a:r>
              <a:rPr lang="en-US" altLang="ja-JP" sz="2800" dirty="0" smtClean="0"/>
              <a:t>level is improved. </a:t>
            </a:r>
            <a:endParaRPr lang="ja-JP" altLang="en-US" sz="2800" dirty="0"/>
          </a:p>
        </p:txBody>
      </p:sp>
    </p:spTree>
    <p:extLst>
      <p:ext uri="{BB962C8B-B14F-4D97-AF65-F5344CB8AC3E}">
        <p14:creationId xmlns:p14="http://schemas.microsoft.com/office/powerpoint/2010/main" val="355430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making ② structure of each slides</a:t>
            </a:r>
            <a:endParaRPr kumimoji="1" lang="ja-JP" altLang="en-US" dirty="0"/>
          </a:p>
        </p:txBody>
      </p:sp>
      <p:sp>
        <p:nvSpPr>
          <p:cNvPr id="5" name="コンテンツ プレースホルダ 4"/>
          <p:cNvSpPr>
            <a:spLocks noGrp="1"/>
          </p:cNvSpPr>
          <p:nvPr>
            <p:ph idx="1"/>
          </p:nvPr>
        </p:nvSpPr>
        <p:spPr/>
        <p:txBody>
          <a:bodyPr/>
          <a:lstStyle/>
          <a:p>
            <a:r>
              <a:rPr lang="en-US" altLang="ja-JP" kern="1200" dirty="0" smtClean="0"/>
              <a:t>The element that composes the page has three things</a:t>
            </a:r>
          </a:p>
          <a:p>
            <a:pPr>
              <a:buNone/>
            </a:pPr>
            <a:r>
              <a:rPr lang="en-US" altLang="ja-JP" kern="1200" dirty="0" smtClean="0"/>
              <a:t> (the title, the message, and contents). </a:t>
            </a:r>
          </a:p>
          <a:p>
            <a:endParaRPr kumimoji="1" lang="ja-JP" altLang="en-US" dirty="0"/>
          </a:p>
        </p:txBody>
      </p:sp>
      <p:grpSp>
        <p:nvGrpSpPr>
          <p:cNvPr id="27" name="グループ化 26"/>
          <p:cNvGrpSpPr/>
          <p:nvPr/>
        </p:nvGrpSpPr>
        <p:grpSpPr>
          <a:xfrm>
            <a:off x="736412" y="1578136"/>
            <a:ext cx="9099133" cy="4463008"/>
            <a:chOff x="1687116" y="2298700"/>
            <a:chExt cx="7586540" cy="3721100"/>
          </a:xfrm>
        </p:grpSpPr>
        <p:pic>
          <p:nvPicPr>
            <p:cNvPr id="2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7116" y="2298700"/>
              <a:ext cx="5778500" cy="37211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a:spLocks noChangeArrowheads="1"/>
            </p:cNvSpPr>
            <p:nvPr/>
          </p:nvSpPr>
          <p:spPr bwMode="auto">
            <a:xfrm>
              <a:off x="7960917" y="2332039"/>
              <a:ext cx="716647" cy="436243"/>
            </a:xfrm>
            <a:prstGeom prst="rect">
              <a:avLst/>
            </a:prstGeom>
            <a:solidFill>
              <a:schemeClr val="bg1"/>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ja-JP" sz="2800" dirty="0" smtClean="0">
                  <a:solidFill>
                    <a:srgbClr val="3366FF"/>
                  </a:solidFill>
                  <a:latin typeface="HGP創英角ｺﾞｼｯｸUB" pitchFamily="50" charset="-128"/>
                </a:rPr>
                <a:t>Title</a:t>
              </a:r>
              <a:endParaRPr kumimoji="1" lang="ja-JP" altLang="en-US" sz="2800" dirty="0">
                <a:solidFill>
                  <a:srgbClr val="3366FF"/>
                </a:solidFill>
                <a:latin typeface="HGP創英角ｺﾞｼｯｸUB" pitchFamily="50" charset="-128"/>
              </a:endParaRPr>
            </a:p>
          </p:txBody>
        </p:sp>
        <p:sp>
          <p:nvSpPr>
            <p:cNvPr id="33" name="Rectangle 32"/>
            <p:cNvSpPr>
              <a:spLocks noChangeArrowheads="1"/>
            </p:cNvSpPr>
            <p:nvPr/>
          </p:nvSpPr>
          <p:spPr bwMode="auto">
            <a:xfrm>
              <a:off x="7960917" y="2746376"/>
              <a:ext cx="1300709" cy="436243"/>
            </a:xfrm>
            <a:prstGeom prst="rect">
              <a:avLst/>
            </a:prstGeom>
            <a:solidFill>
              <a:schemeClr val="bg1"/>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ja-JP" sz="2800" smtClean="0">
                  <a:solidFill>
                    <a:srgbClr val="3366FF"/>
                  </a:solidFill>
                  <a:latin typeface="HGP創英角ｺﾞｼｯｸUB" pitchFamily="50" charset="-128"/>
                </a:rPr>
                <a:t>Message</a:t>
              </a:r>
              <a:endParaRPr kumimoji="1" lang="ja-JP" altLang="en-US" sz="2800">
                <a:solidFill>
                  <a:srgbClr val="3366FF"/>
                </a:solidFill>
                <a:latin typeface="HGP創英角ｺﾞｼｯｸUB" pitchFamily="50" charset="-128"/>
              </a:endParaRPr>
            </a:p>
          </p:txBody>
        </p:sp>
        <p:sp>
          <p:nvSpPr>
            <p:cNvPr id="34" name="Rectangle 33"/>
            <p:cNvSpPr>
              <a:spLocks noChangeArrowheads="1"/>
            </p:cNvSpPr>
            <p:nvPr/>
          </p:nvSpPr>
          <p:spPr bwMode="auto">
            <a:xfrm>
              <a:off x="7960918" y="4279901"/>
              <a:ext cx="1312738" cy="436243"/>
            </a:xfrm>
            <a:prstGeom prst="rect">
              <a:avLst/>
            </a:prstGeom>
            <a:solidFill>
              <a:schemeClr val="bg1"/>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ja-JP" sz="2800" smtClean="0">
                  <a:solidFill>
                    <a:srgbClr val="3366FF"/>
                  </a:solidFill>
                  <a:latin typeface="HGP創英角ｺﾞｼｯｸUB" pitchFamily="50" charset="-128"/>
                </a:rPr>
                <a:t>Contents</a:t>
              </a:r>
              <a:endParaRPr kumimoji="1" lang="ja-JP" altLang="en-US" sz="2800">
                <a:solidFill>
                  <a:srgbClr val="3366FF"/>
                </a:solidFill>
                <a:latin typeface="HGP創英角ｺﾞｼｯｸUB" pitchFamily="50" charset="-128"/>
              </a:endParaRPr>
            </a:p>
          </p:txBody>
        </p:sp>
        <p:cxnSp>
          <p:nvCxnSpPr>
            <p:cNvPr id="35" name="AutoShape 34"/>
            <p:cNvCxnSpPr>
              <a:cxnSpLocks noChangeShapeType="1"/>
              <a:stCxn id="32" idx="1"/>
              <a:endCxn id="38" idx="3"/>
            </p:cNvCxnSpPr>
            <p:nvPr/>
          </p:nvCxnSpPr>
          <p:spPr bwMode="auto">
            <a:xfrm rot="10800000">
              <a:off x="7465617" y="2489200"/>
              <a:ext cx="495300" cy="60960"/>
            </a:xfrm>
            <a:prstGeom prst="straightConnector1">
              <a:avLst/>
            </a:prstGeom>
            <a:noFill/>
            <a:ln w="2857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5"/>
            <p:cNvCxnSpPr>
              <a:cxnSpLocks noChangeShapeType="1"/>
              <a:stCxn id="33" idx="1"/>
              <a:endCxn id="39" idx="3"/>
            </p:cNvCxnSpPr>
            <p:nvPr/>
          </p:nvCxnSpPr>
          <p:spPr bwMode="auto">
            <a:xfrm rot="10800000">
              <a:off x="7465617" y="2908301"/>
              <a:ext cx="495300" cy="56197"/>
            </a:xfrm>
            <a:prstGeom prst="straightConnector1">
              <a:avLst/>
            </a:prstGeom>
            <a:noFill/>
            <a:ln w="2857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6"/>
            <p:cNvCxnSpPr>
              <a:cxnSpLocks noChangeShapeType="1"/>
              <a:stCxn id="40" idx="3"/>
              <a:endCxn id="34" idx="1"/>
            </p:cNvCxnSpPr>
            <p:nvPr/>
          </p:nvCxnSpPr>
          <p:spPr bwMode="auto">
            <a:xfrm>
              <a:off x="7465617" y="4432300"/>
              <a:ext cx="495301" cy="65722"/>
            </a:xfrm>
            <a:prstGeom prst="straightConnector1">
              <a:avLst/>
            </a:prstGeom>
            <a:noFill/>
            <a:ln w="2857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Rectangle 37"/>
            <p:cNvSpPr>
              <a:spLocks noChangeArrowheads="1"/>
            </p:cNvSpPr>
            <p:nvPr/>
          </p:nvSpPr>
          <p:spPr bwMode="auto">
            <a:xfrm>
              <a:off x="1687116" y="2298700"/>
              <a:ext cx="5778500" cy="381000"/>
            </a:xfrm>
            <a:prstGeom prst="rect">
              <a:avLst/>
            </a:prstGeom>
            <a:noFill/>
            <a:ln w="38100" algn="ctr">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9" name="Rectangle 38"/>
            <p:cNvSpPr>
              <a:spLocks noChangeArrowheads="1"/>
            </p:cNvSpPr>
            <p:nvPr/>
          </p:nvSpPr>
          <p:spPr bwMode="auto">
            <a:xfrm>
              <a:off x="1687116" y="2755900"/>
              <a:ext cx="5778500" cy="304800"/>
            </a:xfrm>
            <a:prstGeom prst="rect">
              <a:avLst/>
            </a:prstGeom>
            <a:noFill/>
            <a:ln w="38100" algn="ctr">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0" name="Rectangle 40"/>
            <p:cNvSpPr>
              <a:spLocks noChangeArrowheads="1"/>
            </p:cNvSpPr>
            <p:nvPr/>
          </p:nvSpPr>
          <p:spPr bwMode="auto">
            <a:xfrm>
              <a:off x="1687116" y="3136900"/>
              <a:ext cx="5778500" cy="2590800"/>
            </a:xfrm>
            <a:prstGeom prst="rect">
              <a:avLst/>
            </a:prstGeom>
            <a:noFill/>
            <a:ln w="38100" algn="ctr">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extLst>
      <p:ext uri="{BB962C8B-B14F-4D97-AF65-F5344CB8AC3E}">
        <p14:creationId xmlns:p14="http://schemas.microsoft.com/office/powerpoint/2010/main" val="1013898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solidFill>
                  <a:srgbClr val="FFFFFF"/>
                </a:solidFill>
              </a:rPr>
              <a:t>making ③ make messages</a:t>
            </a:r>
            <a:endParaRPr kumimoji="1" lang="ja-JP" altLang="en-US" dirty="0"/>
          </a:p>
        </p:txBody>
      </p:sp>
      <p:sp>
        <p:nvSpPr>
          <p:cNvPr id="5" name="コンテンツ プレースホルダ 4"/>
          <p:cNvSpPr>
            <a:spLocks noGrp="1"/>
          </p:cNvSpPr>
          <p:nvPr>
            <p:ph idx="1"/>
          </p:nvPr>
        </p:nvSpPr>
        <p:spPr/>
        <p:txBody>
          <a:bodyPr/>
          <a:lstStyle/>
          <a:p>
            <a:r>
              <a:rPr lang="en-US" altLang="ja-JP" kern="1200" smtClean="0">
                <a:solidFill>
                  <a:srgbClr val="000000"/>
                </a:solidFill>
              </a:rPr>
              <a:t>The message of the key to be told is brought together from 1 to 2 lines. </a:t>
            </a:r>
          </a:p>
          <a:p>
            <a:pPr marL="0" indent="0">
              <a:buNone/>
            </a:pPr>
            <a:endParaRPr lang="ja-JP" altLang="en-US" kern="1200" dirty="0" smtClean="0">
              <a:solidFill>
                <a:srgbClr val="000000"/>
              </a:solidFill>
            </a:endParaRPr>
          </a:p>
        </p:txBody>
      </p:sp>
      <p:graphicFrame>
        <p:nvGraphicFramePr>
          <p:cNvPr id="6" name="Group 40"/>
          <p:cNvGraphicFramePr>
            <a:graphicFrameLocks/>
          </p:cNvGraphicFramePr>
          <p:nvPr/>
        </p:nvGraphicFramePr>
        <p:xfrm>
          <a:off x="235048" y="1647708"/>
          <a:ext cx="9580099" cy="1889760"/>
        </p:xfrm>
        <a:graphic>
          <a:graphicData uri="http://schemas.openxmlformats.org/drawingml/2006/table">
            <a:tbl>
              <a:tblPr/>
              <a:tblGrid>
                <a:gridCol w="4790050"/>
                <a:gridCol w="4790049"/>
              </a:tblGrid>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bg1"/>
                          </a:solidFill>
                          <a:effectLst/>
                          <a:latin typeface="+mj-ea"/>
                          <a:ea typeface="+mj-ea"/>
                        </a:rPr>
                        <a:t>Considered point</a:t>
                      </a:r>
                      <a:endParaRPr kumimoji="1" lang="ja-JP" altLang="en-US" sz="2000" b="0" i="0" u="none" strike="noStrike" cap="none" normalizeH="0" baseline="0" dirty="0" smtClean="0">
                        <a:ln>
                          <a:noFill/>
                        </a:ln>
                        <a:solidFill>
                          <a:schemeClr val="bg1"/>
                        </a:solidFill>
                        <a:effectLst/>
                        <a:latin typeface="+mj-ea"/>
                        <a:ea typeface="+mj-ea"/>
                      </a:endParaRPr>
                    </a:p>
                  </a:txBody>
                  <a:tcPr marL="105625" marR="105625"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000" b="0" i="0" u="none" strike="noStrike" cap="none" normalizeH="0" baseline="0" smtClean="0">
                          <a:ln>
                            <a:noFill/>
                          </a:ln>
                          <a:solidFill>
                            <a:schemeClr val="bg1"/>
                          </a:solidFill>
                          <a:effectLst/>
                          <a:latin typeface="+mj-ea"/>
                          <a:ea typeface="+mj-ea"/>
                        </a:rPr>
                        <a:t>Point in making concretely</a:t>
                      </a:r>
                      <a:endParaRPr kumimoji="1" lang="ja-JP" altLang="en-US" sz="2000" b="0" i="0" u="none" strike="noStrike" cap="none" normalizeH="0" baseline="0" dirty="0" smtClean="0">
                        <a:ln>
                          <a:noFill/>
                        </a:ln>
                        <a:solidFill>
                          <a:schemeClr val="bg1"/>
                        </a:solidFill>
                        <a:effectLst/>
                        <a:latin typeface="+mj-ea"/>
                        <a:ea typeface="+mj-ea"/>
                      </a:endParaRPr>
                    </a:p>
                  </a:txBody>
                  <a:tcPr marL="105625" marR="105625"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8000"/>
                    </a:solidFill>
                  </a:tcPr>
                </a:tc>
              </a:tr>
              <a:tr h="144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j-ea"/>
                          <a:ea typeface="+mj-ea"/>
                        </a:rPr>
                        <a:t>･</a:t>
                      </a:r>
                      <a:r>
                        <a:rPr kumimoji="1" lang="en-US" altLang="ja-JP" sz="2000" b="0" i="0" u="none" strike="noStrike" cap="none" normalizeH="0" baseline="0" dirty="0" smtClean="0">
                          <a:ln>
                            <a:noFill/>
                          </a:ln>
                          <a:solidFill>
                            <a:schemeClr val="tx1"/>
                          </a:solidFill>
                          <a:effectLst/>
                          <a:latin typeface="+mj-ea"/>
                          <a:ea typeface="+mj-ea"/>
                        </a:rPr>
                        <a:t>It is easy to see.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j-ea"/>
                          <a:ea typeface="+mj-ea"/>
                        </a:rPr>
                        <a:t>･</a:t>
                      </a:r>
                      <a:r>
                        <a:rPr kumimoji="1" lang="en-US" altLang="ja-JP" sz="2000" b="0" i="0" u="none" strike="noStrike" cap="none" normalizeH="0" baseline="0" dirty="0" smtClean="0">
                          <a:ln>
                            <a:noFill/>
                          </a:ln>
                          <a:solidFill>
                            <a:schemeClr val="tx1"/>
                          </a:solidFill>
                          <a:effectLst/>
                          <a:latin typeface="+mj-ea"/>
                          <a:ea typeface="+mj-ea"/>
                        </a:rPr>
                        <a:t>It is easy to understand.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j-ea"/>
                          <a:ea typeface="+mj-ea"/>
                        </a:rPr>
                        <a:t>･</a:t>
                      </a:r>
                      <a:r>
                        <a:rPr kumimoji="1" lang="en-US" altLang="ja-JP" sz="2000" b="0" i="0" u="none" strike="noStrike" cap="none" normalizeH="0" baseline="0" dirty="0" smtClean="0">
                          <a:ln>
                            <a:noFill/>
                          </a:ln>
                          <a:solidFill>
                            <a:schemeClr val="tx1"/>
                          </a:solidFill>
                          <a:effectLst/>
                          <a:latin typeface="+mj-ea"/>
                          <a:ea typeface="+mj-ea"/>
                        </a:rPr>
                        <a:t>It remains in the impression. </a:t>
                      </a:r>
                      <a:endParaRPr kumimoji="1" lang="ja-JP" altLang="en-US" sz="2000" b="0" i="0" u="none" strike="noStrike" cap="none" normalizeH="0" baseline="0" dirty="0" smtClean="0">
                        <a:ln>
                          <a:noFill/>
                        </a:ln>
                        <a:solidFill>
                          <a:schemeClr val="tx1"/>
                        </a:solidFill>
                        <a:effectLst/>
                        <a:latin typeface="+mj-ea"/>
                        <a:ea typeface="+mj-ea"/>
                      </a:endParaRPr>
                    </a:p>
                  </a:txBody>
                  <a:tcPr marL="105625" marR="105625"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j-ea"/>
                          <a:ea typeface="+mj-ea"/>
                        </a:rPr>
                        <a:t>･</a:t>
                      </a:r>
                      <a:r>
                        <a:rPr kumimoji="1" lang="en-US" altLang="ja-JP" sz="2000" b="0" i="0" u="none" strike="noStrike" cap="none" normalizeH="0" baseline="0" smtClean="0">
                          <a:ln>
                            <a:noFill/>
                          </a:ln>
                          <a:solidFill>
                            <a:schemeClr val="tx1"/>
                          </a:solidFill>
                          <a:effectLst/>
                          <a:latin typeface="+mj-ea"/>
                          <a:ea typeface="+mj-ea"/>
                        </a:rPr>
                        <a:t>Consistency of externals</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j-ea"/>
                          <a:ea typeface="+mj-ea"/>
                        </a:rPr>
                        <a:t>･</a:t>
                      </a:r>
                      <a:r>
                        <a:rPr kumimoji="1" lang="en-US" altLang="ja-JP" sz="2000" b="0" i="0" u="none" strike="noStrike" cap="none" normalizeH="0" baseline="0" smtClean="0">
                          <a:ln>
                            <a:noFill/>
                          </a:ln>
                          <a:solidFill>
                            <a:schemeClr val="tx1"/>
                          </a:solidFill>
                          <a:effectLst/>
                          <a:latin typeface="+mj-ea"/>
                          <a:ea typeface="+mj-ea"/>
                        </a:rPr>
                        <a:t>Union of fonts</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j-ea"/>
                          <a:ea typeface="+mj-ea"/>
                        </a:rPr>
                        <a:t>･</a:t>
                      </a:r>
                      <a:r>
                        <a:rPr kumimoji="1" lang="en-US" altLang="ja-JP" sz="2000" b="0" i="0" u="none" strike="noStrike" cap="none" normalizeH="0" baseline="0" smtClean="0">
                          <a:ln>
                            <a:noFill/>
                          </a:ln>
                          <a:solidFill>
                            <a:schemeClr val="tx1"/>
                          </a:solidFill>
                          <a:effectLst/>
                          <a:latin typeface="+mj-ea"/>
                          <a:ea typeface="+mj-ea"/>
                        </a:rPr>
                        <a:t>Large font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j-ea"/>
                          <a:ea typeface="+mj-ea"/>
                        </a:rPr>
                        <a:t>･</a:t>
                      </a:r>
                      <a:r>
                        <a:rPr kumimoji="1" lang="en-US" altLang="ja-JP" sz="2000" b="0" i="0" u="none" strike="noStrike" cap="none" normalizeH="0" baseline="0" smtClean="0">
                          <a:ln>
                            <a:noFill/>
                          </a:ln>
                          <a:solidFill>
                            <a:schemeClr val="tx1"/>
                          </a:solidFill>
                          <a:effectLst/>
                          <a:latin typeface="+mj-ea"/>
                          <a:ea typeface="+mj-ea"/>
                        </a:rPr>
                        <a:t>Union of expressions etc.</a:t>
                      </a:r>
                      <a:endParaRPr kumimoji="1" lang="ja-JP" altLang="en-US" sz="2000" b="0" i="0" u="none" strike="noStrike" cap="none" normalizeH="0" baseline="0" dirty="0" smtClean="0">
                        <a:ln>
                          <a:noFill/>
                        </a:ln>
                        <a:solidFill>
                          <a:schemeClr val="tx1"/>
                        </a:solidFill>
                        <a:effectLst/>
                        <a:latin typeface="+mj-ea"/>
                        <a:ea typeface="+mj-ea"/>
                      </a:endParaRPr>
                    </a:p>
                  </a:txBody>
                  <a:tcPr marL="105625" marR="105625"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 Box 17"/>
          <p:cNvSpPr txBox="1">
            <a:spLocks noChangeArrowheads="1"/>
          </p:cNvSpPr>
          <p:nvPr/>
        </p:nvSpPr>
        <p:spPr bwMode="auto">
          <a:xfrm>
            <a:off x="1648311" y="4048390"/>
            <a:ext cx="7939585" cy="1037958"/>
          </a:xfrm>
          <a:prstGeom prst="rect">
            <a:avLst/>
          </a:prstGeom>
          <a:solidFill>
            <a:srgbClr val="66FFFF"/>
          </a:solidFill>
          <a:ln w="9525" algn="ctr">
            <a:noFill/>
            <a:miter lim="800000"/>
            <a:headEnd/>
            <a:tailEnd/>
          </a:ln>
          <a:effectLst/>
        </p:spPr>
        <p:txBody>
          <a:bodyPr lIns="90000" tIns="72000" rIns="90000" bIns="72000" anchor="ctr">
            <a:spAutoFit/>
          </a:bodyPr>
          <a:lstStyle/>
          <a:p>
            <a:pPr marL="342900" indent="-342900">
              <a:lnSpc>
                <a:spcPct val="80000"/>
              </a:lnSpc>
              <a:spcBef>
                <a:spcPct val="50000"/>
              </a:spcBef>
              <a:defRPr/>
            </a:pPr>
            <a:r>
              <a:rPr lang="en-US" altLang="ja-JP" sz="2000" dirty="0" smtClean="0">
                <a:solidFill>
                  <a:srgbClr val="000000"/>
                </a:solidFill>
                <a:latin typeface="HGP創英角ｺﾞｼｯｸUB" pitchFamily="50" charset="-128"/>
                <a:ea typeface="HGP創英角ｺﾞｼｯｸUB" pitchFamily="50" charset="-128"/>
              </a:rPr>
              <a:t>-  When it is made simple short, the message that becomes a key is effective. </a:t>
            </a:r>
          </a:p>
          <a:p>
            <a:pPr marL="342900" indent="-342900">
              <a:lnSpc>
                <a:spcPct val="80000"/>
              </a:lnSpc>
              <a:spcBef>
                <a:spcPct val="50000"/>
              </a:spcBef>
              <a:defRPr/>
            </a:pPr>
            <a:r>
              <a:rPr lang="en-US" altLang="ja-JP" sz="2000" dirty="0" smtClean="0">
                <a:solidFill>
                  <a:srgbClr val="000000"/>
                </a:solidFill>
                <a:latin typeface="HGP創英角ｺﾞｼｯｸUB" pitchFamily="50" charset="-128"/>
                <a:ea typeface="HGP創英角ｺﾞｼｯｸUB" pitchFamily="50" charset="-128"/>
              </a:rPr>
              <a:t>  ⇒When the key word is made, "In </a:t>
            </a:r>
            <a:r>
              <a:rPr lang="en-US" altLang="ja-JP" sz="2000" dirty="0" smtClean="0">
                <a:solidFill>
                  <a:srgbClr val="000000"/>
                </a:solidFill>
                <a:latin typeface="HGP創英角ｺﾞｼｯｸUB" pitchFamily="50" charset="-128"/>
              </a:rPr>
              <a:t>one</a:t>
            </a:r>
            <a:r>
              <a:rPr lang="en-US" altLang="ja-JP" sz="2000" dirty="0" smtClean="0">
                <a:solidFill>
                  <a:srgbClr val="000000"/>
                </a:solidFill>
                <a:latin typeface="HGP創英角ｺﾞｼｯｸUB" pitchFamily="50" charset="-128"/>
                <a:ea typeface="HGP創英角ｺﾞｼｯｸUB" pitchFamily="50" charset="-128"/>
              </a:rPr>
              <a:t> word, what is?" is considered. </a:t>
            </a:r>
            <a:endParaRPr lang="ja-JP" altLang="en-US" sz="2000" dirty="0">
              <a:solidFill>
                <a:srgbClr val="000000"/>
              </a:solidFill>
              <a:latin typeface="HGP創英角ｺﾞｼｯｸUB" pitchFamily="50" charset="-128"/>
              <a:ea typeface="HGP創英角ｺﾞｼｯｸUB" pitchFamily="50" charset="-128"/>
            </a:endParaRPr>
          </a:p>
        </p:txBody>
      </p:sp>
      <p:sp>
        <p:nvSpPr>
          <p:cNvPr id="8" name="Text Box 17"/>
          <p:cNvSpPr txBox="1">
            <a:spLocks noChangeArrowheads="1"/>
          </p:cNvSpPr>
          <p:nvPr/>
        </p:nvSpPr>
        <p:spPr bwMode="auto">
          <a:xfrm>
            <a:off x="1648311" y="5087895"/>
            <a:ext cx="7939585" cy="791737"/>
          </a:xfrm>
          <a:prstGeom prst="rect">
            <a:avLst/>
          </a:prstGeom>
          <a:solidFill>
            <a:srgbClr val="66FFFF"/>
          </a:solidFill>
          <a:ln w="9525" algn="ctr">
            <a:noFill/>
            <a:miter lim="800000"/>
            <a:headEnd/>
            <a:tailEnd/>
          </a:ln>
          <a:effectLst/>
        </p:spPr>
        <p:txBody>
          <a:bodyPr lIns="90000" tIns="72000" rIns="90000" bIns="72000" anchor="ctr">
            <a:spAutoFit/>
          </a:bodyPr>
          <a:lstStyle/>
          <a:p>
            <a:pPr marL="342900" indent="-342900">
              <a:lnSpc>
                <a:spcPct val="80000"/>
              </a:lnSpc>
              <a:spcBef>
                <a:spcPct val="50000"/>
              </a:spcBef>
              <a:defRPr/>
            </a:pPr>
            <a:r>
              <a:rPr lang="en-US" altLang="ja-JP" sz="2000" smtClean="0">
                <a:latin typeface="HGP創英角ｺﾞｼｯｸUB" pitchFamily="50" charset="-128"/>
                <a:ea typeface="HGP創英角ｺﾞｼｯｸUB" pitchFamily="50" charset="-128"/>
              </a:rPr>
              <a:t>-  Coexistence in the chapter of the same script is avoided. </a:t>
            </a:r>
          </a:p>
          <a:p>
            <a:pPr marL="342900" indent="-342900">
              <a:lnSpc>
                <a:spcPct val="80000"/>
              </a:lnSpc>
              <a:spcBef>
                <a:spcPct val="50000"/>
              </a:spcBef>
              <a:defRPr/>
            </a:pPr>
            <a:r>
              <a:rPr lang="en-US" altLang="ja-JP" sz="2000" smtClean="0">
                <a:latin typeface="HGP創英角ｺﾞｼｯｸUB" pitchFamily="50" charset="-128"/>
                <a:ea typeface="HGP創英角ｺﾞｼｯｸUB" pitchFamily="50" charset="-128"/>
              </a:rPr>
              <a:t>  ⇒Japanese, English, substantive stop, and verb stop, etc.</a:t>
            </a:r>
            <a:endParaRPr lang="ja-JP" altLang="en-US" sz="2000" dirty="0">
              <a:latin typeface="HGP創英角ｺﾞｼｯｸUB" pitchFamily="50" charset="-128"/>
              <a:ea typeface="HGP創英角ｺﾞｼｯｸUB" pitchFamily="50" charset="-128"/>
            </a:endParaRPr>
          </a:p>
        </p:txBody>
      </p:sp>
      <p:sp>
        <p:nvSpPr>
          <p:cNvPr id="9" name="星 7 8"/>
          <p:cNvSpPr/>
          <p:nvPr/>
        </p:nvSpPr>
        <p:spPr bwMode="auto">
          <a:xfrm>
            <a:off x="-1" y="3427416"/>
            <a:ext cx="2125785" cy="1003908"/>
          </a:xfrm>
          <a:prstGeom prst="star7">
            <a:avLst/>
          </a:prstGeom>
          <a:solidFill>
            <a:srgbClr val="3333FF"/>
          </a:solidFill>
          <a:ln w="25400">
            <a:solidFill>
              <a:schemeClr val="bg1">
                <a:lumMod val="95000"/>
              </a:schemeClr>
            </a:solidFill>
            <a:miter lim="800000"/>
            <a:headEnd/>
            <a:tailEnd/>
          </a:ln>
          <a:effectLst/>
        </p:spPr>
        <p:txBody>
          <a:bodyPr wrap="none" anchor="ctr"/>
          <a:lstStyle/>
          <a:p>
            <a:pPr>
              <a:defRPr/>
            </a:pPr>
            <a:r>
              <a:rPr lang="en-US" altLang="ja-JP" sz="2000" dirty="0" smtClean="0">
                <a:solidFill>
                  <a:schemeClr val="bg1"/>
                </a:solidFill>
                <a:latin typeface="HGP創英角ｺﾞｼｯｸUB" pitchFamily="50" charset="-128"/>
                <a:ea typeface="HGP創英角ｺﾞｼｯｸUB" pitchFamily="50" charset="-128"/>
              </a:rPr>
              <a:t>In addition!</a:t>
            </a:r>
            <a:endParaRPr lang="ja-JP" altLang="en-US" sz="2000" dirty="0">
              <a:solidFill>
                <a:schemeClr val="bg1"/>
              </a:solidFill>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3980785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solidFill>
                  <a:srgbClr val="FFFFFF"/>
                </a:solidFill>
              </a:rPr>
              <a:t>making ④ making chart (1/7) </a:t>
            </a:r>
            <a:r>
              <a:rPr lang="en-US" altLang="ja-JP" sz="2400" dirty="0" smtClean="0">
                <a:solidFill>
                  <a:srgbClr val="FFFFFF"/>
                </a:solidFill>
              </a:rPr>
              <a:t>- concept data -</a:t>
            </a:r>
            <a:endParaRPr kumimoji="1" lang="ja-JP" altLang="en-US" sz="2400" dirty="0">
              <a:latin typeface="+mj-ea"/>
            </a:endParaRPr>
          </a:p>
        </p:txBody>
      </p:sp>
      <p:sp>
        <p:nvSpPr>
          <p:cNvPr id="5" name="コンテンツ プレースホルダー 4"/>
          <p:cNvSpPr>
            <a:spLocks noGrp="1"/>
          </p:cNvSpPr>
          <p:nvPr>
            <p:ph idx="1"/>
          </p:nvPr>
        </p:nvSpPr>
        <p:spPr/>
        <p:txBody>
          <a:bodyPr/>
          <a:lstStyle/>
          <a:p>
            <a:r>
              <a:rPr lang="en-US" altLang="ja-JP" dirty="0" smtClean="0"/>
              <a:t>Is it a concept or data that you want to express? The most effective chart is selected. </a:t>
            </a:r>
            <a:endParaRPr lang="ja-JP" altLang="en-US" dirty="0"/>
          </a:p>
        </p:txBody>
      </p:sp>
      <p:sp>
        <p:nvSpPr>
          <p:cNvPr id="6" name="Text Box 25"/>
          <p:cNvSpPr txBox="1">
            <a:spLocks noChangeArrowheads="1"/>
          </p:cNvSpPr>
          <p:nvPr/>
        </p:nvSpPr>
        <p:spPr bwMode="auto">
          <a:xfrm>
            <a:off x="1040028" y="4561639"/>
            <a:ext cx="4264347" cy="1449216"/>
          </a:xfrm>
          <a:prstGeom prst="rect">
            <a:avLst/>
          </a:prstGeom>
          <a:noFill/>
          <a:ln w="9525" algn="ctr">
            <a:solidFill>
              <a:schemeClr val="tx1"/>
            </a:solidFill>
            <a:prstDash val="dash"/>
            <a:miter lim="800000"/>
            <a:headEnd/>
            <a:tailEnd/>
          </a:ln>
          <a:effectLst/>
        </p:spPr>
        <p:txBody>
          <a:bodyPr wrap="square" lIns="90000" tIns="108000" rIns="90000" bIns="108000" anchor="ctr">
            <a:spAutoFit/>
          </a:bodyPr>
          <a:lstStyle/>
          <a:p>
            <a:pPr marL="342900" indent="-342900">
              <a:spcBef>
                <a:spcPts val="0"/>
              </a:spcBef>
              <a:buFont typeface="Wingdings" pitchFamily="2" charset="2"/>
              <a:buChar char="Ø"/>
              <a:defRPr/>
            </a:pPr>
            <a:r>
              <a:rPr lang="en-US" altLang="ja-JP" sz="2000" dirty="0" smtClean="0">
                <a:latin typeface="HGP創英角ｺﾞｼｯｸUB" pitchFamily="50" charset="-128"/>
              </a:rPr>
              <a:t>The mechanism is organized. 	</a:t>
            </a:r>
          </a:p>
          <a:p>
            <a:pPr marL="342900" indent="-342900">
              <a:spcBef>
                <a:spcPts val="0"/>
              </a:spcBef>
              <a:buFont typeface="Wingdings" pitchFamily="2" charset="2"/>
              <a:buChar char="Ø"/>
              <a:defRPr/>
            </a:pPr>
            <a:r>
              <a:rPr lang="en-US" altLang="ja-JP" sz="2000" dirty="0" smtClean="0">
                <a:latin typeface="HGP創英角ｺﾞｼｯｸUB" pitchFamily="50" charset="-128"/>
              </a:rPr>
              <a:t>Complex information is organized. </a:t>
            </a:r>
          </a:p>
          <a:p>
            <a:pPr marL="342900" indent="-342900">
              <a:spcBef>
                <a:spcPts val="0"/>
              </a:spcBef>
              <a:buFont typeface="Wingdings" pitchFamily="2" charset="2"/>
              <a:buChar char="Ø"/>
              <a:defRPr/>
            </a:pPr>
            <a:r>
              <a:rPr lang="en-US" altLang="ja-JP" sz="2000" dirty="0" smtClean="0">
                <a:latin typeface="HGP創英角ｺﾞｼｯｸUB" pitchFamily="50" charset="-128"/>
              </a:rPr>
              <a:t>It feels it by the sight. </a:t>
            </a:r>
          </a:p>
          <a:p>
            <a:pPr marL="342900" indent="-342900">
              <a:spcBef>
                <a:spcPts val="0"/>
              </a:spcBef>
              <a:buFont typeface="Wingdings" pitchFamily="2" charset="2"/>
              <a:buChar char="Ø"/>
              <a:defRPr/>
            </a:pPr>
            <a:r>
              <a:rPr lang="en-US" altLang="ja-JP" sz="2000" dirty="0" smtClean="0">
                <a:latin typeface="HGP創英角ｺﾞｼｯｸUB" pitchFamily="50" charset="-128"/>
              </a:rPr>
              <a:t>The point of the idea is clarified. </a:t>
            </a:r>
            <a:endParaRPr lang="ja-JP" altLang="en-US" sz="2000" dirty="0">
              <a:latin typeface="HGP創英角ｺﾞｼｯｸUB" pitchFamily="50" charset="-128"/>
            </a:endParaRPr>
          </a:p>
        </p:txBody>
      </p:sp>
      <p:grpSp>
        <p:nvGrpSpPr>
          <p:cNvPr id="16" name="グループ化 15"/>
          <p:cNvGrpSpPr/>
          <p:nvPr/>
        </p:nvGrpSpPr>
        <p:grpSpPr>
          <a:xfrm>
            <a:off x="1040028" y="1395466"/>
            <a:ext cx="4264347" cy="461665"/>
            <a:chOff x="2427803" y="1552444"/>
            <a:chExt cx="6620951" cy="461665"/>
          </a:xfrm>
        </p:grpSpPr>
        <p:sp>
          <p:nvSpPr>
            <p:cNvPr id="17" name="テキスト ボックス 16"/>
            <p:cNvSpPr txBox="1"/>
            <p:nvPr/>
          </p:nvSpPr>
          <p:spPr>
            <a:xfrm>
              <a:off x="2427803" y="1552444"/>
              <a:ext cx="6620951" cy="461665"/>
            </a:xfrm>
            <a:prstGeom prst="rect">
              <a:avLst/>
            </a:prstGeom>
            <a:noFill/>
          </p:spPr>
          <p:txBody>
            <a:bodyPr wrap="square" rtlCol="0">
              <a:spAutoFit/>
            </a:bodyPr>
            <a:lstStyle/>
            <a:p>
              <a:pPr algn="ctr">
                <a:spcBef>
                  <a:spcPts val="0"/>
                </a:spcBef>
              </a:pPr>
              <a:r>
                <a:rPr lang="en-US" altLang="ja-JP" sz="2400" smtClean="0"/>
                <a:t>Concept chart</a:t>
              </a:r>
              <a:endParaRPr lang="ja-JP" altLang="en-US" sz="2400" dirty="0"/>
            </a:p>
          </p:txBody>
        </p:sp>
        <p:cxnSp>
          <p:nvCxnSpPr>
            <p:cNvPr id="18" name="直線コネクタ 17"/>
            <p:cNvCxnSpPr/>
            <p:nvPr/>
          </p:nvCxnSpPr>
          <p:spPr bwMode="auto">
            <a:xfrm>
              <a:off x="2427803" y="2014109"/>
              <a:ext cx="662095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29" name="グループ化 28"/>
          <p:cNvGrpSpPr/>
          <p:nvPr/>
        </p:nvGrpSpPr>
        <p:grpSpPr>
          <a:xfrm>
            <a:off x="5465434" y="1395466"/>
            <a:ext cx="4264347" cy="461665"/>
            <a:chOff x="2427803" y="1552444"/>
            <a:chExt cx="6620951" cy="461665"/>
          </a:xfrm>
        </p:grpSpPr>
        <p:sp>
          <p:nvSpPr>
            <p:cNvPr id="30" name="テキスト ボックス 29"/>
            <p:cNvSpPr txBox="1"/>
            <p:nvPr/>
          </p:nvSpPr>
          <p:spPr>
            <a:xfrm>
              <a:off x="2427803" y="1552444"/>
              <a:ext cx="6620951" cy="461665"/>
            </a:xfrm>
            <a:prstGeom prst="rect">
              <a:avLst/>
            </a:prstGeom>
            <a:noFill/>
          </p:spPr>
          <p:txBody>
            <a:bodyPr wrap="square" rtlCol="0">
              <a:spAutoFit/>
            </a:bodyPr>
            <a:lstStyle/>
            <a:p>
              <a:pPr algn="ctr">
                <a:spcBef>
                  <a:spcPts val="0"/>
                </a:spcBef>
              </a:pPr>
              <a:r>
                <a:rPr lang="en-US" altLang="ja-JP" sz="2400" smtClean="0"/>
                <a:t>Data chart</a:t>
              </a:r>
              <a:endParaRPr lang="ja-JP" altLang="en-US" sz="2400" dirty="0"/>
            </a:p>
          </p:txBody>
        </p:sp>
        <p:cxnSp>
          <p:nvCxnSpPr>
            <p:cNvPr id="31" name="直線コネクタ 30"/>
            <p:cNvCxnSpPr/>
            <p:nvPr/>
          </p:nvCxnSpPr>
          <p:spPr bwMode="auto">
            <a:xfrm>
              <a:off x="2427803" y="2014109"/>
              <a:ext cx="662095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32" name="Rectangle 18"/>
          <p:cNvSpPr>
            <a:spLocks noChangeArrowheads="1"/>
          </p:cNvSpPr>
          <p:nvPr/>
        </p:nvSpPr>
        <p:spPr bwMode="auto">
          <a:xfrm>
            <a:off x="158970" y="4561639"/>
            <a:ext cx="720000" cy="1449215"/>
          </a:xfrm>
          <a:prstGeom prst="rect">
            <a:avLst/>
          </a:prstGeom>
          <a:solidFill>
            <a:srgbClr val="66FFFF"/>
          </a:solidFill>
          <a:ln w="9525" algn="ctr">
            <a:solidFill>
              <a:schemeClr val="tx1"/>
            </a:solidFill>
            <a:miter lim="800000"/>
            <a:headEnd/>
            <a:tailEnd/>
          </a:ln>
          <a:effectLst/>
        </p:spPr>
        <p:txBody>
          <a:bodyPr vert="eaVert" wrap="none" lIns="36000" tIns="36000" rIns="36000" bIns="36000" anchor="ctr"/>
          <a:lstStyle/>
          <a:p>
            <a:pPr marL="342900" indent="-342900" algn="ctr">
              <a:spcBef>
                <a:spcPts val="0"/>
              </a:spcBef>
              <a:defRPr/>
            </a:pPr>
            <a:r>
              <a:rPr lang="en-US" altLang="ja-JP" sz="2400" smtClean="0">
                <a:latin typeface="HGP創英角ｺﾞｼｯｸUB" pitchFamily="50" charset="-128"/>
                <a:ea typeface="HGP創英角ｺﾞｼｯｸUB" pitchFamily="50" charset="-128"/>
              </a:rPr>
              <a:t>Usage</a:t>
            </a:r>
            <a:endParaRPr lang="ja-JP" altLang="en-US" sz="2400" dirty="0">
              <a:latin typeface="HGP創英角ｺﾞｼｯｸUB" pitchFamily="50" charset="-128"/>
              <a:ea typeface="HGP創英角ｺﾞｼｯｸUB" pitchFamily="50" charset="-128"/>
            </a:endParaRPr>
          </a:p>
        </p:txBody>
      </p:sp>
      <p:sp>
        <p:nvSpPr>
          <p:cNvPr id="33" name="Text Box 25"/>
          <p:cNvSpPr txBox="1">
            <a:spLocks noChangeArrowheads="1"/>
          </p:cNvSpPr>
          <p:nvPr/>
        </p:nvSpPr>
        <p:spPr bwMode="auto">
          <a:xfrm>
            <a:off x="5479948" y="4561639"/>
            <a:ext cx="4264347" cy="1449215"/>
          </a:xfrm>
          <a:prstGeom prst="rect">
            <a:avLst/>
          </a:prstGeom>
          <a:noFill/>
          <a:ln w="9525" algn="ctr">
            <a:solidFill>
              <a:schemeClr val="tx1"/>
            </a:solidFill>
            <a:prstDash val="dash"/>
            <a:miter lim="800000"/>
            <a:headEnd/>
            <a:tailEnd/>
          </a:ln>
          <a:effectLst/>
        </p:spPr>
        <p:txBody>
          <a:bodyPr wrap="square" lIns="90000" tIns="108000" rIns="90000" bIns="108000" anchor="t" anchorCtr="0">
            <a:noAutofit/>
          </a:bodyPr>
          <a:lstStyle/>
          <a:p>
            <a:pPr marL="342900" indent="-342900">
              <a:spcBef>
                <a:spcPts val="0"/>
              </a:spcBef>
              <a:buFont typeface="Wingdings" pitchFamily="2" charset="2"/>
              <a:buChar char="Ø"/>
              <a:defRPr/>
            </a:pPr>
            <a:r>
              <a:rPr lang="en-US" altLang="ja-JP" sz="2000" smtClean="0">
                <a:latin typeface="HGP創英角ｺﾞｼｯｸUB" pitchFamily="50" charset="-128"/>
              </a:rPr>
              <a:t>Analysis result</a:t>
            </a:r>
          </a:p>
          <a:p>
            <a:pPr marL="342900" indent="-342900">
              <a:spcBef>
                <a:spcPts val="0"/>
              </a:spcBef>
              <a:buFont typeface="Wingdings" pitchFamily="2" charset="2"/>
              <a:buChar char="Ø"/>
              <a:defRPr/>
            </a:pPr>
            <a:r>
              <a:rPr lang="en-US" altLang="ja-JP" sz="2000" smtClean="0">
                <a:latin typeface="HGP創英角ｺﾞｼｯｸUB" pitchFamily="50" charset="-128"/>
              </a:rPr>
              <a:t>Sharing of numerical value</a:t>
            </a:r>
            <a:endParaRPr lang="ja-JP" altLang="en-US" sz="2000" dirty="0">
              <a:latin typeface="HGP創英角ｺﾞｼｯｸUB" pitchFamily="50" charset="-128"/>
            </a:endParaRPr>
          </a:p>
        </p:txBody>
      </p:sp>
      <p:sp>
        <p:nvSpPr>
          <p:cNvPr id="39" name="Rectangle 18"/>
          <p:cNvSpPr>
            <a:spLocks noChangeArrowheads="1"/>
          </p:cNvSpPr>
          <p:nvPr/>
        </p:nvSpPr>
        <p:spPr bwMode="auto">
          <a:xfrm>
            <a:off x="173038" y="2006978"/>
            <a:ext cx="720000" cy="2383125"/>
          </a:xfrm>
          <a:prstGeom prst="rect">
            <a:avLst/>
          </a:prstGeom>
          <a:solidFill>
            <a:srgbClr val="66FFFF"/>
          </a:solidFill>
          <a:ln w="9525" algn="ctr">
            <a:solidFill>
              <a:schemeClr val="tx1"/>
            </a:solidFill>
            <a:miter lim="800000"/>
            <a:headEnd/>
            <a:tailEnd/>
          </a:ln>
          <a:effectLst/>
        </p:spPr>
        <p:txBody>
          <a:bodyPr vert="eaVert" wrap="none" lIns="36000" tIns="36000" rIns="36000" bIns="36000" anchor="ctr"/>
          <a:lstStyle/>
          <a:p>
            <a:pPr marL="342900" indent="-342900" algn="ctr">
              <a:spcBef>
                <a:spcPts val="0"/>
              </a:spcBef>
              <a:defRPr/>
            </a:pPr>
            <a:r>
              <a:rPr lang="en-US" altLang="ja-JP" sz="2400" smtClean="0">
                <a:latin typeface="HGP創英角ｺﾞｼｯｸUB" pitchFamily="50" charset="-128"/>
                <a:ea typeface="HGP創英角ｺﾞｼｯｸUB" pitchFamily="50" charset="-128"/>
              </a:rPr>
              <a:t>Example</a:t>
            </a:r>
            <a:endParaRPr lang="ja-JP" altLang="en-US" sz="2400" dirty="0">
              <a:latin typeface="HGP創英角ｺﾞｼｯｸUB" pitchFamily="50" charset="-128"/>
              <a:ea typeface="HGP創英角ｺﾞｼｯｸUB" pitchFamily="50" charset="-128"/>
            </a:endParaRPr>
          </a:p>
        </p:txBody>
      </p:sp>
      <p:grpSp>
        <p:nvGrpSpPr>
          <p:cNvPr id="49" name="グループ化 48"/>
          <p:cNvGrpSpPr/>
          <p:nvPr/>
        </p:nvGrpSpPr>
        <p:grpSpPr>
          <a:xfrm>
            <a:off x="1040028" y="2006977"/>
            <a:ext cx="4278415" cy="833664"/>
            <a:chOff x="1040028" y="2161725"/>
            <a:chExt cx="4278415" cy="833664"/>
          </a:xfrm>
        </p:grpSpPr>
        <p:sp>
          <p:nvSpPr>
            <p:cNvPr id="38" name="Text Box 25"/>
            <p:cNvSpPr txBox="1">
              <a:spLocks noChangeArrowheads="1"/>
            </p:cNvSpPr>
            <p:nvPr/>
          </p:nvSpPr>
          <p:spPr bwMode="auto">
            <a:xfrm>
              <a:off x="2300028" y="2161726"/>
              <a:ext cx="3018415" cy="833663"/>
            </a:xfrm>
            <a:prstGeom prst="rect">
              <a:avLst/>
            </a:prstGeom>
            <a:noFill/>
            <a:ln w="9525" algn="ctr">
              <a:solidFill>
                <a:schemeClr val="tx1"/>
              </a:solidFill>
              <a:prstDash val="dash"/>
              <a:miter lim="800000"/>
              <a:headEnd/>
              <a:tailEnd/>
            </a:ln>
            <a:effectLst/>
          </p:spPr>
          <p:txBody>
            <a:bodyPr wrap="square" lIns="90000" tIns="108000" rIns="90000" bIns="108000" anchor="ctr">
              <a:spAutoFit/>
            </a:bodyPr>
            <a:lstStyle/>
            <a:p>
              <a:pPr>
                <a:spcBef>
                  <a:spcPts val="0"/>
                </a:spcBef>
                <a:defRPr/>
              </a:pPr>
              <a:r>
                <a:rPr lang="ja-JP" altLang="en-US" sz="2000" smtClean="0">
                  <a:latin typeface="HGP創英角ｺﾞｼｯｸUB" pitchFamily="50" charset="-128"/>
                </a:rPr>
                <a:t>･</a:t>
              </a:r>
              <a:r>
                <a:rPr lang="en-US" altLang="ja-JP" sz="2000" smtClean="0">
                  <a:latin typeface="HGP創英角ｺﾞｼｯｸUB" pitchFamily="50" charset="-128"/>
                </a:rPr>
                <a:t>Matrix chart</a:t>
              </a:r>
            </a:p>
            <a:p>
              <a:pPr>
                <a:spcBef>
                  <a:spcPts val="0"/>
                </a:spcBef>
                <a:defRPr/>
              </a:pPr>
              <a:r>
                <a:rPr lang="ja-JP" altLang="en-US" sz="2000" smtClean="0">
                  <a:latin typeface="HGP創英角ｺﾞｼｯｸUB" pitchFamily="50" charset="-128"/>
                </a:rPr>
                <a:t>･</a:t>
              </a:r>
              <a:r>
                <a:rPr lang="en-US" altLang="ja-JP" sz="2000" smtClean="0">
                  <a:latin typeface="HGP創英角ｺﾞｼｯｸUB" pitchFamily="50" charset="-128"/>
                </a:rPr>
                <a:t>Organizational chart</a:t>
              </a:r>
              <a:endParaRPr lang="ja-JP" altLang="en-US" sz="2000" dirty="0">
                <a:latin typeface="HGP創英角ｺﾞｼｯｸUB" pitchFamily="50" charset="-128"/>
              </a:endParaRPr>
            </a:p>
          </p:txBody>
        </p:sp>
        <p:sp>
          <p:nvSpPr>
            <p:cNvPr id="43" name="Text Box 25"/>
            <p:cNvSpPr txBox="1">
              <a:spLocks noChangeArrowheads="1"/>
            </p:cNvSpPr>
            <p:nvPr/>
          </p:nvSpPr>
          <p:spPr bwMode="auto">
            <a:xfrm>
              <a:off x="1040028" y="2161725"/>
              <a:ext cx="1260000" cy="833663"/>
            </a:xfrm>
            <a:prstGeom prst="rect">
              <a:avLst/>
            </a:prstGeom>
            <a:solidFill>
              <a:srgbClr val="FF99FF"/>
            </a:solidFill>
            <a:ln w="9525" algn="ctr">
              <a:solidFill>
                <a:schemeClr val="tx1"/>
              </a:solidFill>
              <a:prstDash val="solid"/>
              <a:miter lim="800000"/>
              <a:headEnd/>
              <a:tailEnd/>
            </a:ln>
            <a:effectLst/>
          </p:spPr>
          <p:txBody>
            <a:bodyPr wrap="square" lIns="90000" tIns="108000" rIns="90000" bIns="108000" anchor="ctr">
              <a:noAutofit/>
            </a:bodyPr>
            <a:lstStyle/>
            <a:p>
              <a:pPr>
                <a:spcBef>
                  <a:spcPts val="0"/>
                </a:spcBef>
                <a:defRPr/>
              </a:pPr>
              <a:r>
                <a:rPr lang="en-US" altLang="ja-JP" sz="2000" smtClean="0">
                  <a:latin typeface="HGP創英角ｺﾞｼｯｸUB" pitchFamily="50" charset="-128"/>
                </a:rPr>
                <a:t>General chart</a:t>
              </a:r>
              <a:endParaRPr lang="en-US" altLang="ja-JP" sz="2000" dirty="0" smtClean="0">
                <a:latin typeface="HGP創英角ｺﾞｼｯｸUB" pitchFamily="50" charset="-128"/>
              </a:endParaRPr>
            </a:p>
          </p:txBody>
        </p:sp>
      </p:grpSp>
      <p:grpSp>
        <p:nvGrpSpPr>
          <p:cNvPr id="50" name="グループ化 49"/>
          <p:cNvGrpSpPr/>
          <p:nvPr/>
        </p:nvGrpSpPr>
        <p:grpSpPr>
          <a:xfrm>
            <a:off x="1040028" y="2940887"/>
            <a:ext cx="4278415" cy="1449216"/>
            <a:chOff x="1040028" y="3095635"/>
            <a:chExt cx="4278415" cy="1449216"/>
          </a:xfrm>
        </p:grpSpPr>
        <p:sp>
          <p:nvSpPr>
            <p:cNvPr id="44" name="Text Box 25"/>
            <p:cNvSpPr txBox="1">
              <a:spLocks noChangeArrowheads="1"/>
            </p:cNvSpPr>
            <p:nvPr/>
          </p:nvSpPr>
          <p:spPr bwMode="auto">
            <a:xfrm>
              <a:off x="1040028" y="3108041"/>
              <a:ext cx="1260000" cy="1436810"/>
            </a:xfrm>
            <a:prstGeom prst="rect">
              <a:avLst/>
            </a:prstGeom>
            <a:solidFill>
              <a:srgbClr val="FF99FF"/>
            </a:solidFill>
            <a:ln w="9525" algn="ctr">
              <a:solidFill>
                <a:schemeClr val="tx1"/>
              </a:solidFill>
              <a:prstDash val="solid"/>
              <a:miter lim="800000"/>
              <a:headEnd/>
              <a:tailEnd/>
            </a:ln>
            <a:effectLst/>
          </p:spPr>
          <p:txBody>
            <a:bodyPr wrap="square" lIns="90000" tIns="108000" rIns="90000" bIns="108000" anchor="ctr">
              <a:noAutofit/>
            </a:bodyPr>
            <a:lstStyle/>
            <a:p>
              <a:pPr>
                <a:spcBef>
                  <a:spcPts val="0"/>
                </a:spcBef>
                <a:defRPr/>
              </a:pPr>
              <a:r>
                <a:rPr lang="en-US" altLang="ja-JP" sz="1800" dirty="0" smtClean="0">
                  <a:latin typeface="HGP創英角ｺﾞｼｯｸUB" pitchFamily="50" charset="-128"/>
                </a:rPr>
                <a:t>Chart used</a:t>
              </a:r>
              <a:endParaRPr lang="ja-JP" altLang="en-US" sz="1800" dirty="0" smtClean="0">
                <a:latin typeface="HGP創英角ｺﾞｼｯｸUB" pitchFamily="50" charset="-128"/>
              </a:endParaRPr>
            </a:p>
            <a:p>
              <a:pPr>
                <a:spcBef>
                  <a:spcPts val="0"/>
                </a:spcBef>
                <a:defRPr/>
              </a:pPr>
              <a:r>
                <a:rPr lang="en-US" altLang="ja-JP" sz="1800" dirty="0" smtClean="0">
                  <a:latin typeface="HGP創英角ｺﾞｼｯｸUB" pitchFamily="50" charset="-128"/>
                </a:rPr>
                <a:t>In the IT industry</a:t>
              </a:r>
            </a:p>
          </p:txBody>
        </p:sp>
        <p:sp>
          <p:nvSpPr>
            <p:cNvPr id="45" name="Text Box 25"/>
            <p:cNvSpPr txBox="1">
              <a:spLocks noChangeArrowheads="1"/>
            </p:cNvSpPr>
            <p:nvPr/>
          </p:nvSpPr>
          <p:spPr bwMode="auto">
            <a:xfrm>
              <a:off x="2300028" y="3095635"/>
              <a:ext cx="3018415" cy="1326105"/>
            </a:xfrm>
            <a:prstGeom prst="rect">
              <a:avLst/>
            </a:prstGeom>
            <a:noFill/>
            <a:ln w="9525" algn="ctr">
              <a:solidFill>
                <a:schemeClr val="tx1"/>
              </a:solidFill>
              <a:prstDash val="dash"/>
              <a:miter lim="800000"/>
              <a:headEnd/>
              <a:tailEnd/>
            </a:ln>
            <a:effectLst/>
          </p:spPr>
          <p:txBody>
            <a:bodyPr wrap="square" lIns="90000" tIns="108000" rIns="90000" bIns="108000" anchor="ctr">
              <a:spAutoFit/>
            </a:bodyPr>
            <a:lstStyle/>
            <a:p>
              <a:pPr>
                <a:spcBef>
                  <a:spcPts val="0"/>
                </a:spcBef>
                <a:defRPr/>
              </a:pPr>
              <a:r>
                <a:rPr lang="ja-JP" altLang="en-US" sz="1800" smtClean="0">
                  <a:latin typeface="HGP創英角ｺﾞｼｯｸUB" pitchFamily="50" charset="-128"/>
                </a:rPr>
                <a:t>･</a:t>
              </a:r>
              <a:r>
                <a:rPr lang="en-US" altLang="ja-JP" sz="1800" smtClean="0">
                  <a:latin typeface="HGP創英角ｺﾞｼｯｸUB" pitchFamily="50" charset="-128"/>
                </a:rPr>
                <a:t>Flow chart</a:t>
              </a:r>
            </a:p>
            <a:p>
              <a:pPr>
                <a:spcBef>
                  <a:spcPts val="0"/>
                </a:spcBef>
                <a:defRPr/>
              </a:pPr>
              <a:r>
                <a:rPr lang="ja-JP" altLang="en-US" sz="1800" smtClean="0">
                  <a:latin typeface="HGP創英角ｺﾞｼｯｸUB" pitchFamily="50" charset="-128"/>
                </a:rPr>
                <a:t>･</a:t>
              </a:r>
              <a:r>
                <a:rPr lang="en-US" altLang="ja-JP" sz="1800" smtClean="0">
                  <a:latin typeface="HGP創英角ｺﾞｼｯｸUB" pitchFamily="50" charset="-128"/>
                </a:rPr>
                <a:t>Image chart</a:t>
              </a:r>
            </a:p>
            <a:p>
              <a:pPr>
                <a:spcBef>
                  <a:spcPts val="0"/>
                </a:spcBef>
                <a:defRPr/>
              </a:pPr>
              <a:r>
                <a:rPr lang="ja-JP" altLang="en-US" sz="1800" smtClean="0">
                  <a:latin typeface="HGP創英角ｺﾞｼｯｸUB" pitchFamily="50" charset="-128"/>
                </a:rPr>
                <a:t>･</a:t>
              </a:r>
              <a:r>
                <a:rPr lang="en-US" altLang="ja-JP" sz="1800" smtClean="0">
                  <a:latin typeface="HGP創英角ｺﾞｼｯｸUB" pitchFamily="50" charset="-128"/>
                </a:rPr>
                <a:t>Sequence chart</a:t>
              </a:r>
            </a:p>
            <a:p>
              <a:pPr>
                <a:spcBef>
                  <a:spcPts val="0"/>
                </a:spcBef>
                <a:defRPr/>
              </a:pPr>
              <a:r>
                <a:rPr lang="ja-JP" altLang="en-US" sz="1800" smtClean="0">
                  <a:latin typeface="HGP創英角ｺﾞｼｯｸUB" pitchFamily="50" charset="-128"/>
                </a:rPr>
                <a:t>･</a:t>
              </a:r>
              <a:r>
                <a:rPr lang="en-US" altLang="ja-JP" sz="1800" smtClean="0">
                  <a:latin typeface="HGP創英角ｺﾞｼｯｸUB" pitchFamily="50" charset="-128"/>
                </a:rPr>
                <a:t>System configuration chart</a:t>
              </a:r>
              <a:endParaRPr lang="ja-JP" altLang="en-US" sz="1800" dirty="0">
                <a:latin typeface="HGP創英角ｺﾞｼｯｸUB" pitchFamily="50" charset="-128"/>
              </a:endParaRPr>
            </a:p>
          </p:txBody>
        </p:sp>
      </p:grpSp>
      <p:grpSp>
        <p:nvGrpSpPr>
          <p:cNvPr id="51" name="グループ化 50"/>
          <p:cNvGrpSpPr/>
          <p:nvPr/>
        </p:nvGrpSpPr>
        <p:grpSpPr>
          <a:xfrm>
            <a:off x="5479948" y="2008962"/>
            <a:ext cx="4249834" cy="833663"/>
            <a:chOff x="5479948" y="2163710"/>
            <a:chExt cx="4249834" cy="833663"/>
          </a:xfrm>
        </p:grpSpPr>
        <p:sp>
          <p:nvSpPr>
            <p:cNvPr id="42" name="Text Box 25"/>
            <p:cNvSpPr txBox="1">
              <a:spLocks noChangeArrowheads="1"/>
            </p:cNvSpPr>
            <p:nvPr/>
          </p:nvSpPr>
          <p:spPr bwMode="auto">
            <a:xfrm>
              <a:off x="6109948" y="2163710"/>
              <a:ext cx="3619834" cy="710552"/>
            </a:xfrm>
            <a:prstGeom prst="rect">
              <a:avLst/>
            </a:prstGeom>
            <a:noFill/>
            <a:ln w="9525" algn="ctr">
              <a:solidFill>
                <a:schemeClr val="tx1"/>
              </a:solidFill>
              <a:prstDash val="dash"/>
              <a:miter lim="800000"/>
              <a:headEnd/>
              <a:tailEnd/>
            </a:ln>
            <a:effectLst/>
          </p:spPr>
          <p:txBody>
            <a:bodyPr wrap="square" lIns="90000" tIns="108000" rIns="90000" bIns="108000" anchor="ctr">
              <a:spAutoFit/>
            </a:bodyPr>
            <a:lstStyle/>
            <a:p>
              <a:pPr>
                <a:spcBef>
                  <a:spcPts val="0"/>
                </a:spcBef>
                <a:tabLst>
                  <a:tab pos="1617663" algn="l"/>
                </a:tabLst>
                <a:defRPr/>
              </a:pPr>
              <a:r>
                <a:rPr lang="ja-JP" altLang="en-US" dirty="0" smtClean="0">
                  <a:latin typeface="HGP創英角ｺﾞｼｯｸUB" pitchFamily="50" charset="-128"/>
                </a:rPr>
                <a:t>･</a:t>
              </a:r>
              <a:r>
                <a:rPr lang="en-US" altLang="ja-JP" dirty="0" smtClean="0">
                  <a:latin typeface="HGP創英角ｺﾞｼｯｸUB" pitchFamily="50" charset="-128"/>
                </a:rPr>
                <a:t>Classification table	</a:t>
              </a:r>
              <a:r>
                <a:rPr lang="ja-JP" altLang="en-US" dirty="0" smtClean="0">
                  <a:latin typeface="HGP創英角ｺﾞｼｯｸUB" pitchFamily="50" charset="-128"/>
                </a:rPr>
                <a:t>･</a:t>
              </a:r>
              <a:r>
                <a:rPr lang="en-US" altLang="ja-JP" dirty="0" smtClean="0">
                  <a:latin typeface="HGP創英角ｺﾞｼｯｸUB" pitchFamily="50" charset="-128"/>
                </a:rPr>
                <a:t>Rating form</a:t>
              </a:r>
            </a:p>
            <a:p>
              <a:pPr>
                <a:spcBef>
                  <a:spcPts val="0"/>
                </a:spcBef>
                <a:tabLst>
                  <a:tab pos="1435100" algn="l"/>
                </a:tabLst>
                <a:defRPr/>
              </a:pPr>
              <a:r>
                <a:rPr lang="ja-JP" altLang="en-US" dirty="0" smtClean="0">
                  <a:latin typeface="HGP創英角ｺﾞｼｯｸUB" pitchFamily="50" charset="-128"/>
                </a:rPr>
                <a:t>･</a:t>
              </a:r>
              <a:r>
                <a:rPr lang="en-US" altLang="ja-JP" dirty="0" smtClean="0">
                  <a:latin typeface="HGP創英角ｺﾞｼｯｸUB" pitchFamily="50" charset="-128"/>
                </a:rPr>
                <a:t>Spreadsheet</a:t>
              </a:r>
            </a:p>
          </p:txBody>
        </p:sp>
        <p:sp>
          <p:nvSpPr>
            <p:cNvPr id="46" name="Text Box 25"/>
            <p:cNvSpPr txBox="1">
              <a:spLocks noChangeArrowheads="1"/>
            </p:cNvSpPr>
            <p:nvPr/>
          </p:nvSpPr>
          <p:spPr bwMode="auto">
            <a:xfrm>
              <a:off x="5479948" y="2163710"/>
              <a:ext cx="630000" cy="833663"/>
            </a:xfrm>
            <a:prstGeom prst="rect">
              <a:avLst/>
            </a:prstGeom>
            <a:solidFill>
              <a:srgbClr val="FF99FF"/>
            </a:solidFill>
            <a:ln w="9525" algn="ctr">
              <a:solidFill>
                <a:schemeClr val="tx1"/>
              </a:solidFill>
              <a:prstDash val="solid"/>
              <a:miter lim="800000"/>
              <a:headEnd/>
              <a:tailEnd/>
            </a:ln>
            <a:effectLst/>
          </p:spPr>
          <p:txBody>
            <a:bodyPr vert="eaVert" wrap="square" lIns="90000" tIns="108000" rIns="90000" bIns="108000" anchor="ctr">
              <a:noAutofit/>
            </a:bodyPr>
            <a:lstStyle/>
            <a:p>
              <a:pPr algn="ctr">
                <a:spcBef>
                  <a:spcPts val="0"/>
                </a:spcBef>
                <a:defRPr/>
              </a:pPr>
              <a:r>
                <a:rPr lang="en-US" altLang="ja-JP" sz="2000" smtClean="0">
                  <a:latin typeface="HGP創英角ｺﾞｼｯｸUB" pitchFamily="50" charset="-128"/>
                </a:rPr>
                <a:t>Table</a:t>
              </a:r>
              <a:endParaRPr lang="en-US" altLang="ja-JP" sz="2000" dirty="0" smtClean="0">
                <a:latin typeface="HGP創英角ｺﾞｼｯｸUB" pitchFamily="50" charset="-128"/>
              </a:endParaRPr>
            </a:p>
          </p:txBody>
        </p:sp>
      </p:grpSp>
      <p:grpSp>
        <p:nvGrpSpPr>
          <p:cNvPr id="52" name="グループ化 51"/>
          <p:cNvGrpSpPr/>
          <p:nvPr/>
        </p:nvGrpSpPr>
        <p:grpSpPr>
          <a:xfrm>
            <a:off x="5479948" y="2940887"/>
            <a:ext cx="4249834" cy="1449216"/>
            <a:chOff x="5479948" y="3095635"/>
            <a:chExt cx="4249834" cy="1449216"/>
          </a:xfrm>
        </p:grpSpPr>
        <p:sp>
          <p:nvSpPr>
            <p:cNvPr id="47" name="Text Box 25"/>
            <p:cNvSpPr txBox="1">
              <a:spLocks noChangeArrowheads="1"/>
            </p:cNvSpPr>
            <p:nvPr/>
          </p:nvSpPr>
          <p:spPr bwMode="auto">
            <a:xfrm>
              <a:off x="5479948" y="3095635"/>
              <a:ext cx="630000" cy="1449216"/>
            </a:xfrm>
            <a:prstGeom prst="rect">
              <a:avLst/>
            </a:prstGeom>
            <a:solidFill>
              <a:srgbClr val="FF99FF"/>
            </a:solidFill>
            <a:ln w="9525" algn="ctr">
              <a:solidFill>
                <a:schemeClr val="tx1"/>
              </a:solidFill>
              <a:prstDash val="solid"/>
              <a:miter lim="800000"/>
              <a:headEnd/>
              <a:tailEnd/>
            </a:ln>
            <a:effectLst/>
          </p:spPr>
          <p:txBody>
            <a:bodyPr vert="eaVert" wrap="square" lIns="90000" tIns="108000" rIns="90000" bIns="108000" anchor="ctr">
              <a:noAutofit/>
            </a:bodyPr>
            <a:lstStyle/>
            <a:p>
              <a:pPr algn="ctr">
                <a:spcBef>
                  <a:spcPts val="0"/>
                </a:spcBef>
                <a:defRPr/>
              </a:pPr>
              <a:r>
                <a:rPr lang="en-US" altLang="ja-JP" sz="2000" smtClean="0">
                  <a:latin typeface="HGP創英角ｺﾞｼｯｸUB" pitchFamily="50" charset="-128"/>
                </a:rPr>
                <a:t>Graph</a:t>
              </a:r>
              <a:endParaRPr lang="en-US" altLang="ja-JP" sz="2000" dirty="0" smtClean="0">
                <a:latin typeface="HGP創英角ｺﾞｼｯｸUB" pitchFamily="50" charset="-128"/>
              </a:endParaRPr>
            </a:p>
          </p:txBody>
        </p:sp>
        <p:sp>
          <p:nvSpPr>
            <p:cNvPr id="48" name="Text Box 25"/>
            <p:cNvSpPr txBox="1">
              <a:spLocks noChangeArrowheads="1"/>
            </p:cNvSpPr>
            <p:nvPr/>
          </p:nvSpPr>
          <p:spPr bwMode="auto">
            <a:xfrm>
              <a:off x="6109948" y="3095635"/>
              <a:ext cx="3619834" cy="1449216"/>
            </a:xfrm>
            <a:prstGeom prst="rect">
              <a:avLst/>
            </a:prstGeom>
            <a:noFill/>
            <a:ln w="9525" algn="ctr">
              <a:solidFill>
                <a:schemeClr val="tx1"/>
              </a:solidFill>
              <a:prstDash val="dash"/>
              <a:miter lim="800000"/>
              <a:headEnd/>
              <a:tailEnd/>
            </a:ln>
            <a:effectLst/>
          </p:spPr>
          <p:txBody>
            <a:bodyPr wrap="square" lIns="90000" tIns="108000" rIns="90000" bIns="108000" anchor="ctr">
              <a:spAutoFit/>
            </a:bodyPr>
            <a:lstStyle/>
            <a:p>
              <a:pPr>
                <a:spcBef>
                  <a:spcPts val="0"/>
                </a:spcBef>
                <a:tabLst>
                  <a:tab pos="1617663" algn="l"/>
                </a:tabLst>
                <a:defRPr/>
              </a:pPr>
              <a:r>
                <a:rPr lang="ja-JP" altLang="en-US" sz="2000" smtClean="0">
                  <a:latin typeface="HGP創英角ｺﾞｼｯｸUB" pitchFamily="50" charset="-128"/>
                </a:rPr>
                <a:t>･</a:t>
              </a:r>
              <a:r>
                <a:rPr lang="en-US" altLang="ja-JP" sz="2000" smtClean="0">
                  <a:latin typeface="HGP創英角ｺﾞｼｯｸUB" pitchFamily="50" charset="-128"/>
                </a:rPr>
                <a:t>Pie chart	</a:t>
              </a:r>
              <a:r>
                <a:rPr lang="ja-JP" altLang="en-US" sz="2000" smtClean="0">
                  <a:latin typeface="HGP創英角ｺﾞｼｯｸUB" pitchFamily="50" charset="-128"/>
                </a:rPr>
                <a:t>･</a:t>
              </a:r>
              <a:r>
                <a:rPr lang="en-US" altLang="ja-JP" sz="2000" smtClean="0">
                  <a:latin typeface="HGP創英角ｺﾞｼｯｸUB" pitchFamily="50" charset="-128"/>
                </a:rPr>
                <a:t>Line chart</a:t>
              </a:r>
            </a:p>
            <a:p>
              <a:pPr>
                <a:spcBef>
                  <a:spcPts val="0"/>
                </a:spcBef>
                <a:tabLst>
                  <a:tab pos="1617663" algn="l"/>
                </a:tabLst>
                <a:defRPr/>
              </a:pPr>
              <a:r>
                <a:rPr lang="ja-JP" altLang="en-US" sz="2000" smtClean="0">
                  <a:latin typeface="HGP創英角ｺﾞｼｯｸUB" pitchFamily="50" charset="-128"/>
                </a:rPr>
                <a:t>･</a:t>
              </a:r>
              <a:r>
                <a:rPr lang="en-US" altLang="ja-JP" sz="2000" smtClean="0">
                  <a:latin typeface="HGP創英角ｺﾞｼｯｸUB" pitchFamily="50" charset="-128"/>
                </a:rPr>
                <a:t>Bar chart	</a:t>
              </a:r>
              <a:r>
                <a:rPr lang="ja-JP" altLang="en-US" sz="2000" smtClean="0">
                  <a:latin typeface="HGP創英角ｺﾞｼｯｸUB" pitchFamily="50" charset="-128"/>
                </a:rPr>
                <a:t>･</a:t>
              </a:r>
              <a:r>
                <a:rPr lang="en-US" altLang="ja-JP" sz="2000" smtClean="0">
                  <a:latin typeface="HGP創英角ｺﾞｼｯｸUB" pitchFamily="50" charset="-128"/>
                </a:rPr>
                <a:t>Line chart</a:t>
              </a:r>
            </a:p>
            <a:p>
              <a:pPr>
                <a:spcBef>
                  <a:spcPts val="0"/>
                </a:spcBef>
                <a:tabLst>
                  <a:tab pos="1617663" algn="l"/>
                </a:tabLst>
                <a:defRPr/>
              </a:pPr>
              <a:r>
                <a:rPr lang="ja-JP" altLang="en-US" sz="2000" smtClean="0">
                  <a:latin typeface="HGP創英角ｺﾞｼｯｸUB" pitchFamily="50" charset="-128"/>
                </a:rPr>
                <a:t>･</a:t>
              </a:r>
              <a:r>
                <a:rPr lang="en-US" altLang="ja-JP" sz="2000" smtClean="0">
                  <a:latin typeface="HGP創英角ｺﾞｼｯｸUB" pitchFamily="50" charset="-128"/>
                </a:rPr>
                <a:t>Scatter chart	</a:t>
              </a:r>
              <a:r>
                <a:rPr lang="ja-JP" altLang="en-US" sz="2000" smtClean="0">
                  <a:latin typeface="HGP創英角ｺﾞｼｯｸUB" pitchFamily="50" charset="-128"/>
                </a:rPr>
                <a:t>･</a:t>
              </a:r>
              <a:r>
                <a:rPr lang="en-US" altLang="ja-JP" sz="2000" smtClean="0">
                  <a:latin typeface="HGP創英角ｺﾞｼｯｸUB" pitchFamily="50" charset="-128"/>
                </a:rPr>
                <a:t>Bubble chart</a:t>
              </a:r>
            </a:p>
            <a:p>
              <a:pPr>
                <a:spcBef>
                  <a:spcPts val="0"/>
                </a:spcBef>
                <a:tabLst>
                  <a:tab pos="1435100" algn="l"/>
                </a:tabLst>
                <a:defRPr/>
              </a:pPr>
              <a:r>
                <a:rPr lang="ja-JP" altLang="en-US" sz="2000" smtClean="0">
                  <a:latin typeface="HGP創英角ｺﾞｼｯｸUB" pitchFamily="50" charset="-128"/>
                </a:rPr>
                <a:t>･</a:t>
              </a:r>
              <a:r>
                <a:rPr lang="en-US" altLang="ja-JP" sz="2000" smtClean="0">
                  <a:latin typeface="HGP創英角ｺﾞｼｯｸUB" pitchFamily="50" charset="-128"/>
                </a:rPr>
                <a:t>Radar chart</a:t>
              </a:r>
              <a:endParaRPr lang="en-US" altLang="ja-JP" sz="2000" dirty="0" smtClean="0">
                <a:latin typeface="HGP創英角ｺﾞｼｯｸUB" pitchFamily="50" charset="-128"/>
              </a:endParaRPr>
            </a:p>
          </p:txBody>
        </p:sp>
      </p:grpSp>
    </p:spTree>
    <p:extLst>
      <p:ext uri="{BB962C8B-B14F-4D97-AF65-F5344CB8AC3E}">
        <p14:creationId xmlns:p14="http://schemas.microsoft.com/office/powerpoint/2010/main" val="82434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2" grpId="0" animBg="1"/>
      <p:bldP spid="33" grpId="0" animBg="1"/>
      <p:bldP spid="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r>
              <a:rPr lang="en-US" altLang="ja-JP" dirty="0" smtClean="0"/>
              <a:t>Express Intelligence about the state of </a:t>
            </a:r>
          </a:p>
          <a:p>
            <a:r>
              <a:rPr lang="en-US" altLang="ja-JP" dirty="0" smtClean="0"/>
              <a:t>the business with one slide. </a:t>
            </a:r>
            <a:endParaRPr kumimoji="1" lang="ja-JP" altLang="en-US" dirty="0"/>
          </a:p>
        </p:txBody>
      </p:sp>
      <p:sp>
        <p:nvSpPr>
          <p:cNvPr id="2" name="タイトル 1"/>
          <p:cNvSpPr>
            <a:spLocks noGrp="1"/>
          </p:cNvSpPr>
          <p:nvPr>
            <p:ph type="title"/>
          </p:nvPr>
        </p:nvSpPr>
        <p:spPr/>
        <p:txBody>
          <a:bodyPr/>
          <a:lstStyle/>
          <a:p>
            <a:r>
              <a:rPr lang="en-US" altLang="ja-JP" sz="3200" dirty="0" smtClean="0">
                <a:solidFill>
                  <a:srgbClr val="FFFFFF"/>
                </a:solidFill>
              </a:rPr>
              <a:t>making ④ making chart</a:t>
            </a:r>
            <a:r>
              <a:rPr lang="en-US" altLang="ja-JP" dirty="0" smtClean="0">
                <a:solidFill>
                  <a:srgbClr val="FFFFFF"/>
                </a:solidFill>
              </a:rPr>
              <a:t>(2/7) – </a:t>
            </a:r>
            <a:r>
              <a:rPr lang="en-US" altLang="ja-JP" dirty="0" smtClean="0">
                <a:solidFill>
                  <a:srgbClr val="FFFFFF"/>
                </a:solidFill>
                <a:latin typeface="+mj-ea"/>
              </a:rPr>
              <a:t>Question 1</a:t>
            </a:r>
            <a:r>
              <a:rPr lang="en-US" altLang="ja-JP" dirty="0" smtClean="0">
                <a:solidFill>
                  <a:srgbClr val="FFFFFF"/>
                </a:solidFill>
              </a:rPr>
              <a:t>-</a:t>
            </a:r>
            <a:endParaRPr kumimoji="1" lang="ja-JP" altLang="en-US" dirty="0"/>
          </a:p>
        </p:txBody>
      </p:sp>
    </p:spTree>
    <p:extLst>
      <p:ext uri="{BB962C8B-B14F-4D97-AF65-F5344CB8AC3E}">
        <p14:creationId xmlns:p14="http://schemas.microsoft.com/office/powerpoint/2010/main" val="1977270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solidFill>
                  <a:srgbClr val="FFFFFF"/>
                </a:solidFill>
                <a:latin typeface="+mj-ea"/>
              </a:rPr>
              <a:t>making ④ making chart(3/7)- Q1:Answer example - </a:t>
            </a:r>
            <a:endParaRPr kumimoji="1" lang="ja-JP" altLang="en-US" sz="2400" dirty="0">
              <a:latin typeface="+mj-ea"/>
            </a:endParaRPr>
          </a:p>
        </p:txBody>
      </p:sp>
      <p:sp>
        <p:nvSpPr>
          <p:cNvPr id="5" name="コンテンツ プレースホルダ 4"/>
          <p:cNvSpPr>
            <a:spLocks noGrp="1"/>
          </p:cNvSpPr>
          <p:nvPr>
            <p:ph idx="1"/>
          </p:nvPr>
        </p:nvSpPr>
        <p:spPr/>
        <p:txBody>
          <a:bodyPr/>
          <a:lstStyle/>
          <a:p>
            <a:r>
              <a:rPr lang="en-US" altLang="ja-JP" dirty="0" smtClean="0">
                <a:solidFill>
                  <a:srgbClr val="3333FF"/>
                </a:solidFill>
              </a:rPr>
              <a:t>We use 3C analysis. Besides, the strengths, weaknesses, opportunities and threats analysis(SWOT) is also ok. </a:t>
            </a:r>
            <a:endParaRPr lang="en-US" altLang="ja-JP" dirty="0" smtClean="0"/>
          </a:p>
        </p:txBody>
      </p:sp>
      <p:sp>
        <p:nvSpPr>
          <p:cNvPr id="6" name="テキスト ボックス 3"/>
          <p:cNvSpPr txBox="1">
            <a:spLocks noChangeArrowheads="1"/>
          </p:cNvSpPr>
          <p:nvPr/>
        </p:nvSpPr>
        <p:spPr bwMode="auto">
          <a:xfrm>
            <a:off x="247219" y="1490116"/>
            <a:ext cx="1694122" cy="1147763"/>
          </a:xfrm>
          <a:prstGeom prst="rect">
            <a:avLst/>
          </a:prstGeom>
          <a:solidFill>
            <a:srgbClr val="FF99FF"/>
          </a:solidFill>
          <a:ln w="9525">
            <a:solidFill>
              <a:schemeClr val="tx1"/>
            </a:solidFill>
            <a:miter lim="800000"/>
            <a:headEnd/>
            <a:tailEnd/>
          </a:ln>
        </p:spPr>
        <p:txBody>
          <a:bodyPr vert="horz" lIns="90000" tIns="72000" bIns="72000" anchor="ctr"/>
          <a:lstStyle/>
          <a:p>
            <a:pPr algn="ctr">
              <a:spcBef>
                <a:spcPts val="0"/>
              </a:spcBef>
            </a:pPr>
            <a:r>
              <a:rPr lang="en-US" altLang="ja-JP" sz="1800" dirty="0" smtClean="0">
                <a:latin typeface="+mj-ea"/>
                <a:ea typeface="+mj-ea"/>
              </a:rPr>
              <a:t>Market circumstances</a:t>
            </a:r>
          </a:p>
          <a:p>
            <a:pPr algn="ctr">
              <a:spcBef>
                <a:spcPts val="0"/>
              </a:spcBef>
            </a:pPr>
            <a:r>
              <a:rPr lang="en-US" altLang="ja-JP" sz="1800" dirty="0" smtClean="0">
                <a:solidFill>
                  <a:srgbClr val="3333FF"/>
                </a:solidFill>
                <a:latin typeface="+mj-ea"/>
                <a:ea typeface="+mj-ea"/>
              </a:rPr>
              <a:t>(Customer)</a:t>
            </a:r>
            <a:endParaRPr lang="en-US" altLang="ja-JP" sz="1800" dirty="0">
              <a:solidFill>
                <a:srgbClr val="3333FF"/>
              </a:solidFill>
              <a:latin typeface="+mj-ea"/>
              <a:ea typeface="+mj-ea"/>
            </a:endParaRPr>
          </a:p>
        </p:txBody>
      </p:sp>
      <p:sp>
        <p:nvSpPr>
          <p:cNvPr id="7" name="テキスト ボックス 5"/>
          <p:cNvSpPr txBox="1">
            <a:spLocks noChangeArrowheads="1"/>
          </p:cNvSpPr>
          <p:nvPr/>
        </p:nvSpPr>
        <p:spPr bwMode="auto">
          <a:xfrm>
            <a:off x="2053883" y="1490116"/>
            <a:ext cx="7621297" cy="1147763"/>
          </a:xfrm>
          <a:prstGeom prst="rect">
            <a:avLst/>
          </a:prstGeom>
          <a:noFill/>
          <a:ln w="9525">
            <a:solidFill>
              <a:schemeClr val="bg1">
                <a:lumMod val="50000"/>
              </a:schemeClr>
            </a:solidFill>
            <a:prstDash val="dash"/>
            <a:miter lim="800000"/>
            <a:headEnd/>
            <a:tailEnd/>
          </a:ln>
        </p:spPr>
        <p:txBody>
          <a:bodyPr lIns="72000" tIns="36000" rIns="72000" bIns="36000" anchor="ctr"/>
          <a:lstStyle/>
          <a:p>
            <a:pPr marL="174625" indent="-174625">
              <a:spcBef>
                <a:spcPts val="0"/>
              </a:spcBef>
              <a:buFont typeface="Wingdings" pitchFamily="2" charset="2"/>
              <a:buChar char="Ø"/>
              <a:defRPr/>
            </a:pPr>
            <a:r>
              <a:rPr lang="en-US" altLang="ja-JP" sz="1800" dirty="0" smtClean="0">
                <a:latin typeface="+mj-ea"/>
                <a:ea typeface="+mj-ea"/>
              </a:rPr>
              <a:t>The market scale of the fitness club has expanded continuously after 2003. Growth rate is slowing down now.</a:t>
            </a:r>
            <a:endParaRPr lang="en-US" altLang="ja-JP" sz="1800" dirty="0">
              <a:latin typeface="+mj-ea"/>
              <a:ea typeface="+mj-ea"/>
            </a:endParaRPr>
          </a:p>
        </p:txBody>
      </p:sp>
      <p:sp>
        <p:nvSpPr>
          <p:cNvPr id="8" name="テキスト ボックス 3"/>
          <p:cNvSpPr txBox="1">
            <a:spLocks noChangeArrowheads="1"/>
          </p:cNvSpPr>
          <p:nvPr/>
        </p:nvSpPr>
        <p:spPr bwMode="auto">
          <a:xfrm>
            <a:off x="247219" y="2747440"/>
            <a:ext cx="1694122" cy="1698625"/>
          </a:xfrm>
          <a:prstGeom prst="rect">
            <a:avLst/>
          </a:prstGeom>
          <a:solidFill>
            <a:srgbClr val="FF99FF"/>
          </a:solidFill>
          <a:ln w="9525">
            <a:solidFill>
              <a:schemeClr val="tx1"/>
            </a:solidFill>
            <a:miter lim="800000"/>
            <a:headEnd/>
            <a:tailEnd/>
          </a:ln>
        </p:spPr>
        <p:txBody>
          <a:bodyPr vert="horz" lIns="90000" tIns="72000" bIns="72000" anchor="ctr"/>
          <a:lstStyle/>
          <a:p>
            <a:pPr algn="ctr">
              <a:spcBef>
                <a:spcPts val="0"/>
              </a:spcBef>
            </a:pPr>
            <a:r>
              <a:rPr lang="en-US" altLang="ja-JP" sz="2000" smtClean="0">
                <a:latin typeface="+mj-ea"/>
                <a:ea typeface="+mj-ea"/>
              </a:rPr>
              <a:t>Trend of competitor</a:t>
            </a:r>
          </a:p>
          <a:p>
            <a:pPr algn="ctr">
              <a:spcBef>
                <a:spcPts val="0"/>
              </a:spcBef>
            </a:pPr>
            <a:r>
              <a:rPr lang="en-US" altLang="ja-JP" sz="2000" smtClean="0">
                <a:solidFill>
                  <a:srgbClr val="3333FF"/>
                </a:solidFill>
                <a:latin typeface="+mj-ea"/>
                <a:ea typeface="+mj-ea"/>
              </a:rPr>
              <a:t>(Competitor)</a:t>
            </a:r>
            <a:endParaRPr lang="ja-JP" altLang="en-US" sz="2000" dirty="0">
              <a:solidFill>
                <a:srgbClr val="3333FF"/>
              </a:solidFill>
              <a:latin typeface="+mj-ea"/>
              <a:ea typeface="+mj-ea"/>
            </a:endParaRPr>
          </a:p>
        </p:txBody>
      </p:sp>
      <p:sp>
        <p:nvSpPr>
          <p:cNvPr id="9" name="テキスト ボックス 5"/>
          <p:cNvSpPr txBox="1">
            <a:spLocks noChangeArrowheads="1"/>
          </p:cNvSpPr>
          <p:nvPr/>
        </p:nvSpPr>
        <p:spPr bwMode="auto">
          <a:xfrm>
            <a:off x="2053883" y="2742145"/>
            <a:ext cx="7621297" cy="1734697"/>
          </a:xfrm>
          <a:prstGeom prst="rect">
            <a:avLst/>
          </a:prstGeom>
          <a:noFill/>
          <a:ln w="9525">
            <a:solidFill>
              <a:schemeClr val="bg1">
                <a:lumMod val="50000"/>
              </a:schemeClr>
            </a:solidFill>
            <a:prstDash val="dash"/>
            <a:miter lim="800000"/>
            <a:headEnd/>
            <a:tailEnd/>
          </a:ln>
        </p:spPr>
        <p:txBody>
          <a:bodyPr wrap="square" lIns="72000" tIns="36000" rIns="72000" bIns="36000" anchor="ctr">
            <a:spAutoFit/>
          </a:bodyPr>
          <a:lstStyle/>
          <a:p>
            <a:pPr marL="174625" indent="-174625">
              <a:spcBef>
                <a:spcPts val="0"/>
              </a:spcBef>
              <a:buFont typeface="Wingdings" pitchFamily="2" charset="2"/>
              <a:buChar char="Ø"/>
              <a:defRPr/>
            </a:pPr>
            <a:r>
              <a:rPr lang="en-US" altLang="ja-JP" sz="1800" dirty="0" smtClean="0">
                <a:latin typeface="+mj-ea"/>
                <a:ea typeface="+mj-ea"/>
              </a:rPr>
              <a:t>The sales share of ten major companies exceeded 50 percent. </a:t>
            </a:r>
          </a:p>
          <a:p>
            <a:pPr marL="174625" indent="-174625">
              <a:spcBef>
                <a:spcPts val="0"/>
              </a:spcBef>
              <a:buFont typeface="Wingdings" pitchFamily="2" charset="2"/>
              <a:buChar char="Ø"/>
              <a:defRPr/>
            </a:pPr>
            <a:r>
              <a:rPr lang="en-US" altLang="ja-JP" sz="1800" dirty="0" smtClean="0">
                <a:latin typeface="+mj-ea"/>
                <a:ea typeface="+mj-ea"/>
              </a:rPr>
              <a:t>A small club that takes the profit by the number of members after 100-300. And a large-scale total club that passes 4,000 general meeting number people when opening is existing, and the diversification of business conditions is advanced. </a:t>
            </a:r>
          </a:p>
          <a:p>
            <a:pPr marL="174625" indent="-174625">
              <a:spcBef>
                <a:spcPts val="0"/>
              </a:spcBef>
              <a:buFont typeface="Wingdings" pitchFamily="2" charset="2"/>
              <a:buChar char="Ø"/>
              <a:defRPr/>
            </a:pPr>
            <a:endParaRPr lang="en-US" altLang="ja-JP" sz="1800" dirty="0" smtClean="0">
              <a:latin typeface="+mj-ea"/>
              <a:ea typeface="+mj-ea"/>
            </a:endParaRPr>
          </a:p>
        </p:txBody>
      </p:sp>
      <p:sp>
        <p:nvSpPr>
          <p:cNvPr id="10" name="テキスト ボックス 3"/>
          <p:cNvSpPr txBox="1">
            <a:spLocks noChangeArrowheads="1"/>
          </p:cNvSpPr>
          <p:nvPr/>
        </p:nvSpPr>
        <p:spPr bwMode="auto">
          <a:xfrm>
            <a:off x="247219" y="4555625"/>
            <a:ext cx="1694122" cy="1919363"/>
          </a:xfrm>
          <a:prstGeom prst="rect">
            <a:avLst/>
          </a:prstGeom>
          <a:solidFill>
            <a:srgbClr val="FF99FF"/>
          </a:solidFill>
          <a:ln w="9525">
            <a:solidFill>
              <a:schemeClr val="tx1"/>
            </a:solidFill>
            <a:miter lim="800000"/>
            <a:headEnd/>
            <a:tailEnd/>
          </a:ln>
        </p:spPr>
        <p:txBody>
          <a:bodyPr vert="horz" lIns="90000" tIns="72000" bIns="72000" anchor="ctr"/>
          <a:lstStyle/>
          <a:p>
            <a:pPr algn="ctr">
              <a:spcBef>
                <a:spcPts val="0"/>
              </a:spcBef>
            </a:pPr>
            <a:r>
              <a:rPr lang="en-US" altLang="ja-JP" sz="2000" smtClean="0">
                <a:latin typeface="+mj-ea"/>
                <a:ea typeface="+mj-ea"/>
              </a:rPr>
              <a:t>Your situation and how to fight</a:t>
            </a:r>
          </a:p>
          <a:p>
            <a:pPr algn="ctr">
              <a:spcBef>
                <a:spcPts val="0"/>
              </a:spcBef>
            </a:pPr>
            <a:r>
              <a:rPr lang="en-US" altLang="ja-JP" sz="2000" smtClean="0">
                <a:solidFill>
                  <a:srgbClr val="3333FF"/>
                </a:solidFill>
                <a:latin typeface="+mj-ea"/>
                <a:ea typeface="+mj-ea"/>
              </a:rPr>
              <a:t>(Company)</a:t>
            </a:r>
            <a:endParaRPr lang="ja-JP" altLang="en-US" sz="2000" dirty="0">
              <a:latin typeface="+mj-ea"/>
              <a:ea typeface="+mj-ea"/>
            </a:endParaRPr>
          </a:p>
        </p:txBody>
      </p:sp>
      <p:sp>
        <p:nvSpPr>
          <p:cNvPr id="11" name="テキスト ボックス 7"/>
          <p:cNvSpPr txBox="1">
            <a:spLocks noChangeArrowheads="1"/>
          </p:cNvSpPr>
          <p:nvPr/>
        </p:nvSpPr>
        <p:spPr bwMode="auto">
          <a:xfrm>
            <a:off x="2053883" y="4555625"/>
            <a:ext cx="7621297" cy="2134806"/>
          </a:xfrm>
          <a:prstGeom prst="rect">
            <a:avLst/>
          </a:prstGeom>
          <a:noFill/>
          <a:ln w="9525">
            <a:solidFill>
              <a:schemeClr val="bg1">
                <a:lumMod val="50000"/>
              </a:schemeClr>
            </a:solidFill>
            <a:prstDash val="dash"/>
            <a:miter lim="800000"/>
            <a:headEnd/>
            <a:tailEnd/>
          </a:ln>
        </p:spPr>
        <p:txBody>
          <a:bodyPr lIns="72000" tIns="36000" rIns="72000" bIns="36000" anchor="ctr">
            <a:spAutoFit/>
          </a:bodyPr>
          <a:lstStyle/>
          <a:p>
            <a:pPr marL="174625" indent="-174625">
              <a:spcBef>
                <a:spcPts val="0"/>
              </a:spcBef>
              <a:buFont typeface="Wingdings" pitchFamily="2" charset="2"/>
              <a:buChar char="Ø"/>
              <a:defRPr/>
            </a:pPr>
            <a:r>
              <a:rPr lang="en-US" altLang="ja-JP" sz="1800" dirty="0" smtClean="0">
                <a:latin typeface="+mj-ea"/>
                <a:ea typeface="+mj-ea"/>
              </a:rPr>
              <a:t>On the side of IT to aim at 300 stores by the FC development for three years from 2008</a:t>
            </a:r>
          </a:p>
          <a:p>
            <a:pPr marL="342900" indent="-161925">
              <a:spcBef>
                <a:spcPts val="0"/>
              </a:spcBef>
              <a:buFont typeface="+mj-ea"/>
              <a:buAutoNum type="circleNumDbPlain"/>
              <a:defRPr/>
            </a:pPr>
            <a:r>
              <a:rPr lang="en-US" altLang="ja-JP" dirty="0" smtClean="0">
                <a:solidFill>
                  <a:srgbClr val="3333FF"/>
                </a:solidFill>
                <a:latin typeface="+mj-ea"/>
                <a:ea typeface="+mj-ea"/>
              </a:rPr>
              <a:t>Construction of "Mechanism that accomplishment of a goal is achieved lasting long"</a:t>
            </a:r>
          </a:p>
          <a:p>
            <a:pPr marL="342900" indent="-161925">
              <a:spcBef>
                <a:spcPts val="0"/>
              </a:spcBef>
              <a:buFont typeface="+mj-ea"/>
              <a:buAutoNum type="circleNumDbPlain"/>
              <a:defRPr/>
            </a:pPr>
            <a:r>
              <a:rPr lang="en-US" altLang="ja-JP" dirty="0" smtClean="0">
                <a:solidFill>
                  <a:srgbClr val="3333FF"/>
                </a:solidFill>
                <a:latin typeface="+mj-ea"/>
                <a:ea typeface="+mj-ea"/>
              </a:rPr>
              <a:t>"Efficiency improvement of no core business. " as possible to be concentrated on accomplishment of a goal</a:t>
            </a:r>
          </a:p>
          <a:p>
            <a:pPr marL="342900" indent="-161925">
              <a:spcBef>
                <a:spcPts val="0"/>
              </a:spcBef>
              <a:buFont typeface="+mj-ea"/>
              <a:buAutoNum type="circleNumDbPlain"/>
              <a:defRPr/>
            </a:pPr>
            <a:r>
              <a:rPr lang="en-US" altLang="ja-JP" dirty="0" smtClean="0">
                <a:solidFill>
                  <a:srgbClr val="3333FF"/>
                </a:solidFill>
                <a:latin typeface="+mj-ea"/>
                <a:ea typeface="+mj-ea"/>
              </a:rPr>
              <a:t>"System configuration that controls introduction cost" for a store</a:t>
            </a:r>
          </a:p>
          <a:p>
            <a:pPr marL="174625" indent="-174625">
              <a:spcBef>
                <a:spcPts val="0"/>
              </a:spcBef>
              <a:defRPr/>
            </a:pPr>
            <a:r>
              <a:rPr lang="en-US" altLang="ja-JP" sz="1800" dirty="0" smtClean="0">
                <a:latin typeface="+mj-ea"/>
                <a:ea typeface="+mj-ea"/>
              </a:rPr>
              <a:t>We recognize above 3 points are important. </a:t>
            </a:r>
            <a:endParaRPr lang="en-US" altLang="ja-JP" sz="1800" dirty="0">
              <a:latin typeface="+mj-ea"/>
              <a:ea typeface="+mj-ea"/>
            </a:endParaRPr>
          </a:p>
        </p:txBody>
      </p:sp>
    </p:spTree>
    <p:extLst>
      <p:ext uri="{BB962C8B-B14F-4D97-AF65-F5344CB8AC3E}">
        <p14:creationId xmlns:p14="http://schemas.microsoft.com/office/powerpoint/2010/main" val="347434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447310884"/>
              </p:ext>
            </p:extLst>
          </p:nvPr>
        </p:nvGraphicFramePr>
        <p:xfrm>
          <a:off x="1767086" y="1282240"/>
          <a:ext cx="6397625" cy="3308160"/>
        </p:xfrm>
        <a:graphic>
          <a:graphicData uri="http://schemas.openxmlformats.org/drawingml/2006/table">
            <a:tbl>
              <a:tblPr firstRow="1" bandRow="1">
                <a:tableStyleId>{5C22544A-7EE6-4342-B048-85BDC9FD1C3A}</a:tableStyleId>
              </a:tblPr>
              <a:tblGrid>
                <a:gridCol w="1052514"/>
                <a:gridCol w="5345111"/>
              </a:tblGrid>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1.</a:t>
                      </a:r>
                      <a:endParaRPr lang="ja-JP" altLang="en-US" sz="3200" b="0" dirty="0" smtClean="0">
                        <a:solidFill>
                          <a:schemeClr val="tx1"/>
                        </a:solidFill>
                        <a:effectLst/>
                        <a:latin typeface="Segoe UI" panose="020B0502040204020203" pitchFamily="34" charset="0"/>
                        <a:ea typeface="HGP創英角ｺﾞｼｯｸUB" pitchFamily="50" charset="-128"/>
                        <a:cs typeface="Segoe UI" panose="020B0502040204020203" pitchFamily="34" charset="0"/>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Introduction</a:t>
                      </a:r>
                      <a:endParaRPr lang="ja-JP" altLang="en-US" sz="3200" b="0" dirty="0" smtClean="0">
                        <a:solidFill>
                          <a:schemeClr val="tx1"/>
                        </a:solidFill>
                        <a:effectLst/>
                        <a:latin typeface="Segoe UI" panose="020B0502040204020203" pitchFamily="34" charset="0"/>
                        <a:ea typeface="HGP創英角ｺﾞｼｯｸUB" pitchFamily="50" charset="-128"/>
                        <a:cs typeface="Segoe UI" panose="020B0502040204020203" pitchFamily="34" charset="0"/>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r>
              <a:tr h="170718">
                <a:tc>
                  <a:txBody>
                    <a:bodyPr/>
                    <a:lstStyle/>
                    <a:p>
                      <a:pPr algn="ctr"/>
                      <a:endParaRPr kumimoji="1" lang="ja-JP" altLang="en-US" sz="800" b="0" dirty="0">
                        <a:effectLst/>
                        <a:latin typeface="Segoe UI" panose="020B0502040204020203" pitchFamily="34" charset="0"/>
                        <a:ea typeface="HGP創英角ｺﾞｼｯｸUB" pitchFamily="50" charset="-128"/>
                        <a:cs typeface="Segoe UI" panose="020B0502040204020203" pitchFamily="34" charset="0"/>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800" b="0" dirty="0">
                        <a:effectLst/>
                        <a:latin typeface="Segoe UI" panose="020B0502040204020203" pitchFamily="34" charset="0"/>
                        <a:ea typeface="HGP創英角ｺﾞｼｯｸUB" pitchFamily="50" charset="-128"/>
                        <a:cs typeface="Segoe UI" panose="020B0502040204020203" pitchFamily="34" charset="0"/>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Segoe UI" panose="020B0502040204020203" pitchFamily="34" charset="0"/>
                          <a:ea typeface="Segoe UI" panose="020B0502040204020203" pitchFamily="34" charset="0"/>
                          <a:cs typeface="Segoe UI" panose="020B0502040204020203" pitchFamily="34" charset="0"/>
                        </a:rPr>
                        <a:t>2.</a:t>
                      </a:r>
                      <a:endParaRPr lang="ja-JP" altLang="en-US" sz="3200" b="0" dirty="0" smtClean="0">
                        <a:effectLst/>
                        <a:latin typeface="Segoe UI" panose="020B0502040204020203" pitchFamily="34" charset="0"/>
                        <a:ea typeface="HGP創英角ｺﾞｼｯｸUB" pitchFamily="50" charset="-128"/>
                        <a:cs typeface="Segoe UI" panose="020B0502040204020203" pitchFamily="34" charset="0"/>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Base of presentation</a:t>
                      </a:r>
                      <a:endParaRPr lang="ja-JP" altLang="en-US" sz="3200" b="0" dirty="0" smtClean="0">
                        <a:solidFill>
                          <a:schemeClr val="tx1"/>
                        </a:solidFill>
                        <a:effectLst/>
                        <a:latin typeface="Segoe UI" panose="020B0502040204020203" pitchFamily="34" charset="0"/>
                        <a:ea typeface="HGP創英角ｺﾞｼｯｸUB" pitchFamily="50" charset="-128"/>
                        <a:cs typeface="Segoe UI" panose="020B0502040204020203" pitchFamily="34" charset="0"/>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Segoe UI" panose="020B0502040204020203" pitchFamily="34" charset="0"/>
                        <a:ea typeface="HGP創英角ｺﾞｼｯｸUB" pitchFamily="50" charset="-128"/>
                        <a:cs typeface="Segoe UI" panose="020B0502040204020203" pitchFamily="34" charset="0"/>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Segoe UI" panose="020B0502040204020203" pitchFamily="34" charset="0"/>
                        <a:ea typeface="HGP創英角ｺﾞｼｯｸUB" pitchFamily="50" charset="-128"/>
                        <a:cs typeface="Segoe UI" panose="020B0502040204020203" pitchFamily="34" charset="0"/>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Segoe UI" panose="020B0502040204020203" pitchFamily="34" charset="0"/>
                          <a:ea typeface="Segoe UI" panose="020B0502040204020203" pitchFamily="34" charset="0"/>
                          <a:cs typeface="Segoe UI" panose="020B0502040204020203" pitchFamily="34" charset="0"/>
                        </a:rPr>
                        <a:t>3.</a:t>
                      </a:r>
                      <a:endParaRPr lang="ja-JP" altLang="en-US" sz="3200" b="0" dirty="0" smtClean="0">
                        <a:effectLst/>
                        <a:latin typeface="Segoe UI" panose="020B0502040204020203" pitchFamily="34" charset="0"/>
                        <a:ea typeface="HGP創英角ｺﾞｼｯｸUB" pitchFamily="50" charset="-128"/>
                        <a:cs typeface="Segoe UI" panose="020B0502040204020203" pitchFamily="34" charset="0"/>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Making of Power Point material</a:t>
                      </a:r>
                      <a:endParaRPr lang="ja-JP" altLang="en-US" sz="3200" b="0" dirty="0" smtClean="0">
                        <a:solidFill>
                          <a:schemeClr val="tx1"/>
                        </a:solidFill>
                        <a:effectLst/>
                        <a:latin typeface="Segoe UI" panose="020B0502040204020203" pitchFamily="34" charset="0"/>
                        <a:ea typeface="HGP創英角ｺﾞｼｯｸUB" pitchFamily="50" charset="-128"/>
                        <a:cs typeface="Segoe UI" panose="020B0502040204020203" pitchFamily="34" charset="0"/>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Segoe UI" panose="020B0502040204020203" pitchFamily="34" charset="0"/>
                        <a:ea typeface="HGP創英角ｺﾞｼｯｸUB" pitchFamily="50" charset="-128"/>
                        <a:cs typeface="Segoe UI" panose="020B0502040204020203" pitchFamily="34" charset="0"/>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Segoe UI" panose="020B0502040204020203" pitchFamily="34" charset="0"/>
                        <a:ea typeface="HGP創英角ｺﾞｼｯｸUB" pitchFamily="50" charset="-128"/>
                        <a:cs typeface="Segoe UI" panose="020B0502040204020203" pitchFamily="34" charset="0"/>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Segoe UI" panose="020B0502040204020203" pitchFamily="34" charset="0"/>
                          <a:ea typeface="Segoe UI" panose="020B0502040204020203" pitchFamily="34" charset="0"/>
                          <a:cs typeface="Segoe UI" panose="020B0502040204020203" pitchFamily="34" charset="0"/>
                        </a:rPr>
                        <a:t>4.</a:t>
                      </a:r>
                      <a:endParaRPr lang="ja-JP" altLang="en-US" sz="3200" b="0" dirty="0" smtClean="0">
                        <a:effectLst/>
                        <a:latin typeface="Segoe UI" panose="020B0502040204020203" pitchFamily="34" charset="0"/>
                        <a:ea typeface="HGP創英角ｺﾞｼｯｸUB" pitchFamily="50" charset="-128"/>
                        <a:cs typeface="Segoe UI" panose="020B0502040204020203" pitchFamily="34" charset="0"/>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Summary and homework </a:t>
                      </a:r>
                      <a:endParaRPr lang="ja-JP" altLang="en-US" sz="3200" b="0" dirty="0" smtClean="0">
                        <a:solidFill>
                          <a:schemeClr val="tx1"/>
                        </a:solidFill>
                        <a:effectLst/>
                        <a:latin typeface="Segoe UI" panose="020B0502040204020203" pitchFamily="34" charset="0"/>
                        <a:ea typeface="HGP創英角ｺﾞｼｯｸUB" pitchFamily="50" charset="-128"/>
                        <a:cs typeface="Segoe UI" panose="020B0502040204020203" pitchFamily="34" charset="0"/>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431155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r>
              <a:rPr kumimoji="1" lang="en-US" altLang="ja-JP" dirty="0" smtClean="0">
                <a:latin typeface="+mn-ea"/>
                <a:ea typeface="+mn-ea"/>
              </a:rPr>
              <a:t>"</a:t>
            </a:r>
            <a:r>
              <a:rPr kumimoji="1" lang="en-US" altLang="ja-JP" dirty="0" err="1" smtClean="0">
                <a:latin typeface="+mn-ea"/>
                <a:ea typeface="+mn-ea"/>
              </a:rPr>
              <a:t>Wii</a:t>
            </a:r>
            <a:r>
              <a:rPr kumimoji="1" lang="en-US" altLang="ja-JP" dirty="0" smtClean="0">
                <a:latin typeface="+mn-ea"/>
                <a:ea typeface="+mn-ea"/>
              </a:rPr>
              <a:t> of NINTENDO"</a:t>
            </a:r>
          </a:p>
          <a:p>
            <a:r>
              <a:rPr lang="en-US" altLang="ja-JP" dirty="0" smtClean="0">
                <a:latin typeface="+mn-ea"/>
                <a:ea typeface="+mn-ea"/>
              </a:rPr>
              <a:t>VS</a:t>
            </a:r>
            <a:r>
              <a:rPr kumimoji="1" lang="en-US" altLang="ja-JP" dirty="0" smtClean="0">
                <a:latin typeface="+mn-ea"/>
                <a:ea typeface="+mn-ea"/>
              </a:rPr>
              <a:t> "PlayStation of SONY". </a:t>
            </a:r>
          </a:p>
          <a:p>
            <a:r>
              <a:rPr lang="en-US" altLang="ja-JP" dirty="0" smtClean="0">
                <a:latin typeface="+mn-ea"/>
                <a:ea typeface="+mn-ea"/>
              </a:rPr>
              <a:t>Show the differentiation strategy</a:t>
            </a:r>
          </a:p>
          <a:p>
            <a:r>
              <a:rPr lang="en-US" altLang="ja-JP" dirty="0" smtClean="0">
                <a:latin typeface="+mn-ea"/>
                <a:ea typeface="+mn-ea"/>
              </a:rPr>
              <a:t> in the figure. </a:t>
            </a:r>
            <a:endParaRPr kumimoji="1" lang="ja-JP" altLang="en-US" dirty="0">
              <a:latin typeface="+mn-ea"/>
              <a:ea typeface="+mn-ea"/>
            </a:endParaRPr>
          </a:p>
        </p:txBody>
      </p:sp>
      <p:sp>
        <p:nvSpPr>
          <p:cNvPr id="2" name="タイトル 1"/>
          <p:cNvSpPr>
            <a:spLocks noGrp="1"/>
          </p:cNvSpPr>
          <p:nvPr>
            <p:ph type="title"/>
          </p:nvPr>
        </p:nvSpPr>
        <p:spPr/>
        <p:txBody>
          <a:bodyPr/>
          <a:lstStyle/>
          <a:p>
            <a:r>
              <a:rPr lang="en-US" altLang="ja-JP" sz="3200" dirty="0" smtClean="0">
                <a:solidFill>
                  <a:srgbClr val="FFFFFF"/>
                </a:solidFill>
              </a:rPr>
              <a:t>making ④ making chart</a:t>
            </a:r>
            <a:r>
              <a:rPr lang="en-US" altLang="ja-JP" dirty="0" smtClean="0">
                <a:solidFill>
                  <a:srgbClr val="FFFFFF"/>
                </a:solidFill>
              </a:rPr>
              <a:t>(4/7) – </a:t>
            </a:r>
            <a:r>
              <a:rPr lang="en-US" altLang="ja-JP" dirty="0" smtClean="0">
                <a:solidFill>
                  <a:srgbClr val="FFFFFF"/>
                </a:solidFill>
                <a:latin typeface="+mj-ea"/>
              </a:rPr>
              <a:t>Question 2</a:t>
            </a:r>
            <a:r>
              <a:rPr lang="en-US" altLang="ja-JP" dirty="0" smtClean="0">
                <a:solidFill>
                  <a:srgbClr val="FFFFFF"/>
                </a:solidFill>
              </a:rPr>
              <a:t>-</a:t>
            </a:r>
            <a:endParaRPr kumimoji="1" lang="ja-JP" altLang="en-US" sz="3200" dirty="0">
              <a:latin typeface="+mn-ea"/>
              <a:ea typeface="+mn-ea"/>
            </a:endParaRPr>
          </a:p>
        </p:txBody>
      </p:sp>
    </p:spTree>
    <p:extLst>
      <p:ext uri="{BB962C8B-B14F-4D97-AF65-F5344CB8AC3E}">
        <p14:creationId xmlns:p14="http://schemas.microsoft.com/office/powerpoint/2010/main" val="3031601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solidFill>
                  <a:srgbClr val="FFFFFF"/>
                </a:solidFill>
                <a:latin typeface="+mj-ea"/>
              </a:rPr>
              <a:t>making ④ making chart(5/7)- Q2:Answer example - </a:t>
            </a:r>
            <a:endParaRPr kumimoji="1" lang="ja-JP" altLang="en-US" dirty="0">
              <a:latin typeface="+mj-ea"/>
            </a:endParaRPr>
          </a:p>
        </p:txBody>
      </p:sp>
      <p:sp>
        <p:nvSpPr>
          <p:cNvPr id="5" name="コンテンツ プレースホルダ 4"/>
          <p:cNvSpPr>
            <a:spLocks noGrp="1"/>
          </p:cNvSpPr>
          <p:nvPr>
            <p:ph idx="1"/>
          </p:nvPr>
        </p:nvSpPr>
        <p:spPr/>
        <p:txBody>
          <a:bodyPr/>
          <a:lstStyle/>
          <a:p>
            <a:r>
              <a:rPr kumimoji="1" lang="en-US" altLang="ja-JP" dirty="0" smtClean="0"/>
              <a:t>We use the strategy campus of the blue ocean. We set the </a:t>
            </a:r>
            <a:r>
              <a:rPr lang="en-US" altLang="ja-JP" dirty="0" smtClean="0"/>
              <a:t>d</a:t>
            </a:r>
            <a:r>
              <a:rPr kumimoji="1" lang="en-US" altLang="ja-JP" dirty="0" smtClean="0"/>
              <a:t>ifferentiation element as horizontal axis, value for the customers as vertical axis. So, we can understand differentiation points easily.</a:t>
            </a:r>
            <a:endParaRPr kumimoji="1" lang="ja-JP" altLang="en-US" dirty="0"/>
          </a:p>
        </p:txBody>
      </p:sp>
      <p:sp>
        <p:nvSpPr>
          <p:cNvPr id="14" name="正方形/長方形 13"/>
          <p:cNvSpPr/>
          <p:nvPr/>
        </p:nvSpPr>
        <p:spPr bwMode="auto">
          <a:xfrm>
            <a:off x="2689378" y="5515690"/>
            <a:ext cx="969120" cy="402673"/>
          </a:xfrm>
          <a:prstGeom prst="rect">
            <a:avLst/>
          </a:prstGeom>
          <a:solidFill>
            <a:srgbClr val="FFCCCC"/>
          </a:solid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800" smtClean="0">
                <a:solidFill>
                  <a:srgbClr val="000000"/>
                </a:solidFill>
                <a:latin typeface="+mj-ea"/>
                <a:ea typeface="+mj-ea"/>
              </a:rPr>
              <a:t>Gym</a:t>
            </a:r>
            <a:endParaRPr lang="ja-JP" altLang="en-US" sz="1800" dirty="0">
              <a:solidFill>
                <a:srgbClr val="000000"/>
              </a:solidFill>
              <a:latin typeface="+mj-ea"/>
              <a:ea typeface="+mj-ea"/>
            </a:endParaRPr>
          </a:p>
        </p:txBody>
      </p:sp>
      <p:sp>
        <p:nvSpPr>
          <p:cNvPr id="15" name="正方形/長方形 14"/>
          <p:cNvSpPr/>
          <p:nvPr/>
        </p:nvSpPr>
        <p:spPr bwMode="auto">
          <a:xfrm>
            <a:off x="3658497" y="5515690"/>
            <a:ext cx="969120" cy="402673"/>
          </a:xfrm>
          <a:prstGeom prst="rect">
            <a:avLst/>
          </a:prstGeom>
          <a:solidFill>
            <a:srgbClr val="FFCCCC"/>
          </a:solid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800" smtClean="0">
                <a:solidFill>
                  <a:srgbClr val="000000"/>
                </a:solidFill>
                <a:latin typeface="+mj-ea"/>
                <a:ea typeface="+mj-ea"/>
              </a:rPr>
              <a:t>Studio</a:t>
            </a:r>
            <a:endParaRPr lang="ja-JP" altLang="en-US" sz="1800" dirty="0">
              <a:solidFill>
                <a:srgbClr val="000000"/>
              </a:solidFill>
              <a:latin typeface="+mj-ea"/>
              <a:ea typeface="+mj-ea"/>
            </a:endParaRPr>
          </a:p>
        </p:txBody>
      </p:sp>
      <p:sp>
        <p:nvSpPr>
          <p:cNvPr id="16" name="正方形/長方形 15"/>
          <p:cNvSpPr/>
          <p:nvPr/>
        </p:nvSpPr>
        <p:spPr bwMode="auto">
          <a:xfrm>
            <a:off x="4627616" y="5515690"/>
            <a:ext cx="969120" cy="402673"/>
          </a:xfrm>
          <a:prstGeom prst="rect">
            <a:avLst/>
          </a:prstGeom>
          <a:solidFill>
            <a:srgbClr val="FFCCCC"/>
          </a:solid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800" smtClean="0">
                <a:solidFill>
                  <a:srgbClr val="000000"/>
                </a:solidFill>
                <a:latin typeface="+mj-ea"/>
                <a:ea typeface="+mj-ea"/>
              </a:rPr>
              <a:t>Pool</a:t>
            </a:r>
            <a:endParaRPr lang="ja-JP" altLang="en-US" sz="1800" dirty="0">
              <a:solidFill>
                <a:srgbClr val="000000"/>
              </a:solidFill>
              <a:latin typeface="+mj-ea"/>
              <a:ea typeface="+mj-ea"/>
            </a:endParaRPr>
          </a:p>
        </p:txBody>
      </p:sp>
      <p:sp>
        <p:nvSpPr>
          <p:cNvPr id="17" name="正方形/長方形 16"/>
          <p:cNvSpPr/>
          <p:nvPr/>
        </p:nvSpPr>
        <p:spPr bwMode="auto">
          <a:xfrm>
            <a:off x="5596735" y="5515690"/>
            <a:ext cx="969120" cy="402673"/>
          </a:xfrm>
          <a:prstGeom prst="rect">
            <a:avLst/>
          </a:prstGeom>
          <a:solidFill>
            <a:srgbClr val="FFCCCC"/>
          </a:solid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800" dirty="0" smtClean="0">
                <a:solidFill>
                  <a:srgbClr val="000000"/>
                </a:solidFill>
                <a:latin typeface="+mj-ea"/>
                <a:ea typeface="+mj-ea"/>
              </a:rPr>
              <a:t>Bath</a:t>
            </a:r>
            <a:endParaRPr lang="ja-JP" altLang="en-US" sz="1800" dirty="0">
              <a:solidFill>
                <a:srgbClr val="000000"/>
              </a:solidFill>
              <a:latin typeface="+mj-ea"/>
              <a:ea typeface="+mj-ea"/>
            </a:endParaRPr>
          </a:p>
        </p:txBody>
      </p:sp>
      <p:grpSp>
        <p:nvGrpSpPr>
          <p:cNvPr id="18" name="グループ化 17"/>
          <p:cNvGrpSpPr/>
          <p:nvPr/>
        </p:nvGrpSpPr>
        <p:grpSpPr>
          <a:xfrm>
            <a:off x="6565857" y="5515690"/>
            <a:ext cx="1938239" cy="402673"/>
            <a:chOff x="3198051" y="5528875"/>
            <a:chExt cx="1080000" cy="540000"/>
          </a:xfrm>
          <a:solidFill>
            <a:srgbClr val="FFFFCC"/>
          </a:solidFill>
        </p:grpSpPr>
        <p:sp>
          <p:nvSpPr>
            <p:cNvPr id="158" name="正方形/長方形 157"/>
            <p:cNvSpPr/>
            <p:nvPr/>
          </p:nvSpPr>
          <p:spPr bwMode="auto">
            <a:xfrm>
              <a:off x="3198051" y="5528875"/>
              <a:ext cx="540000" cy="540000"/>
            </a:xfrm>
            <a:prstGeom prst="rect">
              <a:avLst/>
            </a:prstGeom>
            <a:grp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200" dirty="0" smtClean="0">
                  <a:solidFill>
                    <a:srgbClr val="000000"/>
                  </a:solidFill>
                  <a:latin typeface="+mj-ea"/>
                  <a:ea typeface="+mj-ea"/>
                </a:rPr>
                <a:t>Feeling </a:t>
              </a:r>
            </a:p>
            <a:p>
              <a:pPr algn="ctr">
                <a:spcBef>
                  <a:spcPct val="50000"/>
                </a:spcBef>
                <a:defRPr/>
              </a:pPr>
              <a:r>
                <a:rPr lang="en-US" altLang="ja-JP" sz="1200" dirty="0" smtClean="0">
                  <a:solidFill>
                    <a:srgbClr val="000000"/>
                  </a:solidFill>
                  <a:latin typeface="+mj-ea"/>
                  <a:ea typeface="+mj-ea"/>
                </a:rPr>
                <a:t>of luxury</a:t>
              </a:r>
              <a:endParaRPr lang="ja-JP" altLang="en-US" sz="1200" dirty="0">
                <a:solidFill>
                  <a:srgbClr val="000000"/>
                </a:solidFill>
                <a:latin typeface="+mj-ea"/>
                <a:ea typeface="+mj-ea"/>
              </a:endParaRPr>
            </a:p>
          </p:txBody>
        </p:sp>
        <p:sp>
          <p:nvSpPr>
            <p:cNvPr id="159" name="正方形/長方形 158"/>
            <p:cNvSpPr/>
            <p:nvPr/>
          </p:nvSpPr>
          <p:spPr bwMode="auto">
            <a:xfrm>
              <a:off x="3738051" y="5528875"/>
              <a:ext cx="540000" cy="540000"/>
            </a:xfrm>
            <a:prstGeom prst="rect">
              <a:avLst/>
            </a:prstGeom>
            <a:grp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050" dirty="0" smtClean="0">
                  <a:solidFill>
                    <a:srgbClr val="000000"/>
                  </a:solidFill>
                  <a:latin typeface="+mj-ea"/>
                  <a:ea typeface="+mj-ea"/>
                </a:rPr>
                <a:t>Sense of </a:t>
              </a:r>
            </a:p>
            <a:p>
              <a:pPr algn="ctr">
                <a:spcBef>
                  <a:spcPct val="50000"/>
                </a:spcBef>
                <a:defRPr/>
              </a:pPr>
              <a:r>
                <a:rPr lang="en-US" altLang="ja-JP" sz="1050" dirty="0" smtClean="0">
                  <a:solidFill>
                    <a:srgbClr val="000000"/>
                  </a:solidFill>
                  <a:latin typeface="+mj-ea"/>
                  <a:ea typeface="+mj-ea"/>
                </a:rPr>
                <a:t>accomplishment</a:t>
              </a:r>
              <a:endParaRPr lang="ja-JP" altLang="en-US" sz="1050" dirty="0">
                <a:solidFill>
                  <a:srgbClr val="000000"/>
                </a:solidFill>
                <a:latin typeface="+mj-ea"/>
                <a:ea typeface="+mj-ea"/>
              </a:endParaRPr>
            </a:p>
          </p:txBody>
        </p:sp>
      </p:grpSp>
      <p:sp>
        <p:nvSpPr>
          <p:cNvPr id="22" name="正方形/長方形 21"/>
          <p:cNvSpPr/>
          <p:nvPr/>
        </p:nvSpPr>
        <p:spPr bwMode="auto">
          <a:xfrm>
            <a:off x="1720258" y="4509008"/>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23" name="正方形/長方形 22"/>
          <p:cNvSpPr/>
          <p:nvPr/>
        </p:nvSpPr>
        <p:spPr bwMode="auto">
          <a:xfrm>
            <a:off x="1720258" y="390499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24" name="正方形/長方形 23"/>
          <p:cNvSpPr/>
          <p:nvPr/>
        </p:nvSpPr>
        <p:spPr bwMode="auto">
          <a:xfrm>
            <a:off x="1720258" y="330098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25" name="正方形/長方形 24"/>
          <p:cNvSpPr/>
          <p:nvPr/>
        </p:nvSpPr>
        <p:spPr bwMode="auto">
          <a:xfrm>
            <a:off x="1720258" y="2696980"/>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26" name="正方形/長方形 25"/>
          <p:cNvSpPr/>
          <p:nvPr/>
        </p:nvSpPr>
        <p:spPr bwMode="auto">
          <a:xfrm>
            <a:off x="1720258" y="2092971"/>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27" name="正方形/長方形 26"/>
          <p:cNvSpPr/>
          <p:nvPr/>
        </p:nvSpPr>
        <p:spPr bwMode="auto">
          <a:xfrm>
            <a:off x="2689378" y="4509008"/>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28" name="正方形/長方形 27"/>
          <p:cNvSpPr/>
          <p:nvPr/>
        </p:nvSpPr>
        <p:spPr bwMode="auto">
          <a:xfrm>
            <a:off x="2689378" y="390499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29" name="正方形/長方形 28"/>
          <p:cNvSpPr/>
          <p:nvPr/>
        </p:nvSpPr>
        <p:spPr bwMode="auto">
          <a:xfrm>
            <a:off x="2689378" y="2696980"/>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30" name="正方形/長方形 29"/>
          <p:cNvSpPr/>
          <p:nvPr/>
        </p:nvSpPr>
        <p:spPr bwMode="auto">
          <a:xfrm>
            <a:off x="2689378" y="2092971"/>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31" name="正方形/長方形 30"/>
          <p:cNvSpPr/>
          <p:nvPr/>
        </p:nvSpPr>
        <p:spPr bwMode="auto">
          <a:xfrm>
            <a:off x="3658497" y="4509008"/>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32" name="正方形/長方形 31"/>
          <p:cNvSpPr/>
          <p:nvPr/>
        </p:nvSpPr>
        <p:spPr bwMode="auto">
          <a:xfrm>
            <a:off x="3658497" y="390499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33" name="正方形/長方形 32"/>
          <p:cNvSpPr/>
          <p:nvPr/>
        </p:nvSpPr>
        <p:spPr bwMode="auto">
          <a:xfrm>
            <a:off x="3658497" y="330098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34" name="正方形/長方形 33"/>
          <p:cNvSpPr/>
          <p:nvPr/>
        </p:nvSpPr>
        <p:spPr bwMode="auto">
          <a:xfrm>
            <a:off x="3658497" y="2696980"/>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35" name="正方形/長方形 34"/>
          <p:cNvSpPr/>
          <p:nvPr/>
        </p:nvSpPr>
        <p:spPr bwMode="auto">
          <a:xfrm>
            <a:off x="3658497" y="2092971"/>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36" name="正方形/長方形 35"/>
          <p:cNvSpPr/>
          <p:nvPr/>
        </p:nvSpPr>
        <p:spPr bwMode="auto">
          <a:xfrm>
            <a:off x="2689378" y="330098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37" name="正方形/長方形 36"/>
          <p:cNvSpPr/>
          <p:nvPr/>
        </p:nvSpPr>
        <p:spPr bwMode="auto">
          <a:xfrm>
            <a:off x="4627616" y="4509008"/>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38" name="正方形/長方形 37"/>
          <p:cNvSpPr/>
          <p:nvPr/>
        </p:nvSpPr>
        <p:spPr bwMode="auto">
          <a:xfrm>
            <a:off x="4627616" y="390499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39" name="正方形/長方形 38"/>
          <p:cNvSpPr/>
          <p:nvPr/>
        </p:nvSpPr>
        <p:spPr bwMode="auto">
          <a:xfrm>
            <a:off x="4627616" y="330098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40" name="正方形/長方形 39"/>
          <p:cNvSpPr/>
          <p:nvPr/>
        </p:nvSpPr>
        <p:spPr bwMode="auto">
          <a:xfrm>
            <a:off x="4627616" y="2696980"/>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41" name="正方形/長方形 40"/>
          <p:cNvSpPr/>
          <p:nvPr/>
        </p:nvSpPr>
        <p:spPr bwMode="auto">
          <a:xfrm>
            <a:off x="4627616" y="2092971"/>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42" name="正方形/長方形 41"/>
          <p:cNvSpPr/>
          <p:nvPr/>
        </p:nvSpPr>
        <p:spPr bwMode="auto">
          <a:xfrm>
            <a:off x="5596735" y="4509008"/>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43" name="正方形/長方形 42"/>
          <p:cNvSpPr/>
          <p:nvPr/>
        </p:nvSpPr>
        <p:spPr bwMode="auto">
          <a:xfrm>
            <a:off x="5596735" y="390499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44" name="正方形/長方形 43"/>
          <p:cNvSpPr/>
          <p:nvPr/>
        </p:nvSpPr>
        <p:spPr bwMode="auto">
          <a:xfrm>
            <a:off x="5596735" y="330098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45" name="正方形/長方形 44"/>
          <p:cNvSpPr/>
          <p:nvPr/>
        </p:nvSpPr>
        <p:spPr bwMode="auto">
          <a:xfrm>
            <a:off x="5596735" y="2696980"/>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46" name="正方形/長方形 45"/>
          <p:cNvSpPr/>
          <p:nvPr/>
        </p:nvSpPr>
        <p:spPr bwMode="auto">
          <a:xfrm>
            <a:off x="5596735" y="2092971"/>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47" name="正方形/長方形 46"/>
          <p:cNvSpPr/>
          <p:nvPr/>
        </p:nvSpPr>
        <p:spPr bwMode="auto">
          <a:xfrm>
            <a:off x="6565854" y="4509008"/>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48" name="正方形/長方形 47"/>
          <p:cNvSpPr/>
          <p:nvPr/>
        </p:nvSpPr>
        <p:spPr bwMode="auto">
          <a:xfrm>
            <a:off x="6565854" y="390499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49" name="正方形/長方形 48"/>
          <p:cNvSpPr/>
          <p:nvPr/>
        </p:nvSpPr>
        <p:spPr bwMode="auto">
          <a:xfrm>
            <a:off x="6565854" y="330098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50" name="正方形/長方形 49"/>
          <p:cNvSpPr/>
          <p:nvPr/>
        </p:nvSpPr>
        <p:spPr bwMode="auto">
          <a:xfrm>
            <a:off x="6565854" y="2696980"/>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51" name="正方形/長方形 50"/>
          <p:cNvSpPr/>
          <p:nvPr/>
        </p:nvSpPr>
        <p:spPr bwMode="auto">
          <a:xfrm>
            <a:off x="6565854" y="2092971"/>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52" name="正方形/長方形 51"/>
          <p:cNvSpPr/>
          <p:nvPr/>
        </p:nvSpPr>
        <p:spPr bwMode="auto">
          <a:xfrm>
            <a:off x="7534973" y="4509008"/>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53" name="正方形/長方形 52"/>
          <p:cNvSpPr/>
          <p:nvPr/>
        </p:nvSpPr>
        <p:spPr bwMode="auto">
          <a:xfrm>
            <a:off x="7534973" y="390499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54" name="正方形/長方形 53"/>
          <p:cNvSpPr/>
          <p:nvPr/>
        </p:nvSpPr>
        <p:spPr bwMode="auto">
          <a:xfrm>
            <a:off x="7534973" y="330098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55" name="正方形/長方形 54"/>
          <p:cNvSpPr/>
          <p:nvPr/>
        </p:nvSpPr>
        <p:spPr bwMode="auto">
          <a:xfrm>
            <a:off x="7534973" y="2696980"/>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56" name="正方形/長方形 55"/>
          <p:cNvSpPr/>
          <p:nvPr/>
        </p:nvSpPr>
        <p:spPr bwMode="auto">
          <a:xfrm>
            <a:off x="7534973" y="2092971"/>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57" name="正方形/長方形 56"/>
          <p:cNvSpPr/>
          <p:nvPr/>
        </p:nvSpPr>
        <p:spPr bwMode="auto">
          <a:xfrm>
            <a:off x="8504091" y="4509008"/>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58" name="正方形/長方形 57"/>
          <p:cNvSpPr/>
          <p:nvPr/>
        </p:nvSpPr>
        <p:spPr bwMode="auto">
          <a:xfrm>
            <a:off x="8504091" y="390499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59" name="正方形/長方形 58"/>
          <p:cNvSpPr/>
          <p:nvPr/>
        </p:nvSpPr>
        <p:spPr bwMode="auto">
          <a:xfrm>
            <a:off x="8504091" y="3300989"/>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60" name="正方形/長方形 59"/>
          <p:cNvSpPr/>
          <p:nvPr/>
        </p:nvSpPr>
        <p:spPr bwMode="auto">
          <a:xfrm>
            <a:off x="8504091" y="2696980"/>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61" name="正方形/長方形 60"/>
          <p:cNvSpPr/>
          <p:nvPr/>
        </p:nvSpPr>
        <p:spPr bwMode="auto">
          <a:xfrm>
            <a:off x="8504091" y="2092971"/>
            <a:ext cx="969120" cy="60400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600" dirty="0">
              <a:solidFill>
                <a:srgbClr val="000000"/>
              </a:solidFill>
              <a:latin typeface="+mj-ea"/>
              <a:ea typeface="+mj-ea"/>
            </a:endParaRPr>
          </a:p>
        </p:txBody>
      </p:sp>
      <p:sp>
        <p:nvSpPr>
          <p:cNvPr id="62" name="ひし形 60"/>
          <p:cNvSpPr>
            <a:spLocks noChangeArrowheads="1"/>
          </p:cNvSpPr>
          <p:nvPr/>
        </p:nvSpPr>
        <p:spPr bwMode="auto">
          <a:xfrm>
            <a:off x="2109703" y="4777604"/>
            <a:ext cx="154864" cy="150813"/>
          </a:xfrm>
          <a:prstGeom prst="diamond">
            <a:avLst/>
          </a:prstGeom>
          <a:solidFill>
            <a:srgbClr val="3333FF"/>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sp>
        <p:nvSpPr>
          <p:cNvPr id="63" name="ひし形 61"/>
          <p:cNvSpPr>
            <a:spLocks noChangeArrowheads="1"/>
          </p:cNvSpPr>
          <p:nvPr/>
        </p:nvSpPr>
        <p:spPr bwMode="auto">
          <a:xfrm>
            <a:off x="3078011" y="2228079"/>
            <a:ext cx="154864" cy="152400"/>
          </a:xfrm>
          <a:prstGeom prst="diamond">
            <a:avLst/>
          </a:prstGeom>
          <a:solidFill>
            <a:srgbClr val="3333FF"/>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sp>
        <p:nvSpPr>
          <p:cNvPr id="64" name="ひし形 62"/>
          <p:cNvSpPr>
            <a:spLocks noChangeArrowheads="1"/>
          </p:cNvSpPr>
          <p:nvPr/>
        </p:nvSpPr>
        <p:spPr bwMode="auto">
          <a:xfrm>
            <a:off x="4046319" y="4182292"/>
            <a:ext cx="154864" cy="150812"/>
          </a:xfrm>
          <a:prstGeom prst="diamond">
            <a:avLst/>
          </a:prstGeom>
          <a:solidFill>
            <a:srgbClr val="3333FF"/>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sp>
        <p:nvSpPr>
          <p:cNvPr id="65" name="ひし形 63"/>
          <p:cNvSpPr>
            <a:spLocks noChangeArrowheads="1"/>
          </p:cNvSpPr>
          <p:nvPr/>
        </p:nvSpPr>
        <p:spPr bwMode="auto">
          <a:xfrm>
            <a:off x="5014628" y="4855392"/>
            <a:ext cx="154864" cy="150812"/>
          </a:xfrm>
          <a:prstGeom prst="diamond">
            <a:avLst/>
          </a:prstGeom>
          <a:solidFill>
            <a:srgbClr val="3333FF"/>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sp>
        <p:nvSpPr>
          <p:cNvPr id="66" name="ひし形 64"/>
          <p:cNvSpPr>
            <a:spLocks noChangeArrowheads="1"/>
          </p:cNvSpPr>
          <p:nvPr/>
        </p:nvSpPr>
        <p:spPr bwMode="auto">
          <a:xfrm>
            <a:off x="5982936" y="4172767"/>
            <a:ext cx="154864" cy="150812"/>
          </a:xfrm>
          <a:prstGeom prst="diamond">
            <a:avLst/>
          </a:prstGeom>
          <a:solidFill>
            <a:srgbClr val="3333FF"/>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sp>
        <p:nvSpPr>
          <p:cNvPr id="67" name="ひし形 65"/>
          <p:cNvSpPr>
            <a:spLocks noChangeArrowheads="1"/>
          </p:cNvSpPr>
          <p:nvPr/>
        </p:nvSpPr>
        <p:spPr bwMode="auto">
          <a:xfrm>
            <a:off x="6954505" y="3529829"/>
            <a:ext cx="154864" cy="152400"/>
          </a:xfrm>
          <a:prstGeom prst="diamond">
            <a:avLst/>
          </a:prstGeom>
          <a:solidFill>
            <a:srgbClr val="3333FF"/>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sp>
        <p:nvSpPr>
          <p:cNvPr id="68" name="ひし形 66"/>
          <p:cNvSpPr>
            <a:spLocks noChangeArrowheads="1"/>
          </p:cNvSpPr>
          <p:nvPr/>
        </p:nvSpPr>
        <p:spPr bwMode="auto">
          <a:xfrm>
            <a:off x="7922813" y="2336029"/>
            <a:ext cx="154864" cy="150813"/>
          </a:xfrm>
          <a:prstGeom prst="diamond">
            <a:avLst/>
          </a:prstGeom>
          <a:solidFill>
            <a:srgbClr val="3333FF"/>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sp>
        <p:nvSpPr>
          <p:cNvPr id="69" name="ひし形 67"/>
          <p:cNvSpPr>
            <a:spLocks noChangeArrowheads="1"/>
          </p:cNvSpPr>
          <p:nvPr/>
        </p:nvSpPr>
        <p:spPr bwMode="auto">
          <a:xfrm>
            <a:off x="8891121" y="2839267"/>
            <a:ext cx="156494" cy="150812"/>
          </a:xfrm>
          <a:prstGeom prst="diamond">
            <a:avLst/>
          </a:prstGeom>
          <a:solidFill>
            <a:srgbClr val="3333FF"/>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cxnSp>
        <p:nvCxnSpPr>
          <p:cNvPr id="70" name="直線コネクタ 68"/>
          <p:cNvCxnSpPr>
            <a:cxnSpLocks noChangeShapeType="1"/>
            <a:stCxn id="62" idx="3"/>
            <a:endCxn id="63" idx="1"/>
          </p:cNvCxnSpPr>
          <p:nvPr/>
        </p:nvCxnSpPr>
        <p:spPr bwMode="auto">
          <a:xfrm flipV="1">
            <a:off x="2264566" y="2304279"/>
            <a:ext cx="813445" cy="2547938"/>
          </a:xfrm>
          <a:prstGeom prst="line">
            <a:avLst/>
          </a:prstGeom>
          <a:noFill/>
          <a:ln w="12700" algn="ctr">
            <a:solidFill>
              <a:srgbClr val="6699FF"/>
            </a:solidFill>
            <a:round/>
            <a:headEnd/>
            <a:tailEnd/>
          </a:ln>
        </p:spPr>
      </p:cxnSp>
      <p:cxnSp>
        <p:nvCxnSpPr>
          <p:cNvPr id="71" name="直線コネクタ 69"/>
          <p:cNvCxnSpPr>
            <a:cxnSpLocks noChangeShapeType="1"/>
            <a:stCxn id="64" idx="1"/>
            <a:endCxn id="63" idx="3"/>
          </p:cNvCxnSpPr>
          <p:nvPr/>
        </p:nvCxnSpPr>
        <p:spPr bwMode="auto">
          <a:xfrm rot="10800000">
            <a:off x="3232875" y="2304279"/>
            <a:ext cx="813445" cy="1952625"/>
          </a:xfrm>
          <a:prstGeom prst="line">
            <a:avLst/>
          </a:prstGeom>
          <a:noFill/>
          <a:ln w="12700" algn="ctr">
            <a:solidFill>
              <a:srgbClr val="6699FF"/>
            </a:solidFill>
            <a:round/>
            <a:headEnd/>
            <a:tailEnd/>
          </a:ln>
        </p:spPr>
      </p:cxnSp>
      <p:cxnSp>
        <p:nvCxnSpPr>
          <p:cNvPr id="72" name="直線コネクタ 70"/>
          <p:cNvCxnSpPr>
            <a:cxnSpLocks noChangeShapeType="1"/>
            <a:stCxn id="64" idx="3"/>
            <a:endCxn id="65" idx="1"/>
          </p:cNvCxnSpPr>
          <p:nvPr/>
        </p:nvCxnSpPr>
        <p:spPr bwMode="auto">
          <a:xfrm>
            <a:off x="4201183" y="4256904"/>
            <a:ext cx="813445" cy="673100"/>
          </a:xfrm>
          <a:prstGeom prst="line">
            <a:avLst/>
          </a:prstGeom>
          <a:noFill/>
          <a:ln w="12700" algn="ctr">
            <a:solidFill>
              <a:srgbClr val="6699FF"/>
            </a:solidFill>
            <a:round/>
            <a:headEnd/>
            <a:tailEnd/>
          </a:ln>
        </p:spPr>
      </p:cxnSp>
      <p:cxnSp>
        <p:nvCxnSpPr>
          <p:cNvPr id="73" name="直線コネクタ 71"/>
          <p:cNvCxnSpPr>
            <a:cxnSpLocks noChangeShapeType="1"/>
            <a:stCxn id="65" idx="3"/>
            <a:endCxn id="66" idx="1"/>
          </p:cNvCxnSpPr>
          <p:nvPr/>
        </p:nvCxnSpPr>
        <p:spPr bwMode="auto">
          <a:xfrm flipV="1">
            <a:off x="5169491" y="4248967"/>
            <a:ext cx="813445" cy="681037"/>
          </a:xfrm>
          <a:prstGeom prst="line">
            <a:avLst/>
          </a:prstGeom>
          <a:noFill/>
          <a:ln w="12700" algn="ctr">
            <a:solidFill>
              <a:srgbClr val="6699FF"/>
            </a:solidFill>
            <a:round/>
            <a:headEnd/>
            <a:tailEnd/>
          </a:ln>
        </p:spPr>
      </p:cxnSp>
      <p:cxnSp>
        <p:nvCxnSpPr>
          <p:cNvPr id="74" name="直線コネクタ 72"/>
          <p:cNvCxnSpPr>
            <a:cxnSpLocks noChangeShapeType="1"/>
            <a:stCxn id="66" idx="3"/>
            <a:endCxn id="67" idx="1"/>
          </p:cNvCxnSpPr>
          <p:nvPr/>
        </p:nvCxnSpPr>
        <p:spPr bwMode="auto">
          <a:xfrm flipV="1">
            <a:off x="6137800" y="3607617"/>
            <a:ext cx="816705" cy="641350"/>
          </a:xfrm>
          <a:prstGeom prst="line">
            <a:avLst/>
          </a:prstGeom>
          <a:noFill/>
          <a:ln w="12700" algn="ctr">
            <a:solidFill>
              <a:srgbClr val="6699FF"/>
            </a:solidFill>
            <a:round/>
            <a:headEnd/>
            <a:tailEnd/>
          </a:ln>
        </p:spPr>
      </p:cxnSp>
      <p:cxnSp>
        <p:nvCxnSpPr>
          <p:cNvPr id="75" name="直線コネクタ 73"/>
          <p:cNvCxnSpPr>
            <a:cxnSpLocks noChangeShapeType="1"/>
            <a:stCxn id="67" idx="3"/>
            <a:endCxn id="68" idx="1"/>
          </p:cNvCxnSpPr>
          <p:nvPr/>
        </p:nvCxnSpPr>
        <p:spPr bwMode="auto">
          <a:xfrm flipV="1">
            <a:off x="7109368" y="2410642"/>
            <a:ext cx="813445" cy="1196975"/>
          </a:xfrm>
          <a:prstGeom prst="line">
            <a:avLst/>
          </a:prstGeom>
          <a:noFill/>
          <a:ln w="12700" algn="ctr">
            <a:solidFill>
              <a:srgbClr val="6699FF"/>
            </a:solidFill>
            <a:round/>
            <a:headEnd/>
            <a:tailEnd/>
          </a:ln>
        </p:spPr>
      </p:cxnSp>
      <p:cxnSp>
        <p:nvCxnSpPr>
          <p:cNvPr id="76" name="直線コネクタ 74"/>
          <p:cNvCxnSpPr>
            <a:cxnSpLocks noChangeShapeType="1"/>
            <a:stCxn id="69" idx="1"/>
            <a:endCxn id="68" idx="3"/>
          </p:cNvCxnSpPr>
          <p:nvPr/>
        </p:nvCxnSpPr>
        <p:spPr bwMode="auto">
          <a:xfrm rot="10800000">
            <a:off x="8077676" y="2410642"/>
            <a:ext cx="813445" cy="504825"/>
          </a:xfrm>
          <a:prstGeom prst="line">
            <a:avLst/>
          </a:prstGeom>
          <a:noFill/>
          <a:ln w="12700" algn="ctr">
            <a:solidFill>
              <a:srgbClr val="6699FF"/>
            </a:solidFill>
            <a:round/>
            <a:headEnd/>
            <a:tailEnd/>
          </a:ln>
        </p:spPr>
      </p:cxnSp>
      <p:sp>
        <p:nvSpPr>
          <p:cNvPr id="122" name="ひし形 120"/>
          <p:cNvSpPr>
            <a:spLocks noChangeArrowheads="1"/>
          </p:cNvSpPr>
          <p:nvPr/>
        </p:nvSpPr>
        <p:spPr bwMode="auto">
          <a:xfrm>
            <a:off x="2109703" y="2907529"/>
            <a:ext cx="154864" cy="150813"/>
          </a:xfrm>
          <a:prstGeom prst="diamond">
            <a:avLst/>
          </a:prstGeom>
          <a:solidFill>
            <a:schemeClr val="tx1"/>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sp>
        <p:nvSpPr>
          <p:cNvPr id="123" name="ひし形 121"/>
          <p:cNvSpPr>
            <a:spLocks noChangeArrowheads="1"/>
          </p:cNvSpPr>
          <p:nvPr/>
        </p:nvSpPr>
        <p:spPr bwMode="auto">
          <a:xfrm>
            <a:off x="3078011" y="3083742"/>
            <a:ext cx="154864" cy="150812"/>
          </a:xfrm>
          <a:prstGeom prst="diamond">
            <a:avLst/>
          </a:prstGeom>
          <a:solidFill>
            <a:schemeClr val="tx1"/>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sp>
        <p:nvSpPr>
          <p:cNvPr id="124" name="ひし形 122"/>
          <p:cNvSpPr>
            <a:spLocks noChangeArrowheads="1"/>
          </p:cNvSpPr>
          <p:nvPr/>
        </p:nvSpPr>
        <p:spPr bwMode="auto">
          <a:xfrm>
            <a:off x="4046319" y="3083742"/>
            <a:ext cx="154864" cy="150812"/>
          </a:xfrm>
          <a:prstGeom prst="diamond">
            <a:avLst/>
          </a:prstGeom>
          <a:solidFill>
            <a:schemeClr val="tx1"/>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sp>
        <p:nvSpPr>
          <p:cNvPr id="125" name="ひし形 123"/>
          <p:cNvSpPr>
            <a:spLocks noChangeArrowheads="1"/>
          </p:cNvSpPr>
          <p:nvPr/>
        </p:nvSpPr>
        <p:spPr bwMode="auto">
          <a:xfrm>
            <a:off x="5014628" y="4588692"/>
            <a:ext cx="154864" cy="150812"/>
          </a:xfrm>
          <a:prstGeom prst="diamond">
            <a:avLst/>
          </a:prstGeom>
          <a:solidFill>
            <a:schemeClr val="tx1"/>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sp>
        <p:nvSpPr>
          <p:cNvPr id="126" name="ひし形 124"/>
          <p:cNvSpPr>
            <a:spLocks noChangeArrowheads="1"/>
          </p:cNvSpPr>
          <p:nvPr/>
        </p:nvSpPr>
        <p:spPr bwMode="auto">
          <a:xfrm>
            <a:off x="5982936" y="3688579"/>
            <a:ext cx="154864" cy="152400"/>
          </a:xfrm>
          <a:prstGeom prst="diamond">
            <a:avLst/>
          </a:prstGeom>
          <a:solidFill>
            <a:schemeClr val="tx1"/>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sp>
        <p:nvSpPr>
          <p:cNvPr id="127" name="ひし形 125"/>
          <p:cNvSpPr>
            <a:spLocks noChangeArrowheads="1"/>
          </p:cNvSpPr>
          <p:nvPr/>
        </p:nvSpPr>
        <p:spPr bwMode="auto">
          <a:xfrm>
            <a:off x="6954505" y="4288654"/>
            <a:ext cx="154864" cy="150813"/>
          </a:xfrm>
          <a:prstGeom prst="diamond">
            <a:avLst/>
          </a:prstGeom>
          <a:solidFill>
            <a:schemeClr val="tx1"/>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sp>
        <p:nvSpPr>
          <p:cNvPr id="128" name="ひし形 126"/>
          <p:cNvSpPr>
            <a:spLocks noChangeArrowheads="1"/>
          </p:cNvSpPr>
          <p:nvPr/>
        </p:nvSpPr>
        <p:spPr bwMode="auto">
          <a:xfrm>
            <a:off x="7922813" y="4182292"/>
            <a:ext cx="154864" cy="150812"/>
          </a:xfrm>
          <a:prstGeom prst="diamond">
            <a:avLst/>
          </a:prstGeom>
          <a:solidFill>
            <a:schemeClr val="tx1"/>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sp>
        <p:nvSpPr>
          <p:cNvPr id="129" name="ひし形 127"/>
          <p:cNvSpPr>
            <a:spLocks noChangeArrowheads="1"/>
          </p:cNvSpPr>
          <p:nvPr/>
        </p:nvSpPr>
        <p:spPr bwMode="auto">
          <a:xfrm>
            <a:off x="8891121" y="3407592"/>
            <a:ext cx="156494" cy="150812"/>
          </a:xfrm>
          <a:prstGeom prst="diamond">
            <a:avLst/>
          </a:prstGeom>
          <a:solidFill>
            <a:schemeClr val="tx1"/>
          </a:solidFill>
          <a:ln w="9525" algn="ctr">
            <a:noFill/>
            <a:round/>
            <a:headEnd/>
            <a:tailEnd/>
          </a:ln>
        </p:spPr>
        <p:txBody>
          <a:bodyPr lIns="90000" tIns="0" bIns="0" anchor="ctr"/>
          <a:lstStyle/>
          <a:p>
            <a:pPr algn="ctr">
              <a:spcBef>
                <a:spcPct val="50000"/>
              </a:spcBef>
            </a:pPr>
            <a:endParaRPr lang="ja-JP" altLang="en-US" sz="1200">
              <a:solidFill>
                <a:srgbClr val="000000"/>
              </a:solidFill>
              <a:latin typeface="+mj-ea"/>
              <a:ea typeface="+mj-ea"/>
            </a:endParaRPr>
          </a:p>
        </p:txBody>
      </p:sp>
      <p:cxnSp>
        <p:nvCxnSpPr>
          <p:cNvPr id="130" name="直線コネクタ 128"/>
          <p:cNvCxnSpPr>
            <a:cxnSpLocks noChangeShapeType="1"/>
            <a:stCxn id="122" idx="3"/>
            <a:endCxn id="123" idx="1"/>
          </p:cNvCxnSpPr>
          <p:nvPr/>
        </p:nvCxnSpPr>
        <p:spPr bwMode="auto">
          <a:xfrm>
            <a:off x="2264566" y="2983729"/>
            <a:ext cx="813445" cy="174625"/>
          </a:xfrm>
          <a:prstGeom prst="line">
            <a:avLst/>
          </a:prstGeom>
          <a:noFill/>
          <a:ln w="12700" algn="ctr">
            <a:solidFill>
              <a:schemeClr val="tx1"/>
            </a:solidFill>
            <a:round/>
            <a:headEnd/>
            <a:tailEnd/>
          </a:ln>
        </p:spPr>
      </p:cxnSp>
      <p:cxnSp>
        <p:nvCxnSpPr>
          <p:cNvPr id="131" name="直線コネクタ 129"/>
          <p:cNvCxnSpPr>
            <a:cxnSpLocks noChangeShapeType="1"/>
            <a:stCxn id="123" idx="3"/>
            <a:endCxn id="124" idx="1"/>
          </p:cNvCxnSpPr>
          <p:nvPr/>
        </p:nvCxnSpPr>
        <p:spPr bwMode="auto">
          <a:xfrm>
            <a:off x="3232875" y="3158354"/>
            <a:ext cx="813445" cy="3175"/>
          </a:xfrm>
          <a:prstGeom prst="line">
            <a:avLst/>
          </a:prstGeom>
          <a:noFill/>
          <a:ln w="12700" algn="ctr">
            <a:solidFill>
              <a:schemeClr val="tx1"/>
            </a:solidFill>
            <a:round/>
            <a:headEnd/>
            <a:tailEnd/>
          </a:ln>
        </p:spPr>
      </p:cxnSp>
      <p:cxnSp>
        <p:nvCxnSpPr>
          <p:cNvPr id="132" name="直線コネクタ 130"/>
          <p:cNvCxnSpPr>
            <a:cxnSpLocks noChangeShapeType="1"/>
            <a:stCxn id="124" idx="3"/>
            <a:endCxn id="125" idx="1"/>
          </p:cNvCxnSpPr>
          <p:nvPr/>
        </p:nvCxnSpPr>
        <p:spPr bwMode="auto">
          <a:xfrm>
            <a:off x="4201183" y="3158354"/>
            <a:ext cx="813445" cy="1504950"/>
          </a:xfrm>
          <a:prstGeom prst="line">
            <a:avLst/>
          </a:prstGeom>
          <a:noFill/>
          <a:ln w="12700" algn="ctr">
            <a:solidFill>
              <a:schemeClr val="tx1"/>
            </a:solidFill>
            <a:round/>
            <a:headEnd/>
            <a:tailEnd/>
          </a:ln>
        </p:spPr>
      </p:cxnSp>
      <p:cxnSp>
        <p:nvCxnSpPr>
          <p:cNvPr id="133" name="直線コネクタ 131"/>
          <p:cNvCxnSpPr>
            <a:cxnSpLocks noChangeShapeType="1"/>
            <a:stCxn id="126" idx="1"/>
            <a:endCxn id="125" idx="3"/>
          </p:cNvCxnSpPr>
          <p:nvPr/>
        </p:nvCxnSpPr>
        <p:spPr bwMode="auto">
          <a:xfrm rot="10800000" flipV="1">
            <a:off x="5169491" y="3764779"/>
            <a:ext cx="813445" cy="898525"/>
          </a:xfrm>
          <a:prstGeom prst="line">
            <a:avLst/>
          </a:prstGeom>
          <a:noFill/>
          <a:ln w="12700" algn="ctr">
            <a:solidFill>
              <a:schemeClr val="tx1"/>
            </a:solidFill>
            <a:round/>
            <a:headEnd/>
            <a:tailEnd/>
          </a:ln>
        </p:spPr>
      </p:cxnSp>
      <p:cxnSp>
        <p:nvCxnSpPr>
          <p:cNvPr id="134" name="直線コネクタ 132"/>
          <p:cNvCxnSpPr>
            <a:cxnSpLocks noChangeShapeType="1"/>
            <a:stCxn id="127" idx="1"/>
            <a:endCxn id="126" idx="3"/>
          </p:cNvCxnSpPr>
          <p:nvPr/>
        </p:nvCxnSpPr>
        <p:spPr bwMode="auto">
          <a:xfrm rot="10800000">
            <a:off x="6137800" y="3764779"/>
            <a:ext cx="816705" cy="600075"/>
          </a:xfrm>
          <a:prstGeom prst="line">
            <a:avLst/>
          </a:prstGeom>
          <a:noFill/>
          <a:ln w="12700" algn="ctr">
            <a:solidFill>
              <a:schemeClr val="tx1"/>
            </a:solidFill>
            <a:round/>
            <a:headEnd/>
            <a:tailEnd/>
          </a:ln>
        </p:spPr>
      </p:cxnSp>
      <p:cxnSp>
        <p:nvCxnSpPr>
          <p:cNvPr id="135" name="直線コネクタ 133"/>
          <p:cNvCxnSpPr>
            <a:cxnSpLocks noChangeShapeType="1"/>
            <a:stCxn id="128" idx="1"/>
            <a:endCxn id="127" idx="3"/>
          </p:cNvCxnSpPr>
          <p:nvPr/>
        </p:nvCxnSpPr>
        <p:spPr bwMode="auto">
          <a:xfrm rot="10800000" flipV="1">
            <a:off x="7109368" y="4256904"/>
            <a:ext cx="813445" cy="107950"/>
          </a:xfrm>
          <a:prstGeom prst="line">
            <a:avLst/>
          </a:prstGeom>
          <a:noFill/>
          <a:ln w="12700" algn="ctr">
            <a:solidFill>
              <a:schemeClr val="tx1"/>
            </a:solidFill>
            <a:round/>
            <a:headEnd/>
            <a:tailEnd/>
          </a:ln>
        </p:spPr>
      </p:cxnSp>
      <p:cxnSp>
        <p:nvCxnSpPr>
          <p:cNvPr id="136" name="直線コネクタ 134"/>
          <p:cNvCxnSpPr>
            <a:cxnSpLocks noChangeShapeType="1"/>
            <a:stCxn id="129" idx="1"/>
            <a:endCxn id="128" idx="3"/>
          </p:cNvCxnSpPr>
          <p:nvPr/>
        </p:nvCxnSpPr>
        <p:spPr bwMode="auto">
          <a:xfrm rot="10800000" flipV="1">
            <a:off x="8077676" y="3482204"/>
            <a:ext cx="813445" cy="774700"/>
          </a:xfrm>
          <a:prstGeom prst="line">
            <a:avLst/>
          </a:prstGeom>
          <a:noFill/>
          <a:ln w="12700" algn="ctr">
            <a:solidFill>
              <a:schemeClr val="tx1"/>
            </a:solidFill>
            <a:round/>
            <a:headEnd/>
            <a:tailEnd/>
          </a:ln>
        </p:spPr>
      </p:cxnSp>
      <p:sp>
        <p:nvSpPr>
          <p:cNvPr id="137" name="テキスト ボックス 135"/>
          <p:cNvSpPr txBox="1">
            <a:spLocks noChangeArrowheads="1"/>
          </p:cNvSpPr>
          <p:nvPr/>
        </p:nvSpPr>
        <p:spPr bwMode="auto">
          <a:xfrm>
            <a:off x="402719" y="2092971"/>
            <a:ext cx="461665" cy="3825392"/>
          </a:xfrm>
          <a:prstGeom prst="rect">
            <a:avLst/>
          </a:prstGeom>
          <a:noFill/>
          <a:ln w="9525">
            <a:noFill/>
            <a:miter lim="800000"/>
            <a:headEnd/>
            <a:tailEnd/>
          </a:ln>
        </p:spPr>
        <p:txBody>
          <a:bodyPr vert="eaVert" wrap="square" tIns="0" bIns="0">
            <a:spAutoFit/>
          </a:bodyPr>
          <a:lstStyle/>
          <a:p>
            <a:pPr algn="ctr">
              <a:spcBef>
                <a:spcPct val="50000"/>
              </a:spcBef>
            </a:pPr>
            <a:r>
              <a:rPr lang="en-US" altLang="ja-JP" sz="1800" dirty="0" smtClean="0">
                <a:latin typeface="+mj-ea"/>
              </a:rPr>
              <a:t>Good ← </a:t>
            </a:r>
            <a:r>
              <a:rPr lang="en-US" altLang="ja-JP" sz="1800" dirty="0" smtClean="0">
                <a:latin typeface="+mj-ea"/>
                <a:ea typeface="+mj-ea"/>
              </a:rPr>
              <a:t>Value for customer </a:t>
            </a:r>
            <a:r>
              <a:rPr lang="ja-JP" altLang="en-US" sz="1800" dirty="0" smtClean="0">
                <a:latin typeface="+mj-ea"/>
                <a:ea typeface="+mj-ea"/>
              </a:rPr>
              <a:t>→ </a:t>
            </a:r>
            <a:r>
              <a:rPr lang="en-US" altLang="ja-JP" sz="1800" dirty="0" smtClean="0">
                <a:latin typeface="+mj-ea"/>
                <a:ea typeface="+mj-ea"/>
              </a:rPr>
              <a:t>Bad</a:t>
            </a:r>
            <a:endParaRPr lang="en-US" altLang="ja-JP" sz="1800" dirty="0">
              <a:latin typeface="+mj-ea"/>
              <a:ea typeface="+mj-ea"/>
            </a:endParaRPr>
          </a:p>
        </p:txBody>
      </p:sp>
      <p:sp>
        <p:nvSpPr>
          <p:cNvPr id="138" name="ひし形 138"/>
          <p:cNvSpPr>
            <a:spLocks noChangeArrowheads="1"/>
          </p:cNvSpPr>
          <p:nvPr/>
        </p:nvSpPr>
        <p:spPr bwMode="auto">
          <a:xfrm>
            <a:off x="957187" y="6127534"/>
            <a:ext cx="110850" cy="107950"/>
          </a:xfrm>
          <a:prstGeom prst="diamond">
            <a:avLst/>
          </a:prstGeom>
          <a:solidFill>
            <a:srgbClr val="3333FF"/>
          </a:solidFill>
          <a:ln w="9525" algn="ctr">
            <a:noFill/>
            <a:round/>
            <a:headEnd/>
            <a:tailEnd/>
          </a:ln>
        </p:spPr>
        <p:txBody>
          <a:bodyPr lIns="90000" tIns="0" bIns="0" anchor="ctr"/>
          <a:lstStyle/>
          <a:p>
            <a:pPr algn="ctr">
              <a:spcBef>
                <a:spcPct val="50000"/>
              </a:spcBef>
            </a:pPr>
            <a:endParaRPr lang="ja-JP" altLang="en-US" sz="1800">
              <a:solidFill>
                <a:srgbClr val="000000"/>
              </a:solidFill>
              <a:latin typeface="+mj-ea"/>
              <a:ea typeface="+mj-ea"/>
            </a:endParaRPr>
          </a:p>
        </p:txBody>
      </p:sp>
      <p:sp>
        <p:nvSpPr>
          <p:cNvPr id="139" name="ひし形 139"/>
          <p:cNvSpPr>
            <a:spLocks noChangeArrowheads="1"/>
          </p:cNvSpPr>
          <p:nvPr/>
        </p:nvSpPr>
        <p:spPr bwMode="auto">
          <a:xfrm>
            <a:off x="1384286" y="6127534"/>
            <a:ext cx="110850" cy="107950"/>
          </a:xfrm>
          <a:prstGeom prst="diamond">
            <a:avLst/>
          </a:prstGeom>
          <a:solidFill>
            <a:srgbClr val="3333FF"/>
          </a:solidFill>
          <a:ln w="9525" algn="ctr">
            <a:noFill/>
            <a:round/>
            <a:headEnd/>
            <a:tailEnd/>
          </a:ln>
        </p:spPr>
        <p:txBody>
          <a:bodyPr lIns="90000" tIns="0" bIns="0" anchor="ctr"/>
          <a:lstStyle/>
          <a:p>
            <a:pPr algn="ctr">
              <a:spcBef>
                <a:spcPct val="50000"/>
              </a:spcBef>
            </a:pPr>
            <a:endParaRPr lang="ja-JP" altLang="en-US" sz="1800">
              <a:solidFill>
                <a:srgbClr val="000000"/>
              </a:solidFill>
              <a:latin typeface="+mj-ea"/>
              <a:ea typeface="+mj-ea"/>
            </a:endParaRPr>
          </a:p>
        </p:txBody>
      </p:sp>
      <p:cxnSp>
        <p:nvCxnSpPr>
          <p:cNvPr id="140" name="直線コネクタ 140"/>
          <p:cNvCxnSpPr>
            <a:cxnSpLocks noChangeShapeType="1"/>
          </p:cNvCxnSpPr>
          <p:nvPr/>
        </p:nvCxnSpPr>
        <p:spPr bwMode="auto">
          <a:xfrm>
            <a:off x="1068037" y="6180716"/>
            <a:ext cx="316249" cy="1587"/>
          </a:xfrm>
          <a:prstGeom prst="line">
            <a:avLst/>
          </a:prstGeom>
          <a:noFill/>
          <a:ln w="12700" algn="ctr">
            <a:solidFill>
              <a:srgbClr val="6699FF"/>
            </a:solidFill>
            <a:round/>
            <a:headEnd/>
            <a:tailEnd/>
          </a:ln>
        </p:spPr>
      </p:cxnSp>
      <p:sp>
        <p:nvSpPr>
          <p:cNvPr id="141" name="テキスト ボックス 141"/>
          <p:cNvSpPr txBox="1">
            <a:spLocks noChangeArrowheads="1"/>
          </p:cNvSpPr>
          <p:nvPr/>
        </p:nvSpPr>
        <p:spPr bwMode="auto">
          <a:xfrm>
            <a:off x="1530604" y="6043010"/>
            <a:ext cx="1592104" cy="276999"/>
          </a:xfrm>
          <a:prstGeom prst="rect">
            <a:avLst/>
          </a:prstGeom>
          <a:noFill/>
          <a:ln w="9525">
            <a:noFill/>
            <a:miter lim="800000"/>
            <a:headEnd/>
            <a:tailEnd/>
          </a:ln>
        </p:spPr>
        <p:txBody>
          <a:bodyPr wrap="none" tIns="0" bIns="0">
            <a:spAutoFit/>
          </a:bodyPr>
          <a:lstStyle/>
          <a:p>
            <a:pPr algn="ctr">
              <a:spcBef>
                <a:spcPct val="50000"/>
              </a:spcBef>
            </a:pPr>
            <a:r>
              <a:rPr lang="en-US" altLang="ja-JP" sz="1800" dirty="0" smtClean="0">
                <a:latin typeface="+mj-ea"/>
                <a:ea typeface="+mj-ea"/>
              </a:rPr>
              <a:t>Your company</a:t>
            </a:r>
            <a:endParaRPr lang="ja-JP" altLang="en-US" sz="1800" dirty="0">
              <a:latin typeface="+mj-ea"/>
              <a:ea typeface="+mj-ea"/>
            </a:endParaRPr>
          </a:p>
        </p:txBody>
      </p:sp>
      <p:sp>
        <p:nvSpPr>
          <p:cNvPr id="145" name="テキスト ボックス 145"/>
          <p:cNvSpPr txBox="1">
            <a:spLocks noChangeArrowheads="1"/>
          </p:cNvSpPr>
          <p:nvPr/>
        </p:nvSpPr>
        <p:spPr bwMode="auto">
          <a:xfrm>
            <a:off x="4788538" y="6043803"/>
            <a:ext cx="2388795" cy="276999"/>
          </a:xfrm>
          <a:prstGeom prst="rect">
            <a:avLst/>
          </a:prstGeom>
          <a:noFill/>
          <a:ln w="9525">
            <a:noFill/>
            <a:miter lim="800000"/>
            <a:headEnd/>
            <a:tailEnd/>
          </a:ln>
        </p:spPr>
        <p:txBody>
          <a:bodyPr wrap="none" tIns="0" bIns="0">
            <a:spAutoFit/>
          </a:bodyPr>
          <a:lstStyle/>
          <a:p>
            <a:pPr algn="ctr">
              <a:spcBef>
                <a:spcPct val="50000"/>
              </a:spcBef>
            </a:pPr>
            <a:r>
              <a:rPr lang="en-US" altLang="ja-JP" sz="1800" dirty="0" smtClean="0">
                <a:latin typeface="+mj-ea"/>
              </a:rPr>
              <a:t>Circuit form type club</a:t>
            </a:r>
            <a:endParaRPr lang="ja-JP" altLang="en-US" sz="1800" dirty="0">
              <a:latin typeface="+mj-ea"/>
            </a:endParaRPr>
          </a:p>
        </p:txBody>
      </p:sp>
      <p:sp>
        <p:nvSpPr>
          <p:cNvPr id="19" name="正方形/長方形 18"/>
          <p:cNvSpPr/>
          <p:nvPr/>
        </p:nvSpPr>
        <p:spPr bwMode="auto">
          <a:xfrm>
            <a:off x="2689378" y="5113017"/>
            <a:ext cx="3876476" cy="402673"/>
          </a:xfrm>
          <a:prstGeom prst="rect">
            <a:avLst/>
          </a:prstGeom>
          <a:solidFill>
            <a:srgbClr val="FF9999"/>
          </a:solid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800" smtClean="0">
                <a:solidFill>
                  <a:srgbClr val="000000"/>
                </a:solidFill>
                <a:latin typeface="+mj-ea"/>
                <a:ea typeface="+mj-ea"/>
              </a:rPr>
              <a:t>Equipment for service achievement</a:t>
            </a:r>
            <a:endParaRPr lang="ja-JP" altLang="en-US" sz="1800" dirty="0">
              <a:solidFill>
                <a:srgbClr val="000000"/>
              </a:solidFill>
              <a:latin typeface="+mj-ea"/>
              <a:ea typeface="+mj-ea"/>
            </a:endParaRPr>
          </a:p>
        </p:txBody>
      </p:sp>
      <p:sp>
        <p:nvSpPr>
          <p:cNvPr id="21" name="正方形/長方形 20"/>
          <p:cNvSpPr/>
          <p:nvPr/>
        </p:nvSpPr>
        <p:spPr bwMode="auto">
          <a:xfrm>
            <a:off x="1720258" y="5113017"/>
            <a:ext cx="969120" cy="805346"/>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800" smtClean="0">
                <a:solidFill>
                  <a:srgbClr val="000000"/>
                </a:solidFill>
                <a:latin typeface="+mj-ea"/>
                <a:ea typeface="+mj-ea"/>
              </a:rPr>
              <a:t>Fee</a:t>
            </a:r>
            <a:endParaRPr lang="ja-JP" altLang="en-US" sz="1800" dirty="0">
              <a:solidFill>
                <a:srgbClr val="000000"/>
              </a:solidFill>
              <a:latin typeface="+mj-ea"/>
              <a:ea typeface="+mj-ea"/>
            </a:endParaRPr>
          </a:p>
        </p:txBody>
      </p:sp>
      <p:sp>
        <p:nvSpPr>
          <p:cNvPr id="13" name="正方形/長方形 12"/>
          <p:cNvSpPr/>
          <p:nvPr/>
        </p:nvSpPr>
        <p:spPr bwMode="auto">
          <a:xfrm>
            <a:off x="8504091" y="5113017"/>
            <a:ext cx="969120" cy="805346"/>
          </a:xfrm>
          <a:prstGeom prst="rect">
            <a:avLst/>
          </a:prstGeom>
          <a:solidFill>
            <a:srgbClr val="99FF99"/>
          </a:solid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800" smtClean="0">
                <a:solidFill>
                  <a:srgbClr val="000000"/>
                </a:solidFill>
                <a:latin typeface="+mj-ea"/>
                <a:ea typeface="+mj-ea"/>
              </a:rPr>
              <a:t>Traffic</a:t>
            </a:r>
          </a:p>
          <a:p>
            <a:pPr algn="ctr">
              <a:spcBef>
                <a:spcPct val="50000"/>
              </a:spcBef>
              <a:defRPr/>
            </a:pPr>
            <a:r>
              <a:rPr lang="en-US" altLang="ja-JP" sz="1800" smtClean="0">
                <a:solidFill>
                  <a:srgbClr val="000000"/>
                </a:solidFill>
                <a:latin typeface="+mj-ea"/>
                <a:ea typeface="+mj-ea"/>
              </a:rPr>
              <a:t>Access</a:t>
            </a:r>
            <a:endParaRPr lang="ja-JP" altLang="en-US" sz="1800" dirty="0">
              <a:solidFill>
                <a:srgbClr val="000000"/>
              </a:solidFill>
              <a:latin typeface="+mj-ea"/>
              <a:ea typeface="+mj-ea"/>
            </a:endParaRPr>
          </a:p>
        </p:txBody>
      </p:sp>
      <p:sp>
        <p:nvSpPr>
          <p:cNvPr id="20" name="正方形/長方形 19"/>
          <p:cNvSpPr/>
          <p:nvPr/>
        </p:nvSpPr>
        <p:spPr bwMode="auto">
          <a:xfrm>
            <a:off x="6565854" y="5113017"/>
            <a:ext cx="1938238" cy="402673"/>
          </a:xfrm>
          <a:prstGeom prst="rect">
            <a:avLst/>
          </a:prstGeom>
          <a:solidFill>
            <a:srgbClr val="FFCC66"/>
          </a:solid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800" smtClean="0">
                <a:solidFill>
                  <a:srgbClr val="000000"/>
                </a:solidFill>
                <a:latin typeface="+mj-ea"/>
                <a:ea typeface="+mj-ea"/>
              </a:rPr>
              <a:t>Quality of service</a:t>
            </a:r>
            <a:endParaRPr lang="ja-JP" altLang="en-US" sz="1800" dirty="0">
              <a:solidFill>
                <a:srgbClr val="000000"/>
              </a:solidFill>
              <a:latin typeface="+mj-ea"/>
              <a:ea typeface="+mj-ea"/>
            </a:endParaRPr>
          </a:p>
        </p:txBody>
      </p:sp>
      <p:sp>
        <p:nvSpPr>
          <p:cNvPr id="7" name="正方形/長方形 6"/>
          <p:cNvSpPr/>
          <p:nvPr/>
        </p:nvSpPr>
        <p:spPr bwMode="auto">
          <a:xfrm>
            <a:off x="944963" y="5113017"/>
            <a:ext cx="775296" cy="805346"/>
          </a:xfrm>
          <a:prstGeom prst="rect">
            <a:avLst/>
          </a:prstGeom>
          <a:solidFill>
            <a:srgbClr val="3333FF"/>
          </a:solid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endParaRPr lang="ja-JP" altLang="en-US" sz="1800" dirty="0">
              <a:solidFill>
                <a:schemeClr val="bg1"/>
              </a:solidFill>
              <a:latin typeface="+mj-ea"/>
              <a:ea typeface="+mj-ea"/>
            </a:endParaRPr>
          </a:p>
        </p:txBody>
      </p:sp>
      <p:sp>
        <p:nvSpPr>
          <p:cNvPr id="8" name="正方形/長方形 7"/>
          <p:cNvSpPr/>
          <p:nvPr/>
        </p:nvSpPr>
        <p:spPr bwMode="auto">
          <a:xfrm>
            <a:off x="944963" y="4509008"/>
            <a:ext cx="775296" cy="604009"/>
          </a:xfrm>
          <a:prstGeom prst="rect">
            <a:avLst/>
          </a:prstGeom>
          <a:solidFill>
            <a:srgbClr val="3333FF"/>
          </a:solid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800" smtClean="0">
                <a:solidFill>
                  <a:schemeClr val="bg1"/>
                </a:solidFill>
                <a:latin typeface="+mj-ea"/>
                <a:ea typeface="+mj-ea"/>
              </a:rPr>
              <a:t>1</a:t>
            </a:r>
            <a:endParaRPr lang="ja-JP" altLang="en-US" sz="1800" dirty="0">
              <a:solidFill>
                <a:schemeClr val="bg1"/>
              </a:solidFill>
              <a:latin typeface="+mj-ea"/>
              <a:ea typeface="+mj-ea"/>
            </a:endParaRPr>
          </a:p>
        </p:txBody>
      </p:sp>
      <p:sp>
        <p:nvSpPr>
          <p:cNvPr id="9" name="正方形/長方形 8"/>
          <p:cNvSpPr/>
          <p:nvPr/>
        </p:nvSpPr>
        <p:spPr bwMode="auto">
          <a:xfrm>
            <a:off x="944963" y="3904999"/>
            <a:ext cx="775296" cy="604009"/>
          </a:xfrm>
          <a:prstGeom prst="rect">
            <a:avLst/>
          </a:prstGeom>
          <a:solidFill>
            <a:srgbClr val="3333FF"/>
          </a:solid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800" smtClean="0">
                <a:solidFill>
                  <a:schemeClr val="bg1"/>
                </a:solidFill>
                <a:latin typeface="+mj-ea"/>
                <a:ea typeface="+mj-ea"/>
              </a:rPr>
              <a:t>2</a:t>
            </a:r>
            <a:endParaRPr lang="ja-JP" altLang="en-US" sz="1800" dirty="0">
              <a:solidFill>
                <a:schemeClr val="bg1"/>
              </a:solidFill>
              <a:latin typeface="+mj-ea"/>
              <a:ea typeface="+mj-ea"/>
            </a:endParaRPr>
          </a:p>
        </p:txBody>
      </p:sp>
      <p:sp>
        <p:nvSpPr>
          <p:cNvPr id="10" name="正方形/長方形 9"/>
          <p:cNvSpPr/>
          <p:nvPr/>
        </p:nvSpPr>
        <p:spPr bwMode="auto">
          <a:xfrm>
            <a:off x="944963" y="3300989"/>
            <a:ext cx="775296" cy="604009"/>
          </a:xfrm>
          <a:prstGeom prst="rect">
            <a:avLst/>
          </a:prstGeom>
          <a:solidFill>
            <a:srgbClr val="3333FF"/>
          </a:solid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800" smtClean="0">
                <a:solidFill>
                  <a:schemeClr val="bg1"/>
                </a:solidFill>
                <a:latin typeface="+mj-ea"/>
                <a:ea typeface="+mj-ea"/>
              </a:rPr>
              <a:t>3</a:t>
            </a:r>
            <a:endParaRPr lang="ja-JP" altLang="en-US" sz="1800" dirty="0">
              <a:solidFill>
                <a:schemeClr val="bg1"/>
              </a:solidFill>
              <a:latin typeface="+mj-ea"/>
              <a:ea typeface="+mj-ea"/>
            </a:endParaRPr>
          </a:p>
        </p:txBody>
      </p:sp>
      <p:sp>
        <p:nvSpPr>
          <p:cNvPr id="11" name="正方形/長方形 10"/>
          <p:cNvSpPr/>
          <p:nvPr/>
        </p:nvSpPr>
        <p:spPr bwMode="auto">
          <a:xfrm>
            <a:off x="944963" y="2696980"/>
            <a:ext cx="775296" cy="604009"/>
          </a:xfrm>
          <a:prstGeom prst="rect">
            <a:avLst/>
          </a:prstGeom>
          <a:solidFill>
            <a:srgbClr val="3333FF"/>
          </a:solid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800" smtClean="0">
                <a:solidFill>
                  <a:schemeClr val="bg1"/>
                </a:solidFill>
                <a:latin typeface="+mj-ea"/>
                <a:ea typeface="+mj-ea"/>
              </a:rPr>
              <a:t>4</a:t>
            </a:r>
            <a:endParaRPr lang="ja-JP" altLang="en-US" sz="1800" dirty="0">
              <a:solidFill>
                <a:schemeClr val="bg1"/>
              </a:solidFill>
              <a:latin typeface="+mj-ea"/>
              <a:ea typeface="+mj-ea"/>
            </a:endParaRPr>
          </a:p>
        </p:txBody>
      </p:sp>
      <p:sp>
        <p:nvSpPr>
          <p:cNvPr id="12" name="正方形/長方形 11"/>
          <p:cNvSpPr/>
          <p:nvPr/>
        </p:nvSpPr>
        <p:spPr bwMode="auto">
          <a:xfrm>
            <a:off x="944963" y="2092971"/>
            <a:ext cx="775296" cy="634944"/>
          </a:xfrm>
          <a:prstGeom prst="rect">
            <a:avLst/>
          </a:prstGeom>
          <a:solidFill>
            <a:srgbClr val="3333FF"/>
          </a:solidFill>
          <a:ln w="9525" cap="flat" cmpd="sng" algn="ctr">
            <a:solidFill>
              <a:schemeClr val="tx1"/>
            </a:solidFill>
            <a:prstDash val="solid"/>
            <a:round/>
            <a:headEnd type="none" w="med" len="med"/>
            <a:tailEnd type="none" w="med" len="med"/>
          </a:ln>
          <a:effectLst/>
        </p:spPr>
        <p:txBody>
          <a:bodyPr wrap="none" lIns="90000" tIns="0" bIns="0" anchor="ctr"/>
          <a:lstStyle/>
          <a:p>
            <a:pPr algn="ctr">
              <a:spcBef>
                <a:spcPct val="50000"/>
              </a:spcBef>
              <a:defRPr/>
            </a:pPr>
            <a:r>
              <a:rPr lang="en-US" altLang="ja-JP" sz="1800" smtClean="0">
                <a:solidFill>
                  <a:schemeClr val="bg1"/>
                </a:solidFill>
                <a:latin typeface="+mj-ea"/>
                <a:ea typeface="+mj-ea"/>
              </a:rPr>
              <a:t>5</a:t>
            </a:r>
            <a:endParaRPr lang="ja-JP" altLang="en-US" sz="1800" dirty="0">
              <a:solidFill>
                <a:schemeClr val="bg1"/>
              </a:solidFill>
              <a:latin typeface="+mj-ea"/>
              <a:ea typeface="+mj-ea"/>
            </a:endParaRPr>
          </a:p>
        </p:txBody>
      </p:sp>
      <p:cxnSp>
        <p:nvCxnSpPr>
          <p:cNvPr id="100" name="直線コネクタ 140"/>
          <p:cNvCxnSpPr>
            <a:cxnSpLocks noChangeShapeType="1"/>
          </p:cNvCxnSpPr>
          <p:nvPr/>
        </p:nvCxnSpPr>
        <p:spPr bwMode="auto">
          <a:xfrm>
            <a:off x="4472289" y="6179129"/>
            <a:ext cx="316249" cy="1587"/>
          </a:xfrm>
          <a:prstGeom prst="line">
            <a:avLst/>
          </a:prstGeom>
          <a:noFill/>
          <a:ln w="12700" algn="ctr">
            <a:solidFill>
              <a:schemeClr val="tx1"/>
            </a:solidFill>
            <a:round/>
            <a:headEnd/>
            <a:tailEnd/>
          </a:ln>
        </p:spPr>
      </p:cxnSp>
      <p:sp>
        <p:nvSpPr>
          <p:cNvPr id="101" name="ひし形 139"/>
          <p:cNvSpPr>
            <a:spLocks noChangeArrowheads="1"/>
          </p:cNvSpPr>
          <p:nvPr/>
        </p:nvSpPr>
        <p:spPr bwMode="auto">
          <a:xfrm>
            <a:off x="4416864" y="6125154"/>
            <a:ext cx="110850" cy="107950"/>
          </a:xfrm>
          <a:prstGeom prst="diamond">
            <a:avLst/>
          </a:prstGeom>
          <a:solidFill>
            <a:schemeClr val="tx1"/>
          </a:solidFill>
          <a:ln w="9525" algn="ctr">
            <a:noFill/>
            <a:round/>
            <a:headEnd/>
            <a:tailEnd/>
          </a:ln>
        </p:spPr>
        <p:txBody>
          <a:bodyPr lIns="90000" tIns="0" bIns="0" anchor="ctr"/>
          <a:lstStyle/>
          <a:p>
            <a:pPr algn="ctr">
              <a:spcBef>
                <a:spcPct val="50000"/>
              </a:spcBef>
            </a:pPr>
            <a:endParaRPr lang="ja-JP" altLang="en-US" sz="1800">
              <a:solidFill>
                <a:srgbClr val="000000"/>
              </a:solidFill>
              <a:latin typeface="+mj-ea"/>
              <a:ea typeface="+mj-ea"/>
            </a:endParaRPr>
          </a:p>
        </p:txBody>
      </p:sp>
      <p:sp>
        <p:nvSpPr>
          <p:cNvPr id="102" name="ひし形 139"/>
          <p:cNvSpPr>
            <a:spLocks noChangeArrowheads="1"/>
          </p:cNvSpPr>
          <p:nvPr/>
        </p:nvSpPr>
        <p:spPr bwMode="auto">
          <a:xfrm>
            <a:off x="4733113" y="6128328"/>
            <a:ext cx="110850" cy="107950"/>
          </a:xfrm>
          <a:prstGeom prst="diamond">
            <a:avLst/>
          </a:prstGeom>
          <a:solidFill>
            <a:schemeClr val="tx1"/>
          </a:solidFill>
          <a:ln w="9525" algn="ctr">
            <a:noFill/>
            <a:round/>
            <a:headEnd/>
            <a:tailEnd/>
          </a:ln>
        </p:spPr>
        <p:txBody>
          <a:bodyPr lIns="90000" tIns="0" bIns="0" anchor="ctr"/>
          <a:lstStyle/>
          <a:p>
            <a:pPr algn="ctr">
              <a:spcBef>
                <a:spcPct val="50000"/>
              </a:spcBef>
            </a:pPr>
            <a:endParaRPr lang="ja-JP" altLang="en-US" sz="1800">
              <a:solidFill>
                <a:srgbClr val="000000"/>
              </a:solidFill>
              <a:latin typeface="+mj-ea"/>
              <a:ea typeface="+mj-ea"/>
            </a:endParaRPr>
          </a:p>
        </p:txBody>
      </p:sp>
    </p:spTree>
    <p:extLst>
      <p:ext uri="{BB962C8B-B14F-4D97-AF65-F5344CB8AC3E}">
        <p14:creationId xmlns:p14="http://schemas.microsoft.com/office/powerpoint/2010/main" val="3272425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z="2400" dirty="0" smtClean="0">
                <a:solidFill>
                  <a:srgbClr val="FFFFFF"/>
                </a:solidFill>
              </a:rPr>
              <a:t>making ④ making chart(6/7) - uniting of data and concept - </a:t>
            </a:r>
            <a:endParaRPr kumimoji="1" lang="ja-JP" altLang="en-US" sz="2400" dirty="0">
              <a:latin typeface="+mn-ea"/>
              <a:ea typeface="+mn-ea"/>
            </a:endParaRPr>
          </a:p>
        </p:txBody>
      </p:sp>
      <p:sp>
        <p:nvSpPr>
          <p:cNvPr id="5" name="コンテンツ プレースホルダ 4"/>
          <p:cNvSpPr>
            <a:spLocks noGrp="1"/>
          </p:cNvSpPr>
          <p:nvPr>
            <p:ph idx="1"/>
          </p:nvPr>
        </p:nvSpPr>
        <p:spPr/>
        <p:txBody>
          <a:bodyPr/>
          <a:lstStyle/>
          <a:p>
            <a:r>
              <a:rPr lang="en-US" altLang="ja-JP" dirty="0" smtClean="0">
                <a:latin typeface="+mn-ea"/>
                <a:ea typeface="+mn-ea"/>
              </a:rPr>
              <a:t>The build up water fall chart that unites data with the concept exists. </a:t>
            </a:r>
            <a:endParaRPr kumimoji="1" lang="ja-JP" altLang="en-US" dirty="0">
              <a:latin typeface="+mn-ea"/>
              <a:ea typeface="+mn-ea"/>
            </a:endParaRPr>
          </a:p>
        </p:txBody>
      </p:sp>
      <p:cxnSp>
        <p:nvCxnSpPr>
          <p:cNvPr id="6" name="直線コネクタ 42"/>
          <p:cNvCxnSpPr>
            <a:cxnSpLocks noChangeShapeType="1"/>
            <a:stCxn id="35" idx="0"/>
            <a:endCxn id="36" idx="0"/>
          </p:cNvCxnSpPr>
          <p:nvPr/>
        </p:nvCxnSpPr>
        <p:spPr bwMode="auto">
          <a:xfrm rot="16200000" flipV="1">
            <a:off x="5860596" y="2535844"/>
            <a:ext cx="1588" cy="767212"/>
          </a:xfrm>
          <a:prstGeom prst="line">
            <a:avLst/>
          </a:prstGeom>
          <a:noFill/>
          <a:ln w="9525" algn="ctr">
            <a:solidFill>
              <a:schemeClr val="tx1"/>
            </a:solidFill>
            <a:prstDash val="dash"/>
            <a:round/>
            <a:headEnd/>
            <a:tailEnd/>
          </a:ln>
        </p:spPr>
      </p:cxnSp>
      <p:cxnSp>
        <p:nvCxnSpPr>
          <p:cNvPr id="7" name="直線コネクタ 43"/>
          <p:cNvCxnSpPr>
            <a:cxnSpLocks noChangeShapeType="1"/>
            <a:stCxn id="34" idx="0"/>
            <a:endCxn id="35" idx="2"/>
          </p:cNvCxnSpPr>
          <p:nvPr/>
        </p:nvCxnSpPr>
        <p:spPr bwMode="auto">
          <a:xfrm rot="16200000" flipH="1" flipV="1">
            <a:off x="6623839" y="3251015"/>
            <a:ext cx="9525" cy="767211"/>
          </a:xfrm>
          <a:prstGeom prst="line">
            <a:avLst/>
          </a:prstGeom>
          <a:noFill/>
          <a:ln w="9525" algn="ctr">
            <a:solidFill>
              <a:schemeClr val="tx1"/>
            </a:solidFill>
            <a:prstDash val="dash"/>
            <a:round/>
            <a:headEnd/>
            <a:tailEnd/>
          </a:ln>
        </p:spPr>
      </p:cxnSp>
      <p:cxnSp>
        <p:nvCxnSpPr>
          <p:cNvPr id="8" name="直線コネクタ 44"/>
          <p:cNvCxnSpPr>
            <a:cxnSpLocks noChangeShapeType="1"/>
            <a:stCxn id="33" idx="0"/>
            <a:endCxn id="34" idx="2"/>
          </p:cNvCxnSpPr>
          <p:nvPr/>
        </p:nvCxnSpPr>
        <p:spPr bwMode="auto">
          <a:xfrm rot="16200000" flipV="1">
            <a:off x="7391051" y="3609789"/>
            <a:ext cx="11113" cy="768801"/>
          </a:xfrm>
          <a:prstGeom prst="line">
            <a:avLst/>
          </a:prstGeom>
          <a:noFill/>
          <a:ln w="9525" algn="ctr">
            <a:solidFill>
              <a:schemeClr val="tx1"/>
            </a:solidFill>
            <a:prstDash val="dash"/>
            <a:round/>
            <a:headEnd/>
            <a:tailEnd/>
          </a:ln>
        </p:spPr>
      </p:cxnSp>
      <p:cxnSp>
        <p:nvCxnSpPr>
          <p:cNvPr id="9" name="直線コネクタ 45"/>
          <p:cNvCxnSpPr>
            <a:cxnSpLocks noChangeShapeType="1"/>
            <a:stCxn id="32" idx="0"/>
            <a:endCxn id="33" idx="2"/>
          </p:cNvCxnSpPr>
          <p:nvPr/>
        </p:nvCxnSpPr>
        <p:spPr bwMode="auto">
          <a:xfrm rot="16200000" flipV="1">
            <a:off x="8164615" y="4155889"/>
            <a:ext cx="1587" cy="768801"/>
          </a:xfrm>
          <a:prstGeom prst="line">
            <a:avLst/>
          </a:prstGeom>
          <a:noFill/>
          <a:ln w="9525" algn="ctr">
            <a:solidFill>
              <a:schemeClr val="tx1"/>
            </a:solidFill>
            <a:prstDash val="dash"/>
            <a:round/>
            <a:headEnd/>
            <a:tailEnd/>
          </a:ln>
        </p:spPr>
      </p:cxnSp>
      <p:cxnSp>
        <p:nvCxnSpPr>
          <p:cNvPr id="10" name="直線コネクタ 46"/>
          <p:cNvCxnSpPr>
            <a:cxnSpLocks noChangeShapeType="1"/>
            <a:stCxn id="31" idx="0"/>
            <a:endCxn id="32" idx="2"/>
          </p:cNvCxnSpPr>
          <p:nvPr/>
        </p:nvCxnSpPr>
        <p:spPr bwMode="auto">
          <a:xfrm rot="16200000" flipV="1">
            <a:off x="8878616" y="4569464"/>
            <a:ext cx="1587" cy="659200"/>
          </a:xfrm>
          <a:prstGeom prst="line">
            <a:avLst/>
          </a:prstGeom>
          <a:noFill/>
          <a:ln w="9525" algn="ctr">
            <a:solidFill>
              <a:schemeClr val="tx1"/>
            </a:solidFill>
            <a:prstDash val="dash"/>
            <a:round/>
            <a:headEnd/>
            <a:tailEnd/>
          </a:ln>
        </p:spPr>
      </p:cxnSp>
      <p:cxnSp>
        <p:nvCxnSpPr>
          <p:cNvPr id="13" name="直線コネクタ 30"/>
          <p:cNvCxnSpPr>
            <a:cxnSpLocks noChangeShapeType="1"/>
            <a:stCxn id="22" idx="0"/>
            <a:endCxn id="23" idx="0"/>
          </p:cNvCxnSpPr>
          <p:nvPr/>
        </p:nvCxnSpPr>
        <p:spPr bwMode="auto">
          <a:xfrm rot="5400000" flipH="1" flipV="1">
            <a:off x="4033900" y="2535844"/>
            <a:ext cx="1588" cy="767212"/>
          </a:xfrm>
          <a:prstGeom prst="line">
            <a:avLst/>
          </a:prstGeom>
          <a:noFill/>
          <a:ln w="9525" algn="ctr">
            <a:solidFill>
              <a:schemeClr val="tx1"/>
            </a:solidFill>
            <a:prstDash val="dash"/>
            <a:round/>
            <a:headEnd/>
            <a:tailEnd/>
          </a:ln>
        </p:spPr>
      </p:cxnSp>
      <p:cxnSp>
        <p:nvCxnSpPr>
          <p:cNvPr id="14" name="直線コネクタ 27"/>
          <p:cNvCxnSpPr>
            <a:cxnSpLocks noChangeShapeType="1"/>
            <a:stCxn id="21" idx="0"/>
            <a:endCxn id="22" idx="2"/>
          </p:cNvCxnSpPr>
          <p:nvPr/>
        </p:nvCxnSpPr>
        <p:spPr bwMode="auto">
          <a:xfrm rot="5400000" flipH="1" flipV="1">
            <a:off x="3266688" y="2896209"/>
            <a:ext cx="1587" cy="767211"/>
          </a:xfrm>
          <a:prstGeom prst="line">
            <a:avLst/>
          </a:prstGeom>
          <a:noFill/>
          <a:ln w="9525" algn="ctr">
            <a:solidFill>
              <a:schemeClr val="tx1"/>
            </a:solidFill>
            <a:prstDash val="dash"/>
            <a:round/>
            <a:headEnd/>
            <a:tailEnd/>
          </a:ln>
        </p:spPr>
      </p:cxnSp>
      <p:cxnSp>
        <p:nvCxnSpPr>
          <p:cNvPr id="15" name="直線コネクタ 24"/>
          <p:cNvCxnSpPr>
            <a:cxnSpLocks noChangeShapeType="1"/>
            <a:stCxn id="20" idx="0"/>
            <a:endCxn id="21" idx="2"/>
          </p:cNvCxnSpPr>
          <p:nvPr/>
        </p:nvCxnSpPr>
        <p:spPr bwMode="auto">
          <a:xfrm rot="5400000" flipH="1" flipV="1">
            <a:off x="2498681" y="3614551"/>
            <a:ext cx="1588" cy="768801"/>
          </a:xfrm>
          <a:prstGeom prst="line">
            <a:avLst/>
          </a:prstGeom>
          <a:noFill/>
          <a:ln w="9525" algn="ctr">
            <a:solidFill>
              <a:schemeClr val="tx1"/>
            </a:solidFill>
            <a:prstDash val="dash"/>
            <a:round/>
            <a:headEnd/>
            <a:tailEnd/>
          </a:ln>
        </p:spPr>
      </p:cxnSp>
      <p:cxnSp>
        <p:nvCxnSpPr>
          <p:cNvPr id="16" name="直線コネクタ 21"/>
          <p:cNvCxnSpPr>
            <a:cxnSpLocks noChangeShapeType="1"/>
            <a:stCxn id="19" idx="0"/>
            <a:endCxn id="20" idx="2"/>
          </p:cNvCxnSpPr>
          <p:nvPr/>
        </p:nvCxnSpPr>
        <p:spPr bwMode="auto">
          <a:xfrm rot="5400000" flipH="1" flipV="1">
            <a:off x="1730675" y="3975707"/>
            <a:ext cx="1587" cy="767212"/>
          </a:xfrm>
          <a:prstGeom prst="line">
            <a:avLst/>
          </a:prstGeom>
          <a:noFill/>
          <a:ln w="9525" algn="ctr">
            <a:solidFill>
              <a:schemeClr val="tx1"/>
            </a:solidFill>
            <a:prstDash val="dash"/>
            <a:round/>
            <a:headEnd/>
            <a:tailEnd/>
          </a:ln>
        </p:spPr>
      </p:cxnSp>
      <p:cxnSp>
        <p:nvCxnSpPr>
          <p:cNvPr id="17" name="直線コネクタ 20"/>
          <p:cNvCxnSpPr>
            <a:cxnSpLocks noChangeShapeType="1"/>
            <a:stCxn id="18" idx="0"/>
            <a:endCxn id="19" idx="2"/>
          </p:cNvCxnSpPr>
          <p:nvPr/>
        </p:nvCxnSpPr>
        <p:spPr bwMode="auto">
          <a:xfrm rot="5400000" flipH="1" flipV="1">
            <a:off x="1016674" y="4317845"/>
            <a:ext cx="1587" cy="660788"/>
          </a:xfrm>
          <a:prstGeom prst="line">
            <a:avLst/>
          </a:prstGeom>
          <a:noFill/>
          <a:ln w="9525" algn="ctr">
            <a:solidFill>
              <a:schemeClr val="tx1"/>
            </a:solidFill>
            <a:prstDash val="dash"/>
            <a:round/>
            <a:headEnd/>
            <a:tailEnd/>
          </a:ln>
        </p:spPr>
      </p:cxnSp>
      <p:sp>
        <p:nvSpPr>
          <p:cNvPr id="18" name="正方形/長方形 11"/>
          <p:cNvSpPr>
            <a:spLocks noChangeArrowheads="1"/>
          </p:cNvSpPr>
          <p:nvPr/>
        </p:nvSpPr>
        <p:spPr bwMode="auto">
          <a:xfrm>
            <a:off x="491698" y="4647445"/>
            <a:ext cx="390754" cy="1871662"/>
          </a:xfrm>
          <a:prstGeom prst="rect">
            <a:avLst/>
          </a:prstGeom>
          <a:solidFill>
            <a:srgbClr val="6699FF"/>
          </a:solidFill>
          <a:ln w="19050">
            <a:solidFill>
              <a:srgbClr val="6699FF"/>
            </a:solidFill>
            <a:miter lim="800000"/>
            <a:headEnd/>
            <a:tailEnd/>
          </a:ln>
        </p:spPr>
        <p:txBody>
          <a:bodyPr wrap="none"/>
          <a:lstStyle/>
          <a:p>
            <a:pPr algn="ctr"/>
            <a:r>
              <a:rPr lang="en-US" altLang="ja-JP" sz="1400" smtClean="0">
                <a:latin typeface="+mn-ea"/>
                <a:ea typeface="+mn-ea"/>
              </a:rPr>
              <a:t>52</a:t>
            </a:r>
            <a:endParaRPr lang="ja-JP" altLang="en-US" sz="1400">
              <a:latin typeface="+mn-ea"/>
              <a:ea typeface="+mn-ea"/>
            </a:endParaRPr>
          </a:p>
        </p:txBody>
      </p:sp>
      <p:sp>
        <p:nvSpPr>
          <p:cNvPr id="19" name="正方形/長方形 12"/>
          <p:cNvSpPr>
            <a:spLocks noChangeArrowheads="1"/>
          </p:cNvSpPr>
          <p:nvPr/>
        </p:nvSpPr>
        <p:spPr bwMode="auto">
          <a:xfrm>
            <a:off x="1152486" y="4360107"/>
            <a:ext cx="389165" cy="287338"/>
          </a:xfrm>
          <a:prstGeom prst="rect">
            <a:avLst/>
          </a:prstGeom>
          <a:solidFill>
            <a:srgbClr val="6699FF"/>
          </a:solidFill>
          <a:ln w="19050">
            <a:solidFill>
              <a:srgbClr val="6699FF"/>
            </a:solidFill>
            <a:miter lim="800000"/>
            <a:headEnd/>
            <a:tailEnd/>
          </a:ln>
        </p:spPr>
        <p:txBody>
          <a:bodyPr wrap="none"/>
          <a:lstStyle/>
          <a:p>
            <a:pPr algn="ctr"/>
            <a:r>
              <a:rPr lang="en-US" altLang="ja-JP" sz="1400" smtClean="0">
                <a:solidFill>
                  <a:srgbClr val="000000"/>
                </a:solidFill>
                <a:latin typeface="+mn-ea"/>
                <a:ea typeface="+mn-ea"/>
              </a:rPr>
              <a:t>8</a:t>
            </a:r>
            <a:endParaRPr lang="ja-JP" altLang="en-US" sz="1400">
              <a:solidFill>
                <a:srgbClr val="000000"/>
              </a:solidFill>
              <a:latin typeface="+mn-ea"/>
              <a:ea typeface="+mn-ea"/>
            </a:endParaRPr>
          </a:p>
        </p:txBody>
      </p:sp>
      <p:sp>
        <p:nvSpPr>
          <p:cNvPr id="20" name="正方形/長方形 13"/>
          <p:cNvSpPr>
            <a:spLocks noChangeArrowheads="1"/>
          </p:cNvSpPr>
          <p:nvPr/>
        </p:nvSpPr>
        <p:spPr bwMode="auto">
          <a:xfrm>
            <a:off x="1919697" y="3999745"/>
            <a:ext cx="390754" cy="360362"/>
          </a:xfrm>
          <a:prstGeom prst="rect">
            <a:avLst/>
          </a:prstGeom>
          <a:solidFill>
            <a:srgbClr val="6699FF"/>
          </a:solidFill>
          <a:ln w="19050">
            <a:solidFill>
              <a:srgbClr val="6699FF"/>
            </a:solidFill>
            <a:miter lim="800000"/>
            <a:headEnd/>
            <a:tailEnd/>
          </a:ln>
        </p:spPr>
        <p:txBody>
          <a:bodyPr wrap="none"/>
          <a:lstStyle/>
          <a:p>
            <a:pPr algn="ctr"/>
            <a:r>
              <a:rPr lang="en-US" altLang="ja-JP" sz="1400" smtClean="0">
                <a:solidFill>
                  <a:srgbClr val="000000"/>
                </a:solidFill>
                <a:latin typeface="+mn-ea"/>
                <a:ea typeface="+mn-ea"/>
              </a:rPr>
              <a:t>10</a:t>
            </a:r>
            <a:endParaRPr lang="ja-JP" altLang="en-US" sz="1400">
              <a:solidFill>
                <a:srgbClr val="000000"/>
              </a:solidFill>
              <a:latin typeface="+mn-ea"/>
              <a:ea typeface="+mn-ea"/>
            </a:endParaRPr>
          </a:p>
        </p:txBody>
      </p:sp>
      <p:sp>
        <p:nvSpPr>
          <p:cNvPr id="21" name="正方形/長方形 14"/>
          <p:cNvSpPr>
            <a:spLocks noChangeArrowheads="1"/>
          </p:cNvSpPr>
          <p:nvPr/>
        </p:nvSpPr>
        <p:spPr bwMode="auto">
          <a:xfrm>
            <a:off x="2686909" y="3279021"/>
            <a:ext cx="390754" cy="720725"/>
          </a:xfrm>
          <a:prstGeom prst="rect">
            <a:avLst/>
          </a:prstGeom>
          <a:solidFill>
            <a:srgbClr val="6699FF"/>
          </a:solidFill>
          <a:ln w="19050">
            <a:solidFill>
              <a:srgbClr val="6699FF"/>
            </a:solidFill>
            <a:miter lim="800000"/>
            <a:headEnd/>
            <a:tailEnd/>
          </a:ln>
        </p:spPr>
        <p:txBody>
          <a:bodyPr wrap="none"/>
          <a:lstStyle/>
          <a:p>
            <a:pPr algn="ctr"/>
            <a:r>
              <a:rPr lang="en-US" altLang="ja-JP" sz="1400" smtClean="0">
                <a:solidFill>
                  <a:srgbClr val="000000"/>
                </a:solidFill>
                <a:latin typeface="+mn-ea"/>
                <a:ea typeface="+mn-ea"/>
              </a:rPr>
              <a:t>20</a:t>
            </a:r>
            <a:endParaRPr lang="ja-JP" altLang="en-US" sz="1400">
              <a:solidFill>
                <a:srgbClr val="000000"/>
              </a:solidFill>
              <a:latin typeface="+mn-ea"/>
              <a:ea typeface="+mn-ea"/>
            </a:endParaRPr>
          </a:p>
        </p:txBody>
      </p:sp>
      <p:sp>
        <p:nvSpPr>
          <p:cNvPr id="22" name="正方形/長方形 17"/>
          <p:cNvSpPr>
            <a:spLocks noChangeArrowheads="1"/>
          </p:cNvSpPr>
          <p:nvPr/>
        </p:nvSpPr>
        <p:spPr bwMode="auto">
          <a:xfrm>
            <a:off x="3455711" y="2920246"/>
            <a:ext cx="389165" cy="358775"/>
          </a:xfrm>
          <a:prstGeom prst="rect">
            <a:avLst/>
          </a:prstGeom>
          <a:solidFill>
            <a:srgbClr val="66FF66"/>
          </a:solidFill>
          <a:ln w="19050">
            <a:solidFill>
              <a:srgbClr val="66FF66"/>
            </a:solidFill>
            <a:miter lim="800000"/>
            <a:headEnd/>
            <a:tailEnd/>
          </a:ln>
        </p:spPr>
        <p:txBody>
          <a:bodyPr wrap="none"/>
          <a:lstStyle/>
          <a:p>
            <a:pPr algn="ctr"/>
            <a:r>
              <a:rPr lang="en-US" altLang="ja-JP" sz="1400" smtClean="0">
                <a:solidFill>
                  <a:srgbClr val="000000"/>
                </a:solidFill>
                <a:latin typeface="+mn-ea"/>
                <a:ea typeface="+mn-ea"/>
              </a:rPr>
              <a:t>10</a:t>
            </a:r>
            <a:endParaRPr lang="ja-JP" altLang="en-US" sz="1400">
              <a:solidFill>
                <a:srgbClr val="000000"/>
              </a:solidFill>
              <a:latin typeface="+mn-ea"/>
              <a:ea typeface="+mn-ea"/>
            </a:endParaRPr>
          </a:p>
        </p:txBody>
      </p:sp>
      <p:sp>
        <p:nvSpPr>
          <p:cNvPr id="23" name="正方形/長方形 18"/>
          <p:cNvSpPr>
            <a:spLocks noChangeArrowheads="1"/>
          </p:cNvSpPr>
          <p:nvPr/>
        </p:nvSpPr>
        <p:spPr bwMode="auto">
          <a:xfrm>
            <a:off x="4222922" y="2920245"/>
            <a:ext cx="390754" cy="3598862"/>
          </a:xfrm>
          <a:prstGeom prst="rect">
            <a:avLst/>
          </a:prstGeom>
          <a:solidFill>
            <a:srgbClr val="FF7C80"/>
          </a:solidFill>
          <a:ln w="19050">
            <a:solidFill>
              <a:srgbClr val="FF7C80"/>
            </a:solidFill>
            <a:miter lim="800000"/>
            <a:headEnd/>
            <a:tailEnd/>
          </a:ln>
        </p:spPr>
        <p:txBody>
          <a:bodyPr wrap="none"/>
          <a:lstStyle/>
          <a:p>
            <a:pPr algn="ctr"/>
            <a:r>
              <a:rPr lang="en-US" altLang="ja-JP" sz="1400" smtClean="0">
                <a:solidFill>
                  <a:srgbClr val="000000"/>
                </a:solidFill>
                <a:latin typeface="+mn-ea"/>
                <a:ea typeface="+mn-ea"/>
              </a:rPr>
              <a:t>100</a:t>
            </a:r>
            <a:endParaRPr lang="ja-JP" altLang="en-US" sz="1400">
              <a:solidFill>
                <a:srgbClr val="000000"/>
              </a:solidFill>
              <a:latin typeface="+mn-ea"/>
              <a:ea typeface="+mn-ea"/>
            </a:endParaRPr>
          </a:p>
        </p:txBody>
      </p:sp>
      <p:sp>
        <p:nvSpPr>
          <p:cNvPr id="24" name="テキスト ボックス 33"/>
          <p:cNvSpPr txBox="1">
            <a:spLocks noChangeArrowheads="1"/>
          </p:cNvSpPr>
          <p:nvPr/>
        </p:nvSpPr>
        <p:spPr bwMode="auto">
          <a:xfrm>
            <a:off x="94591" y="4206872"/>
            <a:ext cx="731289" cy="553998"/>
          </a:xfrm>
          <a:prstGeom prst="rect">
            <a:avLst/>
          </a:prstGeom>
          <a:noFill/>
          <a:ln w="9525">
            <a:noFill/>
            <a:miter lim="800000"/>
            <a:headEnd/>
            <a:tailEnd/>
          </a:ln>
        </p:spPr>
        <p:txBody>
          <a:bodyPr wrap="none">
            <a:spAutoFit/>
          </a:bodyPr>
          <a:lstStyle/>
          <a:p>
            <a:pPr algn="ctr">
              <a:spcBef>
                <a:spcPct val="50000"/>
              </a:spcBef>
            </a:pPr>
            <a:r>
              <a:rPr lang="en-US" altLang="ja-JP" sz="1200" dirty="0" smtClean="0">
                <a:latin typeface="+mn-ea"/>
                <a:ea typeface="+mn-ea"/>
              </a:rPr>
              <a:t>Current </a:t>
            </a:r>
          </a:p>
          <a:p>
            <a:pPr algn="ctr">
              <a:spcBef>
                <a:spcPct val="50000"/>
              </a:spcBef>
            </a:pPr>
            <a:r>
              <a:rPr lang="en-US" altLang="ja-JP" sz="1200" dirty="0" smtClean="0">
                <a:latin typeface="+mn-ea"/>
                <a:ea typeface="+mn-ea"/>
              </a:rPr>
              <a:t>profit</a:t>
            </a:r>
            <a:endParaRPr lang="ja-JP" altLang="en-US" sz="1200" dirty="0">
              <a:latin typeface="+mn-ea"/>
              <a:ea typeface="+mn-ea"/>
            </a:endParaRPr>
          </a:p>
        </p:txBody>
      </p:sp>
      <p:sp>
        <p:nvSpPr>
          <p:cNvPr id="25" name="テキスト ボックス 34"/>
          <p:cNvSpPr txBox="1">
            <a:spLocks noChangeArrowheads="1"/>
          </p:cNvSpPr>
          <p:nvPr/>
        </p:nvSpPr>
        <p:spPr bwMode="auto">
          <a:xfrm>
            <a:off x="786200" y="3559173"/>
            <a:ext cx="1024639" cy="830997"/>
          </a:xfrm>
          <a:prstGeom prst="rect">
            <a:avLst/>
          </a:prstGeom>
          <a:noFill/>
          <a:ln w="9525">
            <a:noFill/>
            <a:miter lim="800000"/>
            <a:headEnd/>
            <a:tailEnd/>
          </a:ln>
        </p:spPr>
        <p:txBody>
          <a:bodyPr wrap="none">
            <a:spAutoFit/>
          </a:bodyPr>
          <a:lstStyle/>
          <a:p>
            <a:pPr algn="ctr">
              <a:spcBef>
                <a:spcPct val="50000"/>
              </a:spcBef>
            </a:pPr>
            <a:r>
              <a:rPr lang="en-US" altLang="ja-JP" sz="1200" dirty="0" smtClean="0">
                <a:latin typeface="+mn-ea"/>
                <a:ea typeface="+mn-ea"/>
              </a:rPr>
              <a:t>Reduction </a:t>
            </a:r>
          </a:p>
          <a:p>
            <a:pPr algn="ctr">
              <a:spcBef>
                <a:spcPct val="50000"/>
              </a:spcBef>
            </a:pPr>
            <a:r>
              <a:rPr lang="en-US" altLang="ja-JP" sz="1200" dirty="0" smtClean="0">
                <a:latin typeface="+mn-ea"/>
                <a:ea typeface="+mn-ea"/>
              </a:rPr>
              <a:t>in the cost</a:t>
            </a:r>
          </a:p>
          <a:p>
            <a:pPr algn="ctr">
              <a:spcBef>
                <a:spcPct val="50000"/>
              </a:spcBef>
            </a:pPr>
            <a:r>
              <a:rPr lang="en-US" altLang="ja-JP" sz="1200" dirty="0" smtClean="0">
                <a:latin typeface="+mn-ea"/>
                <a:ea typeface="+mn-ea"/>
              </a:rPr>
              <a:t> of materials</a:t>
            </a:r>
            <a:endParaRPr lang="ja-JP" altLang="en-US" sz="1200" dirty="0">
              <a:latin typeface="+mn-ea"/>
              <a:ea typeface="+mn-ea"/>
            </a:endParaRPr>
          </a:p>
        </p:txBody>
      </p:sp>
      <p:sp>
        <p:nvSpPr>
          <p:cNvPr id="26" name="テキスト ボックス 35"/>
          <p:cNvSpPr txBox="1">
            <a:spLocks noChangeArrowheads="1"/>
          </p:cNvSpPr>
          <p:nvPr/>
        </p:nvSpPr>
        <p:spPr bwMode="auto">
          <a:xfrm>
            <a:off x="1662066" y="4484359"/>
            <a:ext cx="906017" cy="830997"/>
          </a:xfrm>
          <a:prstGeom prst="rect">
            <a:avLst/>
          </a:prstGeom>
          <a:noFill/>
          <a:ln w="9525">
            <a:noFill/>
            <a:miter lim="800000"/>
            <a:headEnd/>
            <a:tailEnd/>
          </a:ln>
        </p:spPr>
        <p:txBody>
          <a:bodyPr wrap="none">
            <a:spAutoFit/>
          </a:bodyPr>
          <a:lstStyle/>
          <a:p>
            <a:pPr algn="ctr">
              <a:spcBef>
                <a:spcPct val="50000"/>
              </a:spcBef>
            </a:pPr>
            <a:r>
              <a:rPr lang="en-US" altLang="ja-JP" sz="1200" dirty="0" smtClean="0">
                <a:latin typeface="+mn-ea"/>
                <a:ea typeface="+mn-ea"/>
              </a:rPr>
              <a:t>Reduction </a:t>
            </a:r>
          </a:p>
          <a:p>
            <a:pPr algn="ctr">
              <a:spcBef>
                <a:spcPct val="50000"/>
              </a:spcBef>
            </a:pPr>
            <a:r>
              <a:rPr lang="en-US" altLang="ja-JP" sz="1200" dirty="0" smtClean="0">
                <a:latin typeface="+mn-ea"/>
                <a:ea typeface="+mn-ea"/>
              </a:rPr>
              <a:t>in shipping</a:t>
            </a:r>
          </a:p>
          <a:p>
            <a:pPr algn="ctr">
              <a:spcBef>
                <a:spcPct val="50000"/>
              </a:spcBef>
            </a:pPr>
            <a:r>
              <a:rPr lang="en-US" altLang="ja-JP" sz="1200" dirty="0" smtClean="0">
                <a:latin typeface="+mn-ea"/>
                <a:ea typeface="+mn-ea"/>
              </a:rPr>
              <a:t>expense</a:t>
            </a:r>
            <a:endParaRPr lang="ja-JP" altLang="en-US" sz="1200" dirty="0">
              <a:latin typeface="+mn-ea"/>
              <a:ea typeface="+mn-ea"/>
            </a:endParaRPr>
          </a:p>
        </p:txBody>
      </p:sp>
      <p:sp>
        <p:nvSpPr>
          <p:cNvPr id="27" name="テキスト ボックス 36"/>
          <p:cNvSpPr txBox="1">
            <a:spLocks noChangeArrowheads="1"/>
          </p:cNvSpPr>
          <p:nvPr/>
        </p:nvSpPr>
        <p:spPr bwMode="auto">
          <a:xfrm>
            <a:off x="2617706" y="3988632"/>
            <a:ext cx="1227170" cy="738664"/>
          </a:xfrm>
          <a:prstGeom prst="rect">
            <a:avLst/>
          </a:prstGeom>
          <a:noFill/>
          <a:ln w="9525">
            <a:noFill/>
            <a:miter lim="800000"/>
            <a:headEnd/>
            <a:tailEnd/>
          </a:ln>
        </p:spPr>
        <p:txBody>
          <a:bodyPr wrap="square">
            <a:spAutoFit/>
          </a:bodyPr>
          <a:lstStyle/>
          <a:p>
            <a:pPr algn="ctr">
              <a:spcBef>
                <a:spcPct val="50000"/>
              </a:spcBef>
            </a:pPr>
            <a:r>
              <a:rPr lang="en-US" altLang="ja-JP" sz="1200" dirty="0" smtClean="0">
                <a:latin typeface="+mn-ea"/>
                <a:ea typeface="+mn-ea"/>
              </a:rPr>
              <a:t>Efficiency improvement </a:t>
            </a:r>
          </a:p>
          <a:p>
            <a:pPr algn="ctr">
              <a:spcBef>
                <a:spcPct val="50000"/>
              </a:spcBef>
            </a:pPr>
            <a:r>
              <a:rPr lang="en-US" altLang="ja-JP" sz="1200" dirty="0" smtClean="0">
                <a:latin typeface="+mn-ea"/>
                <a:ea typeface="+mn-ea"/>
              </a:rPr>
              <a:t>of line</a:t>
            </a:r>
            <a:endParaRPr lang="ja-JP" altLang="en-US" sz="1200" dirty="0">
              <a:latin typeface="+mn-ea"/>
              <a:ea typeface="+mn-ea"/>
            </a:endParaRPr>
          </a:p>
        </p:txBody>
      </p:sp>
      <p:sp>
        <p:nvSpPr>
          <p:cNvPr id="28" name="円形吹き出し 27"/>
          <p:cNvSpPr/>
          <p:nvPr/>
        </p:nvSpPr>
        <p:spPr bwMode="auto">
          <a:xfrm>
            <a:off x="3387408" y="3408541"/>
            <a:ext cx="914936" cy="580091"/>
          </a:xfrm>
          <a:prstGeom prst="wedgeEllipseCallout">
            <a:avLst>
              <a:gd name="adj1" fmla="val -7740"/>
              <a:gd name="adj2" fmla="val -80038"/>
            </a:avLst>
          </a:prstGeom>
          <a:solidFill>
            <a:srgbClr val="CC0000"/>
          </a:solidFill>
          <a:ln w="19050">
            <a:noFill/>
            <a:miter lim="800000"/>
            <a:headEnd/>
            <a:tailEnd/>
          </a:ln>
          <a:effectLst/>
        </p:spPr>
        <p:txBody>
          <a:bodyPr wrap="none" anchor="ctr"/>
          <a:lstStyle/>
          <a:p>
            <a:pPr algn="ctr">
              <a:defRPr/>
            </a:pPr>
            <a:r>
              <a:rPr lang="en-US" altLang="ja-JP" sz="1400" smtClean="0">
                <a:solidFill>
                  <a:schemeClr val="bg1"/>
                </a:solidFill>
                <a:latin typeface="+mn-ea"/>
                <a:ea typeface="+mn-ea"/>
              </a:rPr>
              <a:t>Gap</a:t>
            </a:r>
            <a:endParaRPr lang="ja-JP" altLang="en-US" sz="1400" dirty="0">
              <a:solidFill>
                <a:schemeClr val="bg1"/>
              </a:solidFill>
              <a:latin typeface="+mn-ea"/>
              <a:ea typeface="+mn-ea"/>
            </a:endParaRPr>
          </a:p>
        </p:txBody>
      </p:sp>
      <p:sp>
        <p:nvSpPr>
          <p:cNvPr id="29" name="テキスト ボックス 38"/>
          <p:cNvSpPr txBox="1">
            <a:spLocks noChangeArrowheads="1"/>
          </p:cNvSpPr>
          <p:nvPr/>
        </p:nvSpPr>
        <p:spPr bwMode="auto">
          <a:xfrm>
            <a:off x="3796750" y="2702735"/>
            <a:ext cx="1369285" cy="307777"/>
          </a:xfrm>
          <a:prstGeom prst="rect">
            <a:avLst/>
          </a:prstGeom>
          <a:noFill/>
          <a:ln w="9525">
            <a:noFill/>
            <a:miter lim="800000"/>
            <a:headEnd/>
            <a:tailEnd/>
          </a:ln>
        </p:spPr>
        <p:txBody>
          <a:bodyPr wrap="none">
            <a:spAutoFit/>
          </a:bodyPr>
          <a:lstStyle/>
          <a:p>
            <a:pPr algn="ctr">
              <a:spcBef>
                <a:spcPct val="50000"/>
              </a:spcBef>
            </a:pPr>
            <a:r>
              <a:rPr lang="en-US" altLang="ja-JP" sz="1400" dirty="0" smtClean="0">
                <a:latin typeface="+mn-ea"/>
                <a:ea typeface="+mn-ea"/>
              </a:rPr>
              <a:t>Profit objective</a:t>
            </a:r>
            <a:endParaRPr lang="ja-JP" altLang="en-US" sz="1400" dirty="0">
              <a:latin typeface="+mn-ea"/>
              <a:ea typeface="+mn-ea"/>
            </a:endParaRPr>
          </a:p>
        </p:txBody>
      </p:sp>
      <p:cxnSp>
        <p:nvCxnSpPr>
          <p:cNvPr id="30" name="直線コネクタ 39"/>
          <p:cNvCxnSpPr>
            <a:cxnSpLocks noChangeShapeType="1"/>
          </p:cNvCxnSpPr>
          <p:nvPr/>
        </p:nvCxnSpPr>
        <p:spPr bwMode="auto">
          <a:xfrm rot="5400000" flipH="1" flipV="1">
            <a:off x="2499476" y="4266713"/>
            <a:ext cx="1587" cy="4503203"/>
          </a:xfrm>
          <a:prstGeom prst="line">
            <a:avLst/>
          </a:prstGeom>
          <a:noFill/>
          <a:ln w="9525" algn="ctr">
            <a:solidFill>
              <a:schemeClr val="tx1"/>
            </a:solidFill>
            <a:prstDash val="dash"/>
            <a:round/>
            <a:headEnd/>
            <a:tailEnd/>
          </a:ln>
        </p:spPr>
      </p:cxnSp>
      <p:sp>
        <p:nvSpPr>
          <p:cNvPr id="31" name="正方形/長方形 47"/>
          <p:cNvSpPr>
            <a:spLocks noChangeArrowheads="1"/>
          </p:cNvSpPr>
          <p:nvPr/>
        </p:nvSpPr>
        <p:spPr bwMode="auto">
          <a:xfrm flipH="1">
            <a:off x="9013630" y="4899857"/>
            <a:ext cx="390754" cy="1619250"/>
          </a:xfrm>
          <a:prstGeom prst="rect">
            <a:avLst/>
          </a:prstGeom>
          <a:solidFill>
            <a:srgbClr val="6699FF"/>
          </a:solidFill>
          <a:ln w="19050">
            <a:solidFill>
              <a:srgbClr val="6699FF"/>
            </a:solidFill>
            <a:miter lim="800000"/>
            <a:headEnd/>
            <a:tailEnd/>
          </a:ln>
        </p:spPr>
        <p:txBody>
          <a:bodyPr wrap="none"/>
          <a:lstStyle/>
          <a:p>
            <a:pPr algn="ctr"/>
            <a:r>
              <a:rPr lang="en-US" altLang="ja-JP" sz="1400" smtClean="0">
                <a:latin typeface="+mn-ea"/>
                <a:ea typeface="+mn-ea"/>
              </a:rPr>
              <a:t>45</a:t>
            </a:r>
            <a:endParaRPr lang="ja-JP" altLang="en-US" sz="1400">
              <a:latin typeface="+mn-ea"/>
              <a:ea typeface="+mn-ea"/>
            </a:endParaRPr>
          </a:p>
        </p:txBody>
      </p:sp>
      <p:sp>
        <p:nvSpPr>
          <p:cNvPr id="32" name="正方形/長方形 48"/>
          <p:cNvSpPr>
            <a:spLocks noChangeArrowheads="1"/>
          </p:cNvSpPr>
          <p:nvPr/>
        </p:nvSpPr>
        <p:spPr bwMode="auto">
          <a:xfrm flipH="1">
            <a:off x="8352843" y="4539495"/>
            <a:ext cx="390754" cy="360362"/>
          </a:xfrm>
          <a:prstGeom prst="rect">
            <a:avLst/>
          </a:prstGeom>
          <a:solidFill>
            <a:srgbClr val="6699FF"/>
          </a:solidFill>
          <a:ln w="19050">
            <a:solidFill>
              <a:srgbClr val="6699FF"/>
            </a:solidFill>
            <a:miter lim="800000"/>
            <a:headEnd/>
            <a:tailEnd/>
          </a:ln>
        </p:spPr>
        <p:txBody>
          <a:bodyPr wrap="none"/>
          <a:lstStyle/>
          <a:p>
            <a:pPr algn="ctr"/>
            <a:r>
              <a:rPr lang="en-US" altLang="ja-JP" sz="1400" smtClean="0">
                <a:solidFill>
                  <a:srgbClr val="000000"/>
                </a:solidFill>
                <a:latin typeface="+mn-ea"/>
                <a:ea typeface="+mn-ea"/>
              </a:rPr>
              <a:t>10</a:t>
            </a:r>
            <a:endParaRPr lang="ja-JP" altLang="en-US" sz="1400">
              <a:solidFill>
                <a:srgbClr val="000000"/>
              </a:solidFill>
              <a:latin typeface="+mn-ea"/>
              <a:ea typeface="+mn-ea"/>
            </a:endParaRPr>
          </a:p>
        </p:txBody>
      </p:sp>
      <p:sp>
        <p:nvSpPr>
          <p:cNvPr id="33" name="正方形/長方形 49"/>
          <p:cNvSpPr>
            <a:spLocks noChangeArrowheads="1"/>
          </p:cNvSpPr>
          <p:nvPr/>
        </p:nvSpPr>
        <p:spPr bwMode="auto">
          <a:xfrm flipH="1">
            <a:off x="7585631" y="3999745"/>
            <a:ext cx="390754" cy="539750"/>
          </a:xfrm>
          <a:prstGeom prst="rect">
            <a:avLst/>
          </a:prstGeom>
          <a:solidFill>
            <a:srgbClr val="6699FF"/>
          </a:solidFill>
          <a:ln w="19050">
            <a:solidFill>
              <a:srgbClr val="6699FF"/>
            </a:solidFill>
            <a:miter lim="800000"/>
            <a:headEnd/>
            <a:tailEnd/>
          </a:ln>
        </p:spPr>
        <p:txBody>
          <a:bodyPr wrap="none"/>
          <a:lstStyle/>
          <a:p>
            <a:pPr algn="ctr"/>
            <a:r>
              <a:rPr lang="en-US" altLang="ja-JP" sz="1400" smtClean="0">
                <a:solidFill>
                  <a:srgbClr val="000000"/>
                </a:solidFill>
                <a:latin typeface="+mn-ea"/>
                <a:ea typeface="+mn-ea"/>
              </a:rPr>
              <a:t>15</a:t>
            </a:r>
            <a:endParaRPr lang="ja-JP" altLang="en-US" sz="1400">
              <a:solidFill>
                <a:srgbClr val="000000"/>
              </a:solidFill>
              <a:latin typeface="+mn-ea"/>
              <a:ea typeface="+mn-ea"/>
            </a:endParaRPr>
          </a:p>
        </p:txBody>
      </p:sp>
      <p:sp>
        <p:nvSpPr>
          <p:cNvPr id="34" name="正方形/長方形 50"/>
          <p:cNvSpPr>
            <a:spLocks noChangeArrowheads="1"/>
          </p:cNvSpPr>
          <p:nvPr/>
        </p:nvSpPr>
        <p:spPr bwMode="auto">
          <a:xfrm flipH="1">
            <a:off x="6818419" y="3639383"/>
            <a:ext cx="389166" cy="360363"/>
          </a:xfrm>
          <a:prstGeom prst="rect">
            <a:avLst/>
          </a:prstGeom>
          <a:solidFill>
            <a:srgbClr val="6699FF"/>
          </a:solidFill>
          <a:ln w="19050">
            <a:solidFill>
              <a:srgbClr val="6699FF"/>
            </a:solidFill>
            <a:miter lim="800000"/>
            <a:headEnd/>
            <a:tailEnd/>
          </a:ln>
        </p:spPr>
        <p:txBody>
          <a:bodyPr wrap="none"/>
          <a:lstStyle/>
          <a:p>
            <a:pPr algn="ctr"/>
            <a:r>
              <a:rPr lang="en-US" altLang="ja-JP" sz="1400" smtClean="0">
                <a:solidFill>
                  <a:srgbClr val="000000"/>
                </a:solidFill>
                <a:latin typeface="+mn-ea"/>
                <a:ea typeface="+mn-ea"/>
              </a:rPr>
              <a:t>10</a:t>
            </a:r>
            <a:endParaRPr lang="ja-JP" altLang="en-US" sz="1400">
              <a:solidFill>
                <a:srgbClr val="000000"/>
              </a:solidFill>
              <a:latin typeface="+mn-ea"/>
              <a:ea typeface="+mn-ea"/>
            </a:endParaRPr>
          </a:p>
        </p:txBody>
      </p:sp>
      <p:sp>
        <p:nvSpPr>
          <p:cNvPr id="35" name="正方形/長方形 51"/>
          <p:cNvSpPr>
            <a:spLocks noChangeArrowheads="1"/>
          </p:cNvSpPr>
          <p:nvPr/>
        </p:nvSpPr>
        <p:spPr bwMode="auto">
          <a:xfrm flipH="1">
            <a:off x="6049618" y="2920246"/>
            <a:ext cx="390754" cy="719137"/>
          </a:xfrm>
          <a:prstGeom prst="rect">
            <a:avLst/>
          </a:prstGeom>
          <a:solidFill>
            <a:srgbClr val="6699FF"/>
          </a:solidFill>
          <a:ln w="19050">
            <a:solidFill>
              <a:srgbClr val="6699FF"/>
            </a:solidFill>
            <a:miter lim="800000"/>
            <a:headEnd/>
            <a:tailEnd/>
          </a:ln>
        </p:spPr>
        <p:txBody>
          <a:bodyPr wrap="none"/>
          <a:lstStyle/>
          <a:p>
            <a:pPr algn="ctr"/>
            <a:r>
              <a:rPr lang="en-US" altLang="ja-JP" sz="1400" smtClean="0">
                <a:solidFill>
                  <a:srgbClr val="000000"/>
                </a:solidFill>
                <a:latin typeface="+mn-ea"/>
                <a:ea typeface="+mn-ea"/>
              </a:rPr>
              <a:t>20</a:t>
            </a:r>
            <a:endParaRPr lang="ja-JP" altLang="en-US" sz="1400">
              <a:solidFill>
                <a:srgbClr val="000000"/>
              </a:solidFill>
              <a:latin typeface="+mn-ea"/>
              <a:ea typeface="+mn-ea"/>
            </a:endParaRPr>
          </a:p>
        </p:txBody>
      </p:sp>
      <p:sp>
        <p:nvSpPr>
          <p:cNvPr id="36" name="正方形/長方形 52"/>
          <p:cNvSpPr>
            <a:spLocks noChangeArrowheads="1"/>
          </p:cNvSpPr>
          <p:nvPr/>
        </p:nvSpPr>
        <p:spPr bwMode="auto">
          <a:xfrm flipH="1">
            <a:off x="5282406" y="2920246"/>
            <a:ext cx="389165" cy="3240087"/>
          </a:xfrm>
          <a:prstGeom prst="rect">
            <a:avLst/>
          </a:prstGeom>
          <a:solidFill>
            <a:srgbClr val="FF7C80"/>
          </a:solidFill>
          <a:ln w="19050">
            <a:solidFill>
              <a:srgbClr val="FF7C80"/>
            </a:solidFill>
            <a:miter lim="800000"/>
            <a:headEnd/>
            <a:tailEnd/>
          </a:ln>
        </p:spPr>
        <p:txBody>
          <a:bodyPr wrap="none"/>
          <a:lstStyle/>
          <a:p>
            <a:pPr algn="ctr"/>
            <a:r>
              <a:rPr lang="en-US" altLang="ja-JP" sz="1400" smtClean="0">
                <a:solidFill>
                  <a:srgbClr val="000000"/>
                </a:solidFill>
                <a:latin typeface="+mn-ea"/>
                <a:ea typeface="+mn-ea"/>
              </a:rPr>
              <a:t>90</a:t>
            </a:r>
            <a:endParaRPr lang="ja-JP" altLang="en-US" sz="1400">
              <a:solidFill>
                <a:srgbClr val="000000"/>
              </a:solidFill>
              <a:latin typeface="+mn-ea"/>
              <a:ea typeface="+mn-ea"/>
            </a:endParaRPr>
          </a:p>
        </p:txBody>
      </p:sp>
      <p:sp>
        <p:nvSpPr>
          <p:cNvPr id="37" name="テキスト ボックス 53"/>
          <p:cNvSpPr txBox="1">
            <a:spLocks noChangeArrowheads="1"/>
          </p:cNvSpPr>
          <p:nvPr/>
        </p:nvSpPr>
        <p:spPr bwMode="auto">
          <a:xfrm flipH="1">
            <a:off x="5154780" y="6180554"/>
            <a:ext cx="3869970" cy="338554"/>
          </a:xfrm>
          <a:prstGeom prst="rect">
            <a:avLst/>
          </a:prstGeom>
          <a:noFill/>
          <a:ln w="9525">
            <a:noFill/>
            <a:miter lim="800000"/>
            <a:headEnd/>
            <a:tailEnd/>
          </a:ln>
        </p:spPr>
        <p:txBody>
          <a:bodyPr wrap="none">
            <a:spAutoFit/>
          </a:bodyPr>
          <a:lstStyle/>
          <a:p>
            <a:pPr algn="ctr">
              <a:spcBef>
                <a:spcPct val="50000"/>
              </a:spcBef>
            </a:pPr>
            <a:r>
              <a:rPr lang="en-US" altLang="ja-JP" sz="1600" smtClean="0">
                <a:solidFill>
                  <a:srgbClr val="000066"/>
                </a:solidFill>
                <a:latin typeface="+mn-ea"/>
                <a:ea typeface="+mn-ea"/>
              </a:rPr>
              <a:t>Operating deficit of 13 (one million yen)</a:t>
            </a:r>
            <a:endParaRPr lang="ja-JP" altLang="en-US" sz="1600">
              <a:solidFill>
                <a:srgbClr val="000066"/>
              </a:solidFill>
              <a:latin typeface="+mn-ea"/>
              <a:ea typeface="+mn-ea"/>
            </a:endParaRPr>
          </a:p>
        </p:txBody>
      </p:sp>
      <p:sp>
        <p:nvSpPr>
          <p:cNvPr id="38" name="テキスト ボックス 54"/>
          <p:cNvSpPr txBox="1">
            <a:spLocks noChangeArrowheads="1"/>
          </p:cNvSpPr>
          <p:nvPr/>
        </p:nvSpPr>
        <p:spPr bwMode="auto">
          <a:xfrm flipH="1">
            <a:off x="8070103" y="4923671"/>
            <a:ext cx="954647" cy="276225"/>
          </a:xfrm>
          <a:prstGeom prst="rect">
            <a:avLst/>
          </a:prstGeom>
          <a:noFill/>
          <a:ln w="9525">
            <a:noFill/>
            <a:miter lim="800000"/>
            <a:headEnd/>
            <a:tailEnd/>
          </a:ln>
        </p:spPr>
        <p:txBody>
          <a:bodyPr wrap="none">
            <a:spAutoFit/>
          </a:bodyPr>
          <a:lstStyle/>
          <a:p>
            <a:pPr algn="ctr">
              <a:spcBef>
                <a:spcPct val="50000"/>
              </a:spcBef>
            </a:pPr>
            <a:r>
              <a:rPr lang="en-US" altLang="ja-JP" sz="1200" smtClean="0">
                <a:latin typeface="+mn-ea"/>
                <a:ea typeface="+mn-ea"/>
              </a:rPr>
              <a:t>Advertising</a:t>
            </a:r>
            <a:endParaRPr lang="ja-JP" altLang="en-US" sz="1200">
              <a:latin typeface="+mn-ea"/>
              <a:ea typeface="+mn-ea"/>
            </a:endParaRPr>
          </a:p>
        </p:txBody>
      </p:sp>
      <p:sp>
        <p:nvSpPr>
          <p:cNvPr id="39" name="テキスト ボックス 55"/>
          <p:cNvSpPr txBox="1">
            <a:spLocks noChangeArrowheads="1"/>
          </p:cNvSpPr>
          <p:nvPr/>
        </p:nvSpPr>
        <p:spPr bwMode="auto">
          <a:xfrm flipH="1">
            <a:off x="7347851" y="4508749"/>
            <a:ext cx="917239" cy="553998"/>
          </a:xfrm>
          <a:prstGeom prst="rect">
            <a:avLst/>
          </a:prstGeom>
          <a:noFill/>
          <a:ln w="9525">
            <a:noFill/>
            <a:miter lim="800000"/>
            <a:headEnd/>
            <a:tailEnd/>
          </a:ln>
        </p:spPr>
        <p:txBody>
          <a:bodyPr wrap="none">
            <a:spAutoFit/>
          </a:bodyPr>
          <a:lstStyle/>
          <a:p>
            <a:pPr algn="ctr">
              <a:spcBef>
                <a:spcPct val="50000"/>
              </a:spcBef>
            </a:pPr>
            <a:r>
              <a:rPr lang="en-US" altLang="ja-JP" sz="1200" dirty="0" smtClean="0">
                <a:latin typeface="+mn-ea"/>
                <a:ea typeface="+mn-ea"/>
              </a:rPr>
              <a:t>Processing</a:t>
            </a:r>
          </a:p>
          <a:p>
            <a:pPr algn="ctr">
              <a:spcBef>
                <a:spcPct val="50000"/>
              </a:spcBef>
            </a:pPr>
            <a:r>
              <a:rPr lang="en-US" altLang="ja-JP" sz="1200" dirty="0" smtClean="0">
                <a:latin typeface="+mn-ea"/>
                <a:ea typeface="+mn-ea"/>
              </a:rPr>
              <a:t>expense</a:t>
            </a:r>
            <a:endParaRPr lang="ja-JP" altLang="en-US" sz="1200" dirty="0">
              <a:latin typeface="+mn-ea"/>
              <a:ea typeface="+mn-ea"/>
            </a:endParaRPr>
          </a:p>
        </p:txBody>
      </p:sp>
      <p:sp>
        <p:nvSpPr>
          <p:cNvPr id="40" name="テキスト ボックス 56"/>
          <p:cNvSpPr txBox="1">
            <a:spLocks noChangeArrowheads="1"/>
          </p:cNvSpPr>
          <p:nvPr/>
        </p:nvSpPr>
        <p:spPr bwMode="auto">
          <a:xfrm flipH="1">
            <a:off x="6483261" y="4017208"/>
            <a:ext cx="1056306" cy="461665"/>
          </a:xfrm>
          <a:prstGeom prst="rect">
            <a:avLst/>
          </a:prstGeom>
          <a:noFill/>
          <a:ln w="9525">
            <a:noFill/>
            <a:miter lim="800000"/>
            <a:headEnd/>
            <a:tailEnd/>
          </a:ln>
        </p:spPr>
        <p:txBody>
          <a:bodyPr>
            <a:spAutoFit/>
          </a:bodyPr>
          <a:lstStyle/>
          <a:p>
            <a:pPr algn="ctr">
              <a:spcBef>
                <a:spcPct val="50000"/>
              </a:spcBef>
            </a:pPr>
            <a:r>
              <a:rPr lang="en-US" altLang="ja-JP" sz="1200" smtClean="0">
                <a:latin typeface="+mn-ea"/>
                <a:ea typeface="+mn-ea"/>
              </a:rPr>
              <a:t>Shipping expense</a:t>
            </a:r>
            <a:endParaRPr lang="ja-JP" altLang="en-US" sz="1200">
              <a:latin typeface="+mn-ea"/>
              <a:ea typeface="+mn-ea"/>
            </a:endParaRPr>
          </a:p>
        </p:txBody>
      </p:sp>
      <p:sp>
        <p:nvSpPr>
          <p:cNvPr id="41" name="テキスト ボックス 58"/>
          <p:cNvSpPr txBox="1">
            <a:spLocks noChangeArrowheads="1"/>
          </p:cNvSpPr>
          <p:nvPr/>
        </p:nvSpPr>
        <p:spPr bwMode="auto">
          <a:xfrm flipH="1">
            <a:off x="5077498" y="2707415"/>
            <a:ext cx="1080744" cy="276999"/>
          </a:xfrm>
          <a:prstGeom prst="rect">
            <a:avLst/>
          </a:prstGeom>
          <a:noFill/>
          <a:ln w="9525">
            <a:noFill/>
            <a:miter lim="800000"/>
            <a:headEnd/>
            <a:tailEnd/>
          </a:ln>
        </p:spPr>
        <p:txBody>
          <a:bodyPr wrap="none">
            <a:spAutoFit/>
          </a:bodyPr>
          <a:lstStyle/>
          <a:p>
            <a:pPr algn="ctr">
              <a:spcBef>
                <a:spcPct val="50000"/>
              </a:spcBef>
            </a:pPr>
            <a:r>
              <a:rPr lang="en-US" altLang="ja-JP" sz="1200" dirty="0" smtClean="0">
                <a:latin typeface="+mn-ea"/>
                <a:ea typeface="+mn-ea"/>
              </a:rPr>
              <a:t>Current sales</a:t>
            </a:r>
            <a:endParaRPr lang="ja-JP" altLang="en-US" sz="1200" dirty="0">
              <a:latin typeface="+mn-ea"/>
              <a:ea typeface="+mn-ea"/>
            </a:endParaRPr>
          </a:p>
        </p:txBody>
      </p:sp>
      <p:sp>
        <p:nvSpPr>
          <p:cNvPr id="42" name="テキスト ボックス 65"/>
          <p:cNvSpPr txBox="1">
            <a:spLocks noChangeArrowheads="1"/>
          </p:cNvSpPr>
          <p:nvPr/>
        </p:nvSpPr>
        <p:spPr bwMode="auto">
          <a:xfrm flipH="1">
            <a:off x="5720814" y="3658433"/>
            <a:ext cx="1056306" cy="461665"/>
          </a:xfrm>
          <a:prstGeom prst="rect">
            <a:avLst/>
          </a:prstGeom>
          <a:noFill/>
          <a:ln w="9525">
            <a:noFill/>
            <a:miter lim="800000"/>
            <a:headEnd/>
            <a:tailEnd/>
          </a:ln>
        </p:spPr>
        <p:txBody>
          <a:bodyPr>
            <a:spAutoFit/>
          </a:bodyPr>
          <a:lstStyle/>
          <a:p>
            <a:pPr algn="ctr">
              <a:spcBef>
                <a:spcPct val="50000"/>
              </a:spcBef>
            </a:pPr>
            <a:r>
              <a:rPr lang="en-US" altLang="ja-JP" sz="1200" smtClean="0">
                <a:latin typeface="+mn-ea"/>
                <a:ea typeface="+mn-ea"/>
              </a:rPr>
              <a:t>The cost of materials</a:t>
            </a:r>
            <a:endParaRPr lang="ja-JP" altLang="en-US" sz="1200">
              <a:latin typeface="+mn-ea"/>
              <a:ea typeface="+mn-ea"/>
            </a:endParaRPr>
          </a:p>
        </p:txBody>
      </p:sp>
      <p:sp>
        <p:nvSpPr>
          <p:cNvPr id="43" name="正方形/長方形 66"/>
          <p:cNvSpPr>
            <a:spLocks noChangeArrowheads="1"/>
          </p:cNvSpPr>
          <p:nvPr/>
        </p:nvSpPr>
        <p:spPr bwMode="auto">
          <a:xfrm flipH="1">
            <a:off x="9013630" y="6160333"/>
            <a:ext cx="390754" cy="358775"/>
          </a:xfrm>
          <a:prstGeom prst="rect">
            <a:avLst/>
          </a:prstGeom>
          <a:solidFill>
            <a:srgbClr val="CC0000"/>
          </a:solidFill>
          <a:ln w="19050">
            <a:solidFill>
              <a:srgbClr val="CC0000"/>
            </a:solidFill>
            <a:miter lim="800000"/>
            <a:headEnd/>
            <a:tailEnd/>
          </a:ln>
        </p:spPr>
        <p:txBody>
          <a:bodyPr wrap="none"/>
          <a:lstStyle/>
          <a:p>
            <a:pPr algn="ctr"/>
            <a:endParaRPr lang="ja-JP" altLang="en-US" sz="1400">
              <a:solidFill>
                <a:srgbClr val="000000"/>
              </a:solidFill>
              <a:latin typeface="+mn-ea"/>
              <a:ea typeface="+mn-ea"/>
            </a:endParaRPr>
          </a:p>
        </p:txBody>
      </p:sp>
      <p:cxnSp>
        <p:nvCxnSpPr>
          <p:cNvPr id="44" name="直線コネクタ 59"/>
          <p:cNvCxnSpPr>
            <a:cxnSpLocks noChangeShapeType="1"/>
          </p:cNvCxnSpPr>
          <p:nvPr/>
        </p:nvCxnSpPr>
        <p:spPr bwMode="auto">
          <a:xfrm rot="16200000" flipV="1">
            <a:off x="7393432" y="3907938"/>
            <a:ext cx="1587" cy="4503202"/>
          </a:xfrm>
          <a:prstGeom prst="line">
            <a:avLst/>
          </a:prstGeom>
          <a:noFill/>
          <a:ln w="9525" algn="ctr">
            <a:solidFill>
              <a:schemeClr val="tx1"/>
            </a:solidFill>
            <a:prstDash val="dash"/>
            <a:round/>
            <a:headEnd/>
            <a:tailEnd/>
          </a:ln>
        </p:spPr>
      </p:cxnSp>
      <p:sp>
        <p:nvSpPr>
          <p:cNvPr id="45" name="テキスト ボックス 67"/>
          <p:cNvSpPr txBox="1">
            <a:spLocks noChangeArrowheads="1"/>
          </p:cNvSpPr>
          <p:nvPr/>
        </p:nvSpPr>
        <p:spPr bwMode="auto">
          <a:xfrm flipH="1">
            <a:off x="8881792" y="4604583"/>
            <a:ext cx="906018" cy="276999"/>
          </a:xfrm>
          <a:prstGeom prst="rect">
            <a:avLst/>
          </a:prstGeom>
          <a:noFill/>
          <a:ln w="9525">
            <a:noFill/>
            <a:miter lim="800000"/>
            <a:headEnd/>
            <a:tailEnd/>
          </a:ln>
        </p:spPr>
        <p:txBody>
          <a:bodyPr wrap="none">
            <a:spAutoFit/>
          </a:bodyPr>
          <a:lstStyle/>
          <a:p>
            <a:pPr algn="ctr">
              <a:spcBef>
                <a:spcPct val="50000"/>
              </a:spcBef>
            </a:pPr>
            <a:r>
              <a:rPr lang="en-US" altLang="ja-JP" sz="1200" smtClean="0">
                <a:latin typeface="+mn-ea"/>
                <a:ea typeface="+mn-ea"/>
              </a:rPr>
              <a:t>Labor cost</a:t>
            </a:r>
            <a:endParaRPr lang="ja-JP" altLang="en-US" sz="1200">
              <a:latin typeface="+mn-ea"/>
              <a:ea typeface="+mn-ea"/>
            </a:endParaRPr>
          </a:p>
        </p:txBody>
      </p:sp>
      <p:sp>
        <p:nvSpPr>
          <p:cNvPr id="46" name="テキスト ボックス 68"/>
          <p:cNvSpPr txBox="1">
            <a:spLocks noChangeArrowheads="1"/>
          </p:cNvSpPr>
          <p:nvPr/>
        </p:nvSpPr>
        <p:spPr bwMode="auto">
          <a:xfrm>
            <a:off x="248668" y="1983742"/>
            <a:ext cx="4507968" cy="903700"/>
          </a:xfrm>
          <a:prstGeom prst="rect">
            <a:avLst/>
          </a:prstGeom>
          <a:noFill/>
          <a:ln w="9525">
            <a:noFill/>
            <a:miter lim="800000"/>
            <a:headEnd/>
            <a:tailEnd/>
          </a:ln>
        </p:spPr>
        <p:txBody>
          <a:bodyPr lIns="36000" tIns="36000" rIns="36000" bIns="36000">
            <a:spAutoFit/>
          </a:bodyPr>
          <a:lstStyle/>
          <a:p>
            <a:pPr>
              <a:spcBef>
                <a:spcPct val="50000"/>
              </a:spcBef>
            </a:pPr>
            <a:r>
              <a:rPr lang="en-US" altLang="ja-JP" sz="1800" dirty="0" smtClean="0">
                <a:latin typeface="+mn-ea"/>
                <a:ea typeface="+mn-ea"/>
              </a:rPr>
              <a:t>We sometimes use this chart when we  emphasize the gap between plan and current situation.</a:t>
            </a:r>
            <a:endParaRPr lang="ja-JP" altLang="en-US" sz="1800" dirty="0">
              <a:latin typeface="+mn-ea"/>
              <a:ea typeface="+mn-ea"/>
            </a:endParaRPr>
          </a:p>
        </p:txBody>
      </p:sp>
      <p:sp>
        <p:nvSpPr>
          <p:cNvPr id="47" name="テキスト ボックス 69"/>
          <p:cNvSpPr txBox="1">
            <a:spLocks noChangeArrowheads="1"/>
          </p:cNvSpPr>
          <p:nvPr/>
        </p:nvSpPr>
        <p:spPr bwMode="auto">
          <a:xfrm>
            <a:off x="5231576" y="1983742"/>
            <a:ext cx="4507968" cy="626701"/>
          </a:xfrm>
          <a:prstGeom prst="rect">
            <a:avLst/>
          </a:prstGeom>
          <a:noFill/>
          <a:ln w="9525">
            <a:noFill/>
            <a:miter lim="800000"/>
            <a:headEnd/>
            <a:tailEnd/>
          </a:ln>
        </p:spPr>
        <p:txBody>
          <a:bodyPr lIns="36000" tIns="36000" rIns="36000" bIns="36000">
            <a:spAutoFit/>
          </a:bodyPr>
          <a:lstStyle/>
          <a:p>
            <a:pPr>
              <a:spcBef>
                <a:spcPct val="50000"/>
              </a:spcBef>
            </a:pPr>
            <a:r>
              <a:rPr lang="en-US" altLang="ja-JP" sz="1800" dirty="0" smtClean="0">
                <a:latin typeface="+mn-ea"/>
                <a:ea typeface="+mn-ea"/>
              </a:rPr>
              <a:t>We sometimes use this chart when we analyze sales and gross profit.</a:t>
            </a:r>
            <a:endParaRPr lang="ja-JP" altLang="en-US" sz="1800" dirty="0">
              <a:latin typeface="+mn-ea"/>
              <a:ea typeface="+mn-ea"/>
            </a:endParaRPr>
          </a:p>
        </p:txBody>
      </p:sp>
      <p:sp>
        <p:nvSpPr>
          <p:cNvPr id="49" name="テキスト ボックス 48"/>
          <p:cNvSpPr txBox="1"/>
          <p:nvPr/>
        </p:nvSpPr>
        <p:spPr>
          <a:xfrm>
            <a:off x="248668" y="1522078"/>
            <a:ext cx="4507200" cy="461665"/>
          </a:xfrm>
          <a:prstGeom prst="rect">
            <a:avLst/>
          </a:prstGeom>
          <a:noFill/>
        </p:spPr>
        <p:txBody>
          <a:bodyPr wrap="square" rtlCol="0">
            <a:spAutoFit/>
          </a:bodyPr>
          <a:lstStyle/>
          <a:p>
            <a:pPr algn="ctr"/>
            <a:r>
              <a:rPr lang="en-US" altLang="ja-JP" sz="2400" smtClean="0">
                <a:latin typeface="+mn-ea"/>
              </a:rPr>
              <a:t>Build up chart</a:t>
            </a:r>
            <a:endParaRPr lang="ja-JP" altLang="en-US" sz="2400" dirty="0">
              <a:latin typeface="+mn-ea"/>
            </a:endParaRPr>
          </a:p>
        </p:txBody>
      </p:sp>
      <p:cxnSp>
        <p:nvCxnSpPr>
          <p:cNvPr id="50" name="直線コネクタ 49"/>
          <p:cNvCxnSpPr/>
          <p:nvPr/>
        </p:nvCxnSpPr>
        <p:spPr bwMode="auto">
          <a:xfrm>
            <a:off x="248668" y="1983742"/>
            <a:ext cx="450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2" name="テキスト ボックス 51"/>
          <p:cNvSpPr txBox="1"/>
          <p:nvPr/>
        </p:nvSpPr>
        <p:spPr>
          <a:xfrm>
            <a:off x="5231576" y="1522077"/>
            <a:ext cx="4507200" cy="461665"/>
          </a:xfrm>
          <a:prstGeom prst="rect">
            <a:avLst/>
          </a:prstGeom>
          <a:noFill/>
        </p:spPr>
        <p:txBody>
          <a:bodyPr wrap="square" rtlCol="0">
            <a:spAutoFit/>
          </a:bodyPr>
          <a:lstStyle/>
          <a:p>
            <a:pPr algn="ctr"/>
            <a:r>
              <a:rPr lang="en-US" altLang="ja-JP" sz="2400" smtClean="0">
                <a:latin typeface="+mn-ea"/>
              </a:rPr>
              <a:t>Water fall chart</a:t>
            </a:r>
            <a:endParaRPr lang="ja-JP" altLang="en-US" sz="2400" dirty="0">
              <a:latin typeface="+mn-ea"/>
            </a:endParaRPr>
          </a:p>
        </p:txBody>
      </p:sp>
      <p:cxnSp>
        <p:nvCxnSpPr>
          <p:cNvPr id="53" name="直線コネクタ 52"/>
          <p:cNvCxnSpPr/>
          <p:nvPr/>
        </p:nvCxnSpPr>
        <p:spPr bwMode="auto">
          <a:xfrm>
            <a:off x="5231576" y="1983742"/>
            <a:ext cx="450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239957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z="2400" dirty="0" smtClean="0">
                <a:solidFill>
                  <a:srgbClr val="FFFFFF"/>
                </a:solidFill>
              </a:rPr>
              <a:t>making ④ making </a:t>
            </a:r>
            <a:r>
              <a:rPr lang="en-US" altLang="ja-JP" sz="1800" dirty="0" smtClean="0">
                <a:solidFill>
                  <a:srgbClr val="FFFFFF"/>
                </a:solidFill>
              </a:rPr>
              <a:t>chart(7/7</a:t>
            </a:r>
            <a:r>
              <a:rPr lang="en-US" altLang="ja-JP" sz="2400" dirty="0" smtClean="0">
                <a:solidFill>
                  <a:srgbClr val="FFFFFF"/>
                </a:solidFill>
              </a:rPr>
              <a:t>)</a:t>
            </a:r>
            <a:br>
              <a:rPr lang="en-US" altLang="ja-JP" sz="2400" dirty="0" smtClean="0">
                <a:solidFill>
                  <a:srgbClr val="FFFFFF"/>
                </a:solidFill>
              </a:rPr>
            </a:br>
            <a:r>
              <a:rPr lang="en-US" altLang="ja-JP" sz="2400" dirty="0" smtClean="0">
                <a:solidFill>
                  <a:srgbClr val="FFFFFF"/>
                </a:solidFill>
              </a:rPr>
              <a:t>- power of expression improvement of chart - </a:t>
            </a:r>
            <a:endParaRPr kumimoji="1" lang="ja-JP" altLang="en-US" sz="2400" dirty="0"/>
          </a:p>
        </p:txBody>
      </p:sp>
      <p:sp>
        <p:nvSpPr>
          <p:cNvPr id="5" name="コンテンツ プレースホルダー 4"/>
          <p:cNvSpPr>
            <a:spLocks noGrp="1"/>
          </p:cNvSpPr>
          <p:nvPr>
            <p:ph idx="1"/>
          </p:nvPr>
        </p:nvSpPr>
        <p:spPr>
          <a:xfrm>
            <a:off x="173038" y="769647"/>
            <a:ext cx="9585325" cy="1180699"/>
          </a:xfrm>
        </p:spPr>
        <p:txBody>
          <a:bodyPr>
            <a:noAutofit/>
          </a:bodyPr>
          <a:lstStyle/>
          <a:p>
            <a:r>
              <a:rPr lang="en-US" altLang="ja-JP" dirty="0" smtClean="0"/>
              <a:t>First of all, to improve ability of expression, the study of the strategy framework and the </a:t>
            </a:r>
            <a:r>
              <a:rPr lang="en-US" altLang="ja-JP" dirty="0" err="1" smtClean="0"/>
              <a:t>pict</a:t>
            </a:r>
            <a:r>
              <a:rPr lang="en-US" altLang="ja-JP" dirty="0" smtClean="0"/>
              <a:t> illustration is recommended. </a:t>
            </a:r>
          </a:p>
        </p:txBody>
      </p:sp>
      <p:pic>
        <p:nvPicPr>
          <p:cNvPr id="2054" name="Picture 6" descr="C:\Users\yasuyuki.mizuno\Pictures\ピクト.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1847" y="2497475"/>
            <a:ext cx="5079567" cy="386715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173037" y="1753394"/>
            <a:ext cx="4308809" cy="2677656"/>
          </a:xfrm>
          <a:prstGeom prst="rect">
            <a:avLst/>
          </a:prstGeom>
          <a:noFill/>
        </p:spPr>
        <p:txBody>
          <a:bodyPr wrap="square" rtlCol="0">
            <a:spAutoFit/>
          </a:bodyPr>
          <a:lstStyle/>
          <a:p>
            <a:pPr algn="ctr"/>
            <a:r>
              <a:rPr lang="en-US" altLang="ja-JP" sz="2400" dirty="0" smtClean="0">
                <a:latin typeface="+mn-ea"/>
              </a:rPr>
              <a:t>Strategy framework (</a:t>
            </a:r>
            <a:r>
              <a:rPr lang="en-US" altLang="ja-JP" sz="2400" dirty="0" smtClean="0">
                <a:latin typeface="+mn-ea"/>
                <a:hlinkClick r:id="rId4"/>
              </a:rPr>
              <a:t>http://www.strategicmanagementinsight.com/tools/vrio.html</a:t>
            </a:r>
            <a:r>
              <a:rPr lang="en-US" altLang="ja-JP" sz="2400" dirty="0" smtClean="0">
                <a:latin typeface="+mn-ea"/>
              </a:rPr>
              <a:t>)</a:t>
            </a:r>
          </a:p>
          <a:p>
            <a:pPr algn="ctr"/>
            <a:endParaRPr lang="en-US" altLang="ja-JP" sz="2400" dirty="0" smtClean="0">
              <a:latin typeface="+mn-ea"/>
            </a:endParaRPr>
          </a:p>
          <a:p>
            <a:pPr algn="ctr"/>
            <a:r>
              <a:rPr lang="en-US" altLang="ja-JP" sz="2400" dirty="0" smtClean="0">
                <a:latin typeface="+mn-ea"/>
              </a:rPr>
              <a:t>Value chain analysis, </a:t>
            </a:r>
          </a:p>
          <a:p>
            <a:pPr algn="ctr"/>
            <a:r>
              <a:rPr lang="en-US" altLang="ja-JP" sz="2400" dirty="0" smtClean="0">
                <a:latin typeface="+mn-ea"/>
              </a:rPr>
              <a:t>SWOT analysis</a:t>
            </a:r>
          </a:p>
          <a:p>
            <a:pPr algn="ctr"/>
            <a:endParaRPr lang="en-US" altLang="ja-JP" sz="2400" dirty="0" smtClean="0">
              <a:latin typeface="+mn-ea"/>
            </a:endParaRPr>
          </a:p>
        </p:txBody>
      </p:sp>
      <p:cxnSp>
        <p:nvCxnSpPr>
          <p:cNvPr id="11" name="直線コネクタ 10"/>
          <p:cNvCxnSpPr/>
          <p:nvPr/>
        </p:nvCxnSpPr>
        <p:spPr bwMode="auto">
          <a:xfrm>
            <a:off x="298977" y="3247125"/>
            <a:ext cx="405408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テキスト ボックス 12"/>
          <p:cNvSpPr txBox="1"/>
          <p:nvPr/>
        </p:nvSpPr>
        <p:spPr>
          <a:xfrm>
            <a:off x="3465415" y="1753394"/>
            <a:ext cx="6096000" cy="830997"/>
          </a:xfrm>
          <a:prstGeom prst="rect">
            <a:avLst/>
          </a:prstGeom>
          <a:noFill/>
        </p:spPr>
        <p:txBody>
          <a:bodyPr wrap="square" rtlCol="0">
            <a:spAutoFit/>
          </a:bodyPr>
          <a:lstStyle/>
          <a:p>
            <a:pPr algn="ctr"/>
            <a:r>
              <a:rPr lang="en-US" altLang="ja-JP" sz="2400" smtClean="0">
                <a:latin typeface="+mn-ea"/>
              </a:rPr>
              <a:t>Pict illustration example (http://3w1h.jp/picto)</a:t>
            </a:r>
            <a:endParaRPr lang="ja-JP" altLang="en-US" sz="2400" dirty="0">
              <a:latin typeface="+mn-ea"/>
            </a:endParaRPr>
          </a:p>
        </p:txBody>
      </p:sp>
      <p:cxnSp>
        <p:nvCxnSpPr>
          <p:cNvPr id="14" name="直線コネクタ 13"/>
          <p:cNvCxnSpPr/>
          <p:nvPr/>
        </p:nvCxnSpPr>
        <p:spPr bwMode="auto">
          <a:xfrm>
            <a:off x="4610637" y="2584391"/>
            <a:ext cx="495077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716197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nvGraphicFramePr>
        <p:xfrm>
          <a:off x="1767086" y="985270"/>
          <a:ext cx="6397625" cy="5496960"/>
        </p:xfrm>
        <a:graphic>
          <a:graphicData uri="http://schemas.openxmlformats.org/drawingml/2006/table">
            <a:tbl>
              <a:tblPr firstRow="1" bandRow="1">
                <a:tableStyleId>{5C22544A-7EE6-4342-B048-85BDC9FD1C3A}</a:tableStyleId>
              </a:tblPr>
              <a:tblGrid>
                <a:gridCol w="1052514"/>
                <a:gridCol w="5345111"/>
              </a:tblGrid>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1.</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Introduction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algn="ctr"/>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2.</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Base of presentation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dirty="0" smtClean="0">
                          <a:effectLst/>
                          <a:latin typeface="HGP創英角ｺﾞｼｯｸUB" pitchFamily="50" charset="-128"/>
                          <a:ea typeface="HGP創英角ｺﾞｼｯｸUB" pitchFamily="50" charset="-128"/>
                        </a:rPr>
                        <a:t>Aim and purpose</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Project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Document creation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Preparation for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Execution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3.</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Making of Power Point material</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4.</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Summary and homework </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853395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mtClean="0"/>
              <a:t>Presentation preparation</a:t>
            </a:r>
            <a:endParaRPr kumimoji="1" lang="ja-JP" altLang="en-US" dirty="0"/>
          </a:p>
        </p:txBody>
      </p:sp>
      <p:sp>
        <p:nvSpPr>
          <p:cNvPr id="5" name="コンテンツ プレースホルダ 4"/>
          <p:cNvSpPr>
            <a:spLocks noGrp="1"/>
          </p:cNvSpPr>
          <p:nvPr>
            <p:ph idx="1"/>
          </p:nvPr>
        </p:nvSpPr>
        <p:spPr>
          <a:xfrm>
            <a:off x="173038" y="769647"/>
            <a:ext cx="9732962" cy="900000"/>
          </a:xfrm>
        </p:spPr>
        <p:txBody>
          <a:bodyPr/>
          <a:lstStyle/>
          <a:p>
            <a:r>
              <a:rPr lang="en-US" altLang="ja-JP" kern="1200" dirty="0" smtClean="0">
                <a:solidFill>
                  <a:srgbClr val="000000"/>
                </a:solidFill>
              </a:rPr>
              <a:t>We will understand the listeners, persuade them, promote them to act. </a:t>
            </a:r>
          </a:p>
          <a:p>
            <a:r>
              <a:rPr lang="en-US" altLang="ja-JP" kern="1200" dirty="0" smtClean="0">
                <a:solidFill>
                  <a:srgbClr val="000000"/>
                </a:solidFill>
              </a:rPr>
              <a:t>We will prepare the presentation. </a:t>
            </a:r>
            <a:endParaRPr kumimoji="1" lang="ja-JP" altLang="en-US" dirty="0"/>
          </a:p>
        </p:txBody>
      </p:sp>
      <p:sp>
        <p:nvSpPr>
          <p:cNvPr id="6" name="Text Box 5"/>
          <p:cNvSpPr txBox="1">
            <a:spLocks noChangeArrowheads="1"/>
          </p:cNvSpPr>
          <p:nvPr/>
        </p:nvSpPr>
        <p:spPr bwMode="auto">
          <a:xfrm>
            <a:off x="331538" y="3068457"/>
            <a:ext cx="9243000" cy="1615827"/>
          </a:xfrm>
          <a:prstGeom prst="rect">
            <a:avLst/>
          </a:prstGeom>
          <a:noFill/>
          <a:ln w="19050" algn="ctr">
            <a:noFill/>
            <a:miter lim="800000"/>
            <a:headEnd/>
            <a:tailEnd/>
          </a:ln>
        </p:spPr>
        <p:txBody>
          <a:bodyPr lIns="90000" rIns="90000">
            <a:spAutoFit/>
          </a:bodyPr>
          <a:lstStyle/>
          <a:p>
            <a:pPr marL="342900" indent="-342900">
              <a:spcBef>
                <a:spcPct val="50000"/>
              </a:spcBef>
            </a:pPr>
            <a:r>
              <a:rPr lang="en-US" altLang="ja-JP" sz="1800" dirty="0" smtClean="0">
                <a:latin typeface="HGP創英角ｺﾞｼｯｸUB" pitchFamily="50" charset="-128"/>
                <a:ea typeface="HGP創英角ｺﾞｼｯｸUB" pitchFamily="50" charset="-128"/>
              </a:rPr>
              <a:t> </a:t>
            </a:r>
            <a:r>
              <a:rPr lang="ja-JP" altLang="en-US" sz="1800" dirty="0" smtClean="0">
                <a:latin typeface="HGP創英角ｺﾞｼｯｸUB" pitchFamily="50" charset="-128"/>
                <a:ea typeface="HGP創英角ｺﾞｼｯｸUB" pitchFamily="50" charset="-128"/>
              </a:rPr>
              <a:t>･</a:t>
            </a:r>
            <a:r>
              <a:rPr lang="en-US" altLang="ja-JP" sz="1800" dirty="0" smtClean="0">
                <a:latin typeface="HGP創英角ｺﾞｼｯｸUB" pitchFamily="50" charset="-128"/>
                <a:ea typeface="HGP創英角ｺﾞｼｯｸUB" pitchFamily="50" charset="-128"/>
              </a:rPr>
              <a:t>We can understand whole the structure of contents easily?</a:t>
            </a:r>
          </a:p>
          <a:p>
            <a:pPr marL="342900" indent="-342900">
              <a:spcBef>
                <a:spcPct val="50000"/>
              </a:spcBef>
            </a:pPr>
            <a:r>
              <a:rPr lang="en-US" altLang="ja-JP" sz="1800" dirty="0" smtClean="0">
                <a:latin typeface="HGP創英角ｺﾞｼｯｸUB" pitchFamily="50" charset="-128"/>
                <a:ea typeface="HGP創英角ｺﾞｼｯｸUB" pitchFamily="50" charset="-128"/>
              </a:rPr>
              <a:t> </a:t>
            </a:r>
            <a:r>
              <a:rPr lang="ja-JP" altLang="en-US" sz="1800" dirty="0" smtClean="0">
                <a:latin typeface="HGP創英角ｺﾞｼｯｸUB" pitchFamily="50" charset="-128"/>
                <a:ea typeface="HGP創英角ｺﾞｼｯｸUB" pitchFamily="50" charset="-128"/>
              </a:rPr>
              <a:t>･</a:t>
            </a:r>
            <a:r>
              <a:rPr lang="en-US" altLang="ja-JP" sz="1800" dirty="0" smtClean="0">
                <a:latin typeface="HGP創英角ｺﾞｼｯｸUB" pitchFamily="50" charset="-128"/>
                <a:ea typeface="HGP創英角ｺﾞｼｯｸUB" pitchFamily="50" charset="-128"/>
              </a:rPr>
              <a:t>The content of the explanation is related to the documents?</a:t>
            </a:r>
          </a:p>
          <a:p>
            <a:pPr marL="342900" indent="-342900">
              <a:spcBef>
                <a:spcPct val="50000"/>
              </a:spcBef>
            </a:pPr>
            <a:r>
              <a:rPr lang="en-US" altLang="ja-JP" sz="1800" dirty="0" smtClean="0">
                <a:latin typeface="HGP創英角ｺﾞｼｯｸUB" pitchFamily="50" charset="-128"/>
                <a:ea typeface="HGP創英角ｺﾞｼｯｸUB" pitchFamily="50" charset="-128"/>
              </a:rPr>
              <a:t> </a:t>
            </a:r>
            <a:r>
              <a:rPr lang="ja-JP" altLang="en-US" sz="1800" dirty="0" smtClean="0">
                <a:latin typeface="HGP創英角ｺﾞｼｯｸUB" pitchFamily="50" charset="-128"/>
                <a:ea typeface="HGP創英角ｺﾞｼｯｸUB" pitchFamily="50" charset="-128"/>
              </a:rPr>
              <a:t>･</a:t>
            </a:r>
            <a:r>
              <a:rPr lang="en-US" altLang="ja-JP" sz="1800" dirty="0" smtClean="0">
                <a:latin typeface="HGP創英角ｺﾞｼｯｸUB" pitchFamily="50" charset="-128"/>
                <a:ea typeface="HGP創英角ｺﾞｼｯｸUB" pitchFamily="50" charset="-128"/>
              </a:rPr>
              <a:t>Explanation time </a:t>
            </a:r>
            <a:r>
              <a:rPr lang="en-US" altLang="ja-JP" sz="1800" dirty="0" smtClean="0">
                <a:latin typeface="HGP創英角ｺﾞｼｯｸUB" pitchFamily="50" charset="-128"/>
              </a:rPr>
              <a:t>is appropriate</a:t>
            </a:r>
            <a:r>
              <a:rPr lang="en-US" altLang="ja-JP" sz="1800" dirty="0" smtClean="0">
                <a:latin typeface="HGP創英角ｺﾞｼｯｸUB" pitchFamily="50" charset="-128"/>
                <a:ea typeface="HGP創英角ｺﾞｼｯｸUB" pitchFamily="50" charset="-128"/>
              </a:rPr>
              <a:t>?</a:t>
            </a:r>
          </a:p>
          <a:p>
            <a:pPr marL="342900" indent="-342900">
              <a:spcBef>
                <a:spcPct val="50000"/>
              </a:spcBef>
            </a:pPr>
            <a:r>
              <a:rPr lang="en-US" altLang="ja-JP" sz="1800" dirty="0" smtClean="0">
                <a:latin typeface="HGP創英角ｺﾞｼｯｸUB" pitchFamily="50" charset="-128"/>
                <a:ea typeface="HGP創英角ｺﾞｼｯｸUB" pitchFamily="50" charset="-128"/>
              </a:rPr>
              <a:t> ⇒It is important to acquire the experience. </a:t>
            </a:r>
            <a:endParaRPr lang="ja-JP" altLang="en-US" sz="1800" dirty="0">
              <a:latin typeface="HGP創英角ｺﾞｼｯｸUB" pitchFamily="50" charset="-128"/>
              <a:ea typeface="HGP創英角ｺﾞｼｯｸUB" pitchFamily="50" charset="-128"/>
            </a:endParaRPr>
          </a:p>
        </p:txBody>
      </p:sp>
      <p:sp>
        <p:nvSpPr>
          <p:cNvPr id="8" name="AutoShape 11"/>
          <p:cNvSpPr>
            <a:spLocks noChangeArrowheads="1"/>
          </p:cNvSpPr>
          <p:nvPr/>
        </p:nvSpPr>
        <p:spPr bwMode="auto">
          <a:xfrm>
            <a:off x="58091" y="1805921"/>
            <a:ext cx="9750000" cy="539750"/>
          </a:xfrm>
          <a:prstGeom prst="flowChartAlternateProcess">
            <a:avLst/>
          </a:prstGeom>
          <a:solidFill>
            <a:srgbClr val="FFCCFF"/>
          </a:solidFill>
          <a:ln w="9525">
            <a:solidFill>
              <a:schemeClr val="bg1">
                <a:lumMod val="75000"/>
              </a:schemeClr>
            </a:solidFill>
            <a:miter lim="800000"/>
            <a:headEnd/>
            <a:tailEnd/>
          </a:ln>
          <a:effectLst/>
        </p:spPr>
        <p:txBody>
          <a:bodyPr wrap="none" anchor="ctr"/>
          <a:lstStyle/>
          <a:p>
            <a:pPr>
              <a:defRPr/>
            </a:pPr>
            <a:r>
              <a:rPr lang="en-US" altLang="ja-JP" sz="1800" dirty="0" smtClean="0">
                <a:latin typeface="HGP創英角ｺﾞｼｯｸUB" pitchFamily="50" charset="-128"/>
                <a:ea typeface="HGP創英角ｺﾞｼｯｸUB" pitchFamily="50" charset="-128"/>
              </a:rPr>
              <a:t>It is necessary to understand the content of the proposal well and to have the confidence. </a:t>
            </a:r>
            <a:endParaRPr lang="en-US" altLang="ja-JP" sz="1800" dirty="0">
              <a:latin typeface="HGP創英角ｺﾞｼｯｸUB" pitchFamily="50" charset="-128"/>
              <a:ea typeface="HGP創英角ｺﾞｼｯｸUB" pitchFamily="50" charset="-128"/>
            </a:endParaRPr>
          </a:p>
        </p:txBody>
      </p:sp>
      <p:sp>
        <p:nvSpPr>
          <p:cNvPr id="11" name="AutoShape 11"/>
          <p:cNvSpPr>
            <a:spLocks noChangeArrowheads="1"/>
          </p:cNvSpPr>
          <p:nvPr/>
        </p:nvSpPr>
        <p:spPr bwMode="auto">
          <a:xfrm>
            <a:off x="58091" y="2528233"/>
            <a:ext cx="9750000" cy="539750"/>
          </a:xfrm>
          <a:prstGeom prst="flowChartAlternateProcess">
            <a:avLst/>
          </a:prstGeom>
          <a:solidFill>
            <a:srgbClr val="FFCCFF"/>
          </a:solidFill>
          <a:ln w="9525">
            <a:solidFill>
              <a:schemeClr val="bg1">
                <a:lumMod val="75000"/>
              </a:schemeClr>
            </a:solidFill>
            <a:miter lim="800000"/>
            <a:headEnd/>
            <a:tailEnd/>
          </a:ln>
          <a:effectLst/>
        </p:spPr>
        <p:txBody>
          <a:bodyPr wrap="none" anchor="ctr"/>
          <a:lstStyle/>
          <a:p>
            <a:pPr>
              <a:defRPr/>
            </a:pPr>
            <a:r>
              <a:rPr lang="en-US" altLang="ja-JP" sz="2000" dirty="0" smtClean="0">
                <a:latin typeface="HGP創英角ｺﾞｼｯｸUB" pitchFamily="50" charset="-128"/>
                <a:ea typeface="HGP創英角ｺﾞｼｯｸUB" pitchFamily="50" charset="-128"/>
              </a:rPr>
              <a:t>Execute the rehearsal many times (Third party will confirm it is necessary). </a:t>
            </a:r>
            <a:endParaRPr lang="en-US" altLang="ja-JP" sz="2000" dirty="0">
              <a:latin typeface="HGP創英角ｺﾞｼｯｸUB" pitchFamily="50" charset="-128"/>
              <a:ea typeface="HGP創英角ｺﾞｼｯｸUB" pitchFamily="50" charset="-128"/>
            </a:endParaRPr>
          </a:p>
        </p:txBody>
      </p:sp>
      <p:sp>
        <p:nvSpPr>
          <p:cNvPr id="14" name="AutoShape 11"/>
          <p:cNvSpPr>
            <a:spLocks noChangeArrowheads="1"/>
          </p:cNvSpPr>
          <p:nvPr/>
        </p:nvSpPr>
        <p:spPr bwMode="auto">
          <a:xfrm>
            <a:off x="58091" y="4778709"/>
            <a:ext cx="9750000" cy="539750"/>
          </a:xfrm>
          <a:prstGeom prst="flowChartAlternateProcess">
            <a:avLst/>
          </a:prstGeom>
          <a:solidFill>
            <a:srgbClr val="FFCCFF"/>
          </a:solidFill>
          <a:ln w="9525">
            <a:solidFill>
              <a:schemeClr val="bg1">
                <a:lumMod val="75000"/>
              </a:schemeClr>
            </a:solidFill>
            <a:miter lim="800000"/>
            <a:headEnd/>
            <a:tailEnd/>
          </a:ln>
          <a:effectLst/>
        </p:spPr>
        <p:txBody>
          <a:bodyPr wrap="none" anchor="ctr"/>
          <a:lstStyle/>
          <a:p>
            <a:pPr>
              <a:defRPr/>
            </a:pPr>
            <a:r>
              <a:rPr lang="en-US" altLang="ja-JP" sz="2000" dirty="0" smtClean="0">
                <a:latin typeface="HGP創英角ｺﾞｼｯｸUB" pitchFamily="50" charset="-128"/>
                <a:ea typeface="HGP創英角ｺﾞｼｯｸUB" pitchFamily="50" charset="-128"/>
              </a:rPr>
              <a:t>We prepare the answer against the questions.</a:t>
            </a:r>
            <a:endParaRPr lang="en-US" altLang="ja-JP" sz="2000" dirty="0">
              <a:latin typeface="HGP創英角ｺﾞｼｯｸUB" pitchFamily="50" charset="-128"/>
              <a:ea typeface="HGP創英角ｺﾞｼｯｸUB" pitchFamily="50" charset="-128"/>
            </a:endParaRPr>
          </a:p>
        </p:txBody>
      </p:sp>
      <p:sp>
        <p:nvSpPr>
          <p:cNvPr id="16" name="Text Box 5"/>
          <p:cNvSpPr txBox="1">
            <a:spLocks noChangeArrowheads="1"/>
          </p:cNvSpPr>
          <p:nvPr/>
        </p:nvSpPr>
        <p:spPr bwMode="auto">
          <a:xfrm>
            <a:off x="331538" y="5503599"/>
            <a:ext cx="9243000" cy="369332"/>
          </a:xfrm>
          <a:prstGeom prst="rect">
            <a:avLst/>
          </a:prstGeom>
          <a:noFill/>
          <a:ln w="19050" algn="ctr">
            <a:noFill/>
            <a:miter lim="800000"/>
            <a:headEnd/>
            <a:tailEnd/>
          </a:ln>
        </p:spPr>
        <p:txBody>
          <a:bodyPr lIns="90000" rIns="90000">
            <a:spAutoFit/>
          </a:bodyPr>
          <a:lstStyle/>
          <a:p>
            <a:pPr marL="342900" indent="-342900">
              <a:spcBef>
                <a:spcPct val="50000"/>
              </a:spcBef>
            </a:pPr>
            <a:r>
              <a:rPr lang="en-US" altLang="ja-JP" sz="1800" dirty="0" smtClean="0">
                <a:latin typeface="HGP創英角ｺﾞｼｯｸUB" pitchFamily="50" charset="-128"/>
                <a:ea typeface="HGP創英角ｺﾞｼｯｸUB" pitchFamily="50" charset="-128"/>
              </a:rPr>
              <a:t> </a:t>
            </a:r>
            <a:r>
              <a:rPr lang="ja-JP" altLang="en-US" sz="1800" dirty="0" smtClean="0">
                <a:latin typeface="HGP創英角ｺﾞｼｯｸUB" pitchFamily="50" charset="-128"/>
                <a:ea typeface="HGP創英角ｺﾞｼｯｸUB" pitchFamily="50" charset="-128"/>
              </a:rPr>
              <a:t>･</a:t>
            </a:r>
            <a:r>
              <a:rPr lang="en-US" altLang="ja-JP" sz="1800" dirty="0" smtClean="0">
                <a:latin typeface="HGP創英角ｺﾞｼｯｸUB" pitchFamily="50" charset="-128"/>
                <a:ea typeface="HGP創英角ｺﾞｼｯｸUB" pitchFamily="50" charset="-128"/>
              </a:rPr>
              <a:t>What kind of questions does </a:t>
            </a:r>
            <a:r>
              <a:rPr lang="en-US" altLang="ja-JP" sz="1800" dirty="0" smtClean="0">
                <a:latin typeface="HGP創英角ｺﾞｼｯｸUB" pitchFamily="50" charset="-128"/>
              </a:rPr>
              <a:t>the</a:t>
            </a:r>
            <a:r>
              <a:rPr lang="en-US" altLang="ja-JP" sz="1800" dirty="0" smtClean="0">
                <a:latin typeface="HGP創英角ｺﾞｼｯｸUB" pitchFamily="50" charset="-128"/>
                <a:ea typeface="HGP創英角ｺﾞｼｯｸUB" pitchFamily="50" charset="-128"/>
              </a:rPr>
              <a:t> listener have?</a:t>
            </a:r>
          </a:p>
        </p:txBody>
      </p:sp>
    </p:spTree>
    <p:extLst>
      <p:ext uri="{BB962C8B-B14F-4D97-AF65-F5344CB8AC3E}">
        <p14:creationId xmlns:p14="http://schemas.microsoft.com/office/powerpoint/2010/main" val="17583385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nvGraphicFramePr>
        <p:xfrm>
          <a:off x="1767086" y="1032160"/>
          <a:ext cx="6397625" cy="5496960"/>
        </p:xfrm>
        <a:graphic>
          <a:graphicData uri="http://schemas.openxmlformats.org/drawingml/2006/table">
            <a:tbl>
              <a:tblPr firstRow="1" bandRow="1">
                <a:tableStyleId>{5C22544A-7EE6-4342-B048-85BDC9FD1C3A}</a:tableStyleId>
              </a:tblPr>
              <a:tblGrid>
                <a:gridCol w="1052514"/>
                <a:gridCol w="5345111"/>
              </a:tblGrid>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1.</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Introduction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algn="ctr"/>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2.</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Base of presentation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dirty="0" smtClean="0">
                          <a:effectLst/>
                          <a:latin typeface="HGP創英角ｺﾞｼｯｸUB" pitchFamily="50" charset="-128"/>
                          <a:ea typeface="HGP創英角ｺﾞｼｯｸUB" pitchFamily="50" charset="-128"/>
                        </a:rPr>
                        <a:t>Aim and purpose</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Project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Document creation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Preparation for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Execution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3.</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Making of Power Point material</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4.</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Summary and homework </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1470769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mtClean="0"/>
              <a:t>Execution ① opening</a:t>
            </a:r>
            <a:endParaRPr kumimoji="1" lang="ja-JP" altLang="en-US" dirty="0"/>
          </a:p>
        </p:txBody>
      </p:sp>
      <p:sp>
        <p:nvSpPr>
          <p:cNvPr id="5" name="コンテンツ プレースホルダ 4"/>
          <p:cNvSpPr>
            <a:spLocks noGrp="1"/>
          </p:cNvSpPr>
          <p:nvPr>
            <p:ph idx="1"/>
          </p:nvPr>
        </p:nvSpPr>
        <p:spPr/>
        <p:txBody>
          <a:bodyPr/>
          <a:lstStyle/>
          <a:p>
            <a:r>
              <a:rPr lang="en-US" altLang="ja-JP" dirty="0" smtClean="0"/>
              <a:t>Suggestion of the whole image and attraction. </a:t>
            </a:r>
            <a:endParaRPr kumimoji="1" lang="ja-JP" altLang="en-US" dirty="0"/>
          </a:p>
        </p:txBody>
      </p:sp>
      <p:sp>
        <p:nvSpPr>
          <p:cNvPr id="6" name="Text Box 4"/>
          <p:cNvSpPr txBox="1">
            <a:spLocks noChangeArrowheads="1"/>
          </p:cNvSpPr>
          <p:nvPr/>
        </p:nvSpPr>
        <p:spPr bwMode="auto">
          <a:xfrm>
            <a:off x="62147" y="4062948"/>
            <a:ext cx="9618271" cy="1477328"/>
          </a:xfrm>
          <a:prstGeom prst="rect">
            <a:avLst/>
          </a:prstGeom>
          <a:noFill/>
          <a:ln w="19050" algn="ctr">
            <a:noFill/>
            <a:miter lim="800000"/>
            <a:headEnd/>
            <a:tailEnd/>
          </a:ln>
        </p:spPr>
        <p:txBody>
          <a:bodyPr wrap="square" lIns="90000" rIns="90000">
            <a:spAutoFit/>
          </a:bodyPr>
          <a:lstStyle/>
          <a:p>
            <a:pPr marL="342900" indent="-342900">
              <a:lnSpc>
                <a:spcPct val="70000"/>
              </a:lnSpc>
              <a:spcBef>
                <a:spcPct val="50000"/>
              </a:spcBef>
            </a:pPr>
            <a:r>
              <a:rPr lang="ja-JP" altLang="en-US" sz="2000" dirty="0" smtClean="0">
                <a:latin typeface="HGP創英角ｺﾞｼｯｸUB" pitchFamily="50" charset="-128"/>
                <a:ea typeface="HGP創英角ｺﾞｼｯｸUB" pitchFamily="50" charset="-128"/>
              </a:rPr>
              <a:t>･</a:t>
            </a:r>
            <a:r>
              <a:rPr lang="en-US" altLang="ja-JP" sz="2000" dirty="0" smtClean="0">
                <a:latin typeface="HGP創英角ｺﾞｼｯｸUB" pitchFamily="50" charset="-128"/>
                <a:ea typeface="HGP創英角ｺﾞｼｯｸUB" pitchFamily="50" charset="-128"/>
              </a:rPr>
              <a:t>Word of psychologist </a:t>
            </a:r>
            <a:r>
              <a:rPr lang="en-US" altLang="ja-JP" sz="2000" dirty="0" err="1" smtClean="0">
                <a:latin typeface="HGP創英角ｺﾞｼｯｸUB" pitchFamily="50" charset="-128"/>
              </a:rPr>
              <a:t>Z</a:t>
            </a:r>
            <a:r>
              <a:rPr lang="en-US" altLang="ja-JP" sz="2000" dirty="0" err="1" smtClean="0">
                <a:latin typeface="HGP創英角ｺﾞｼｯｸUB" pitchFamily="50" charset="-128"/>
                <a:ea typeface="HGP創英角ｺﾞｼｯｸUB" pitchFamily="50" charset="-128"/>
              </a:rPr>
              <a:t>unin</a:t>
            </a:r>
            <a:r>
              <a:rPr lang="en-US" altLang="ja-JP" sz="2000" dirty="0" smtClean="0">
                <a:latin typeface="HGP創英角ｺﾞｼｯｸUB" pitchFamily="50" charset="-128"/>
                <a:ea typeface="HGP創英角ｺﾞｼｯｸUB" pitchFamily="50" charset="-128"/>
              </a:rPr>
              <a:t> of the United States</a:t>
            </a:r>
          </a:p>
          <a:p>
            <a:pPr marL="342900" indent="-342900">
              <a:lnSpc>
                <a:spcPct val="70000"/>
              </a:lnSpc>
              <a:spcBef>
                <a:spcPct val="50000"/>
              </a:spcBef>
            </a:pPr>
            <a:r>
              <a:rPr lang="en-US" altLang="ja-JP" sz="2200" dirty="0" smtClean="0">
                <a:solidFill>
                  <a:srgbClr val="FF0000"/>
                </a:solidFill>
                <a:latin typeface="HGP創英角ｺﾞｼｯｸUB" pitchFamily="50" charset="-128"/>
                <a:ea typeface="HGP創英角ｺﾞｼｯｸUB" pitchFamily="50" charset="-128"/>
              </a:rPr>
              <a:t>"Person's first impression will be decided in the first four minutes regardless of the presence of the conversation. "</a:t>
            </a:r>
          </a:p>
          <a:p>
            <a:pPr marL="342900" indent="-342900">
              <a:lnSpc>
                <a:spcPct val="70000"/>
              </a:lnSpc>
              <a:spcBef>
                <a:spcPct val="50000"/>
              </a:spcBef>
            </a:pPr>
            <a:r>
              <a:rPr lang="en-US" altLang="ja-JP" sz="1800" dirty="0" smtClean="0">
                <a:latin typeface="HGP創英角ｺﾞｼｯｸUB" pitchFamily="50" charset="-128"/>
                <a:ea typeface="HGP創英角ｺﾞｼｯｸUB" pitchFamily="50" charset="-128"/>
              </a:rPr>
              <a:t>It is difficult for the impression at this time to be going to give, and to overturn the preconception until the future. </a:t>
            </a:r>
            <a:endParaRPr lang="ja-JP" altLang="en-US" sz="1800" dirty="0">
              <a:latin typeface="HGP創英角ｺﾞｼｯｸUB" pitchFamily="50" charset="-128"/>
              <a:ea typeface="HGP創英角ｺﾞｼｯｸUB" pitchFamily="50" charset="-128"/>
            </a:endParaRPr>
          </a:p>
        </p:txBody>
      </p:sp>
      <p:grpSp>
        <p:nvGrpSpPr>
          <p:cNvPr id="25" name="グループ化 24"/>
          <p:cNvGrpSpPr/>
          <p:nvPr/>
        </p:nvGrpSpPr>
        <p:grpSpPr>
          <a:xfrm>
            <a:off x="93103" y="2228799"/>
            <a:ext cx="9555000" cy="977900"/>
            <a:chOff x="85941" y="1930400"/>
            <a:chExt cx="9190037" cy="977900"/>
          </a:xfrm>
        </p:grpSpPr>
        <p:sp>
          <p:nvSpPr>
            <p:cNvPr id="7" name="Rectangle 7"/>
            <p:cNvSpPr>
              <a:spLocks noChangeArrowheads="1"/>
            </p:cNvSpPr>
            <p:nvPr/>
          </p:nvSpPr>
          <p:spPr bwMode="auto">
            <a:xfrm>
              <a:off x="4199153" y="1930400"/>
              <a:ext cx="2228850" cy="977900"/>
            </a:xfrm>
            <a:prstGeom prst="rect">
              <a:avLst/>
            </a:prstGeom>
            <a:solidFill>
              <a:schemeClr val="bg1"/>
            </a:solidFill>
            <a:ln w="19050" algn="ctr">
              <a:solidFill>
                <a:srgbClr val="969696"/>
              </a:solidFill>
              <a:miter lim="800000"/>
              <a:headEnd/>
              <a:tailEnd/>
            </a:ln>
            <a:effectLst>
              <a:outerShdw dist="35921" dir="2700000" algn="ctr" rotWithShape="0">
                <a:schemeClr val="bg2"/>
              </a:outerShdw>
            </a:effectLst>
          </p:spPr>
          <p:txBody>
            <a:bodyPr wrap="none" lIns="90000" rIns="90000" anchor="ctr"/>
            <a:lstStyle/>
            <a:p>
              <a:pPr marL="342900" indent="-342900" algn="ctr">
                <a:lnSpc>
                  <a:spcPct val="70000"/>
                </a:lnSpc>
                <a:spcBef>
                  <a:spcPct val="50000"/>
                </a:spcBef>
                <a:defRPr/>
              </a:pPr>
              <a:r>
                <a:rPr lang="en-US" altLang="ja-JP" dirty="0" smtClean="0">
                  <a:latin typeface="HGP創英角ｺﾞｼｯｸUB" pitchFamily="50" charset="-128"/>
                </a:rPr>
                <a:t>Suggestion </a:t>
              </a:r>
              <a:r>
                <a:rPr lang="en-US" altLang="ja-JP" dirty="0" smtClean="0">
                  <a:latin typeface="HGP創英角ｺﾞｼｯｸUB" pitchFamily="50" charset="-128"/>
                  <a:ea typeface="HGP創英角ｺﾞｼｯｸUB" pitchFamily="50" charset="-128"/>
                </a:rPr>
                <a:t>of </a:t>
              </a:r>
            </a:p>
            <a:p>
              <a:pPr marL="342900" indent="-342900" algn="ctr">
                <a:lnSpc>
                  <a:spcPct val="70000"/>
                </a:lnSpc>
                <a:spcBef>
                  <a:spcPct val="50000"/>
                </a:spcBef>
                <a:defRPr/>
              </a:pPr>
              <a:r>
                <a:rPr lang="en-US" altLang="ja-JP" dirty="0" smtClean="0">
                  <a:latin typeface="HGP創英角ｺﾞｼｯｸUB" pitchFamily="50" charset="-128"/>
                  <a:ea typeface="HGP創英角ｺﾞｼｯｸUB" pitchFamily="50" charset="-128"/>
                </a:rPr>
                <a:t>directionality of </a:t>
              </a:r>
            </a:p>
            <a:p>
              <a:pPr marL="342900" indent="-342900" algn="ctr">
                <a:lnSpc>
                  <a:spcPct val="70000"/>
                </a:lnSpc>
                <a:spcBef>
                  <a:spcPct val="50000"/>
                </a:spcBef>
                <a:defRPr/>
              </a:pPr>
              <a:r>
                <a:rPr lang="en-US" altLang="ja-JP" dirty="0" smtClean="0">
                  <a:latin typeface="HGP創英角ｺﾞｼｯｸUB" pitchFamily="50" charset="-128"/>
                  <a:ea typeface="HGP創英角ｺﾞｼｯｸUB" pitchFamily="50" charset="-128"/>
                </a:rPr>
                <a:t>presentation (conclusion)</a:t>
              </a:r>
              <a:endParaRPr lang="ja-JP" altLang="en-US" dirty="0">
                <a:latin typeface="HGP創英角ｺﾞｼｯｸUB" pitchFamily="50" charset="-128"/>
                <a:ea typeface="HGP創英角ｺﾞｼｯｸUB" pitchFamily="50" charset="-128"/>
              </a:endParaRPr>
            </a:p>
          </p:txBody>
        </p:sp>
        <p:sp>
          <p:nvSpPr>
            <p:cNvPr id="8" name="Rectangle 8"/>
            <p:cNvSpPr>
              <a:spLocks noChangeArrowheads="1"/>
            </p:cNvSpPr>
            <p:nvPr/>
          </p:nvSpPr>
          <p:spPr bwMode="auto">
            <a:xfrm>
              <a:off x="7047128" y="1930400"/>
              <a:ext cx="2228850" cy="977900"/>
            </a:xfrm>
            <a:prstGeom prst="rect">
              <a:avLst/>
            </a:prstGeom>
            <a:solidFill>
              <a:schemeClr val="bg1"/>
            </a:solidFill>
            <a:ln w="19050" algn="ctr">
              <a:solidFill>
                <a:srgbClr val="969696"/>
              </a:solidFill>
              <a:miter lim="800000"/>
              <a:headEnd/>
              <a:tailEnd/>
            </a:ln>
            <a:effectLst>
              <a:outerShdw dist="35921" dir="2700000" algn="ctr" rotWithShape="0">
                <a:schemeClr val="bg2"/>
              </a:outerShdw>
            </a:effectLst>
          </p:spPr>
          <p:txBody>
            <a:bodyPr wrap="none" lIns="90000" rIns="90000" anchor="ctr"/>
            <a:lstStyle/>
            <a:p>
              <a:pPr marL="342900" indent="-342900" algn="ctr">
                <a:lnSpc>
                  <a:spcPct val="70000"/>
                </a:lnSpc>
                <a:spcBef>
                  <a:spcPct val="50000"/>
                </a:spcBef>
                <a:defRPr/>
              </a:pPr>
              <a:r>
                <a:rPr lang="en-US" altLang="ja-JP" dirty="0" smtClean="0">
                  <a:latin typeface="HGP創英角ｺﾞｼｯｸUB" pitchFamily="50" charset="-128"/>
                  <a:ea typeface="HGP創英角ｺﾞｼｯｸUB" pitchFamily="50" charset="-128"/>
                </a:rPr>
                <a:t>Composition of presentation</a:t>
              </a:r>
            </a:p>
            <a:p>
              <a:pPr marL="342900" indent="-342900" algn="ctr">
                <a:lnSpc>
                  <a:spcPct val="70000"/>
                </a:lnSpc>
                <a:spcBef>
                  <a:spcPct val="50000"/>
                </a:spcBef>
                <a:defRPr/>
              </a:pPr>
              <a:r>
                <a:rPr lang="en-US" altLang="ja-JP" dirty="0" smtClean="0">
                  <a:latin typeface="HGP創英角ｺﾞｼｯｸUB" pitchFamily="50" charset="-128"/>
                  <a:ea typeface="HGP創英角ｺﾞｼｯｸUB" pitchFamily="50" charset="-128"/>
                </a:rPr>
                <a:t> and</a:t>
              </a:r>
            </a:p>
            <a:p>
              <a:pPr marL="342900" indent="-342900" algn="ctr">
                <a:lnSpc>
                  <a:spcPct val="70000"/>
                </a:lnSpc>
                <a:spcBef>
                  <a:spcPct val="50000"/>
                </a:spcBef>
                <a:defRPr/>
              </a:pPr>
              <a:r>
                <a:rPr lang="en-US" altLang="ja-JP" dirty="0" smtClean="0">
                  <a:latin typeface="HGP創英角ｺﾞｼｯｸUB" pitchFamily="50" charset="-128"/>
                  <a:ea typeface="HGP創英角ｺﾞｼｯｸUB" pitchFamily="50" charset="-128"/>
                </a:rPr>
                <a:t>  Suggestion of structure</a:t>
              </a:r>
              <a:endParaRPr lang="ja-JP" altLang="en-US" dirty="0">
                <a:latin typeface="HGP創英角ｺﾞｼｯｸUB" pitchFamily="50" charset="-128"/>
                <a:ea typeface="HGP創英角ｺﾞｼｯｸUB" pitchFamily="50" charset="-128"/>
              </a:endParaRPr>
            </a:p>
          </p:txBody>
        </p:sp>
        <p:sp>
          <p:nvSpPr>
            <p:cNvPr id="9" name="AutoShape 9"/>
            <p:cNvSpPr>
              <a:spLocks noChangeArrowheads="1"/>
            </p:cNvSpPr>
            <p:nvPr/>
          </p:nvSpPr>
          <p:spPr bwMode="auto">
            <a:xfrm>
              <a:off x="3718141" y="2063750"/>
              <a:ext cx="404812" cy="714375"/>
            </a:xfrm>
            <a:prstGeom prst="rightArrow">
              <a:avLst>
                <a:gd name="adj1" fmla="val 12593"/>
                <a:gd name="adj2" fmla="val 58509"/>
              </a:avLst>
            </a:prstGeom>
            <a:solidFill>
              <a:srgbClr val="008000"/>
            </a:solidFill>
            <a:ln w="9525">
              <a:solidFill>
                <a:schemeClr val="bg1"/>
              </a:solidFill>
              <a:miter lim="800000"/>
              <a:headEnd/>
              <a:tailEnd/>
            </a:ln>
          </p:spPr>
          <p:txBody>
            <a:bodyPr wrap="none" anchor="ctr"/>
            <a:lstStyle/>
            <a:p>
              <a:pPr algn="ctr">
                <a:spcBef>
                  <a:spcPct val="50000"/>
                </a:spcBef>
              </a:pPr>
              <a:endParaRPr lang="ja-JP" altLang="en-US">
                <a:latin typeface="HGP創英角ｺﾞｼｯｸUB" pitchFamily="50" charset="-128"/>
                <a:ea typeface="HGP創英角ｺﾞｼｯｸUB" pitchFamily="50" charset="-128"/>
              </a:endParaRPr>
            </a:p>
          </p:txBody>
        </p:sp>
        <p:sp>
          <p:nvSpPr>
            <p:cNvPr id="10" name="AutoShape 10"/>
            <p:cNvSpPr>
              <a:spLocks noChangeArrowheads="1"/>
            </p:cNvSpPr>
            <p:nvPr/>
          </p:nvSpPr>
          <p:spPr bwMode="auto">
            <a:xfrm>
              <a:off x="6578816" y="2063750"/>
              <a:ext cx="406400" cy="714375"/>
            </a:xfrm>
            <a:prstGeom prst="rightArrow">
              <a:avLst>
                <a:gd name="adj1" fmla="val 12593"/>
                <a:gd name="adj2" fmla="val 58509"/>
              </a:avLst>
            </a:prstGeom>
            <a:solidFill>
              <a:srgbClr val="008000"/>
            </a:solidFill>
            <a:ln w="9525">
              <a:solidFill>
                <a:schemeClr val="bg1"/>
              </a:solidFill>
              <a:miter lim="800000"/>
              <a:headEnd/>
              <a:tailEnd/>
            </a:ln>
          </p:spPr>
          <p:txBody>
            <a:bodyPr wrap="none" anchor="ctr"/>
            <a:lstStyle/>
            <a:p>
              <a:pPr algn="ctr">
                <a:spcBef>
                  <a:spcPct val="50000"/>
                </a:spcBef>
              </a:pPr>
              <a:endParaRPr lang="ja-JP" altLang="en-US">
                <a:latin typeface="HGP創英角ｺﾞｼｯｸUB" pitchFamily="50" charset="-128"/>
                <a:ea typeface="HGP創英角ｺﾞｼｯｸUB" pitchFamily="50" charset="-128"/>
              </a:endParaRPr>
            </a:p>
          </p:txBody>
        </p:sp>
        <p:sp>
          <p:nvSpPr>
            <p:cNvPr id="11" name="Rectangle 11"/>
            <p:cNvSpPr>
              <a:spLocks noChangeArrowheads="1"/>
            </p:cNvSpPr>
            <p:nvPr/>
          </p:nvSpPr>
          <p:spPr bwMode="auto">
            <a:xfrm>
              <a:off x="1365466" y="1930400"/>
              <a:ext cx="2228850" cy="977900"/>
            </a:xfrm>
            <a:prstGeom prst="rect">
              <a:avLst/>
            </a:prstGeom>
            <a:solidFill>
              <a:schemeClr val="bg1"/>
            </a:solidFill>
            <a:ln w="19050" algn="ctr">
              <a:solidFill>
                <a:srgbClr val="969696"/>
              </a:solidFill>
              <a:miter lim="800000"/>
              <a:headEnd/>
              <a:tailEnd/>
            </a:ln>
            <a:effectLst>
              <a:outerShdw dist="35921" dir="2700000" algn="ctr" rotWithShape="0">
                <a:schemeClr val="bg2"/>
              </a:outerShdw>
            </a:effectLst>
          </p:spPr>
          <p:txBody>
            <a:bodyPr wrap="none" lIns="90000" rIns="90000" anchor="ctr"/>
            <a:lstStyle/>
            <a:p>
              <a:pPr marL="342900" indent="-342900" algn="ctr">
                <a:lnSpc>
                  <a:spcPct val="70000"/>
                </a:lnSpc>
                <a:spcBef>
                  <a:spcPct val="50000"/>
                </a:spcBef>
                <a:defRPr/>
              </a:pPr>
              <a:r>
                <a:rPr lang="en-US" altLang="ja-JP" dirty="0" smtClean="0">
                  <a:latin typeface="HGP創英角ｺﾞｼｯｸUB" pitchFamily="50" charset="-128"/>
                  <a:ea typeface="HGP創英角ｺﾞｼｯｸUB" pitchFamily="50" charset="-128"/>
                </a:rPr>
                <a:t>Confirmation of purpose</a:t>
              </a:r>
            </a:p>
            <a:p>
              <a:pPr marL="342900" indent="-342900" algn="ctr">
                <a:lnSpc>
                  <a:spcPct val="70000"/>
                </a:lnSpc>
                <a:spcBef>
                  <a:spcPct val="50000"/>
                </a:spcBef>
                <a:defRPr/>
              </a:pPr>
              <a:r>
                <a:rPr lang="en-US" altLang="ja-JP" dirty="0" smtClean="0">
                  <a:latin typeface="HGP創英角ｺﾞｼｯｸUB" pitchFamily="50" charset="-128"/>
                  <a:ea typeface="HGP創英角ｺﾞｼｯｸUB" pitchFamily="50" charset="-128"/>
                </a:rPr>
                <a:t> and precondition</a:t>
              </a:r>
              <a:endParaRPr lang="ja-JP" altLang="en-US" dirty="0">
                <a:latin typeface="HGP創英角ｺﾞｼｯｸUB" pitchFamily="50" charset="-128"/>
                <a:ea typeface="HGP創英角ｺﾞｼｯｸUB" pitchFamily="50" charset="-128"/>
              </a:endParaRPr>
            </a:p>
          </p:txBody>
        </p:sp>
        <p:sp>
          <p:nvSpPr>
            <p:cNvPr id="12" name="AutoShape 12"/>
            <p:cNvSpPr>
              <a:spLocks noChangeArrowheads="1"/>
            </p:cNvSpPr>
            <p:nvPr/>
          </p:nvSpPr>
          <p:spPr bwMode="auto">
            <a:xfrm>
              <a:off x="897153" y="2063750"/>
              <a:ext cx="406400" cy="714375"/>
            </a:xfrm>
            <a:prstGeom prst="rightArrow">
              <a:avLst>
                <a:gd name="adj1" fmla="val 12593"/>
                <a:gd name="adj2" fmla="val 58509"/>
              </a:avLst>
            </a:prstGeom>
            <a:solidFill>
              <a:srgbClr val="008000"/>
            </a:solidFill>
            <a:ln w="9525">
              <a:solidFill>
                <a:schemeClr val="bg1"/>
              </a:solidFill>
              <a:miter lim="800000"/>
              <a:headEnd/>
              <a:tailEnd/>
            </a:ln>
          </p:spPr>
          <p:txBody>
            <a:bodyPr wrap="none" anchor="ctr"/>
            <a:lstStyle/>
            <a:p>
              <a:pPr algn="ctr">
                <a:spcBef>
                  <a:spcPct val="50000"/>
                </a:spcBef>
              </a:pPr>
              <a:endParaRPr lang="ja-JP" altLang="en-US">
                <a:latin typeface="HGP創英角ｺﾞｼｯｸUB" pitchFamily="50" charset="-128"/>
                <a:ea typeface="HGP創英角ｺﾞｼｯｸUB" pitchFamily="50" charset="-128"/>
              </a:endParaRPr>
            </a:p>
          </p:txBody>
        </p:sp>
        <p:sp>
          <p:nvSpPr>
            <p:cNvPr id="13" name="Rectangle 13"/>
            <p:cNvSpPr>
              <a:spLocks noChangeArrowheads="1"/>
            </p:cNvSpPr>
            <p:nvPr/>
          </p:nvSpPr>
          <p:spPr bwMode="auto">
            <a:xfrm>
              <a:off x="85941" y="1930400"/>
              <a:ext cx="687387" cy="977900"/>
            </a:xfrm>
            <a:prstGeom prst="rect">
              <a:avLst/>
            </a:prstGeom>
            <a:solidFill>
              <a:schemeClr val="bg1"/>
            </a:solidFill>
            <a:ln w="19050" algn="ctr">
              <a:solidFill>
                <a:srgbClr val="969696"/>
              </a:solidFill>
              <a:miter lim="800000"/>
              <a:headEnd/>
              <a:tailEnd/>
            </a:ln>
            <a:effectLst>
              <a:outerShdw dist="35921" dir="2700000" algn="ctr" rotWithShape="0">
                <a:schemeClr val="bg2"/>
              </a:outerShdw>
            </a:effectLst>
          </p:spPr>
          <p:txBody>
            <a:bodyPr wrap="none" lIns="90000" rIns="90000" anchor="ctr"/>
            <a:lstStyle/>
            <a:p>
              <a:pPr marL="342900" indent="-342900" algn="ctr">
                <a:lnSpc>
                  <a:spcPct val="70000"/>
                </a:lnSpc>
                <a:spcBef>
                  <a:spcPct val="50000"/>
                </a:spcBef>
                <a:defRPr/>
              </a:pPr>
              <a:r>
                <a:rPr lang="en-US" altLang="ja-JP" sz="1800" dirty="0" err="1" smtClean="0">
                  <a:latin typeface="HGP創英角ｺﾞｼｯｸUB" pitchFamily="50" charset="-128"/>
                  <a:ea typeface="HGP創英角ｺﾞｼｯｸUB" pitchFamily="50" charset="-128"/>
                </a:rPr>
                <a:t>Gree</a:t>
              </a:r>
              <a:r>
                <a:rPr lang="en-US" altLang="ja-JP" sz="1800" dirty="0" smtClean="0">
                  <a:latin typeface="HGP創英角ｺﾞｼｯｸUB" pitchFamily="50" charset="-128"/>
                  <a:ea typeface="HGP創英角ｺﾞｼｯｸUB" pitchFamily="50" charset="-128"/>
                </a:rPr>
                <a:t>-</a:t>
              </a:r>
            </a:p>
            <a:p>
              <a:pPr marL="342900" indent="-342900" algn="ctr">
                <a:lnSpc>
                  <a:spcPct val="70000"/>
                </a:lnSpc>
                <a:spcBef>
                  <a:spcPct val="50000"/>
                </a:spcBef>
                <a:defRPr/>
              </a:pPr>
              <a:r>
                <a:rPr lang="en-US" altLang="ja-JP" sz="1800" dirty="0" smtClean="0">
                  <a:latin typeface="HGP創英角ｺﾞｼｯｸUB" pitchFamily="50" charset="-128"/>
                  <a:ea typeface="HGP創英角ｺﾞｼｯｸUB" pitchFamily="50" charset="-128"/>
                </a:rPr>
                <a:t>ting</a:t>
              </a:r>
              <a:endParaRPr lang="ja-JP" altLang="en-US" sz="1800" dirty="0">
                <a:latin typeface="HGP創英角ｺﾞｼｯｸUB" pitchFamily="50" charset="-128"/>
                <a:ea typeface="HGP創英角ｺﾞｼｯｸUB" pitchFamily="50" charset="-128"/>
              </a:endParaRPr>
            </a:p>
          </p:txBody>
        </p:sp>
      </p:grpSp>
      <p:sp>
        <p:nvSpPr>
          <p:cNvPr id="14" name="Oval 15"/>
          <p:cNvSpPr>
            <a:spLocks noChangeArrowheads="1"/>
          </p:cNvSpPr>
          <p:nvPr/>
        </p:nvSpPr>
        <p:spPr bwMode="auto">
          <a:xfrm>
            <a:off x="349787" y="5792443"/>
            <a:ext cx="2041966" cy="812800"/>
          </a:xfrm>
          <a:prstGeom prst="ellipse">
            <a:avLst/>
          </a:prstGeom>
          <a:solidFill>
            <a:srgbClr val="CC0000"/>
          </a:solidFill>
          <a:ln w="19050" algn="ctr">
            <a:solidFill>
              <a:srgbClr val="969696"/>
            </a:solidFill>
            <a:round/>
            <a:headEnd/>
            <a:tailEnd/>
          </a:ln>
          <a:effectLst/>
          <a:scene3d>
            <a:camera prst="orthographicFront"/>
            <a:lightRig rig="threePt" dir="t"/>
          </a:scene3d>
          <a:sp3d>
            <a:bevelT/>
          </a:sp3d>
        </p:spPr>
        <p:txBody>
          <a:bodyPr wrap="none" lIns="90000" rIns="90000" anchor="ctr"/>
          <a:lstStyle/>
          <a:p>
            <a:pPr marL="342900" indent="-342900" algn="ctr">
              <a:spcBef>
                <a:spcPct val="50000"/>
              </a:spcBef>
              <a:defRPr/>
            </a:pPr>
            <a:r>
              <a:rPr lang="en-US" altLang="ja-JP" sz="2000" smtClean="0">
                <a:solidFill>
                  <a:schemeClr val="bg1"/>
                </a:solidFill>
                <a:latin typeface="HGP創英角ｺﾞｼｯｸUB" pitchFamily="50" charset="-128"/>
                <a:ea typeface="HGP創英角ｺﾞｼｯｸUB" pitchFamily="50" charset="-128"/>
              </a:rPr>
              <a:t>Question</a:t>
            </a:r>
            <a:endParaRPr lang="ja-JP" altLang="en-US" sz="2000">
              <a:solidFill>
                <a:schemeClr val="bg1"/>
              </a:solidFill>
              <a:latin typeface="HGP創英角ｺﾞｼｯｸUB" pitchFamily="50" charset="-128"/>
              <a:ea typeface="HGP創英角ｺﾞｼｯｸUB" pitchFamily="50" charset="-128"/>
            </a:endParaRPr>
          </a:p>
        </p:txBody>
      </p:sp>
      <p:sp>
        <p:nvSpPr>
          <p:cNvPr id="15" name="Oval 16"/>
          <p:cNvSpPr>
            <a:spLocks noChangeArrowheads="1"/>
          </p:cNvSpPr>
          <p:nvPr/>
        </p:nvSpPr>
        <p:spPr bwMode="auto">
          <a:xfrm>
            <a:off x="2714071" y="5792443"/>
            <a:ext cx="2041966" cy="812800"/>
          </a:xfrm>
          <a:prstGeom prst="ellipse">
            <a:avLst/>
          </a:prstGeom>
          <a:solidFill>
            <a:srgbClr val="CC0000"/>
          </a:solidFill>
          <a:ln w="19050" algn="ctr">
            <a:solidFill>
              <a:srgbClr val="969696"/>
            </a:solidFill>
            <a:round/>
            <a:headEnd/>
            <a:tailEnd/>
          </a:ln>
          <a:effectLst/>
          <a:scene3d>
            <a:camera prst="orthographicFront"/>
            <a:lightRig rig="threePt" dir="t"/>
          </a:scene3d>
          <a:sp3d>
            <a:bevelT/>
          </a:sp3d>
        </p:spPr>
        <p:txBody>
          <a:bodyPr wrap="none" lIns="90000" rIns="90000" anchor="ctr"/>
          <a:lstStyle/>
          <a:p>
            <a:pPr marL="342900" indent="-342900" algn="ctr">
              <a:spcBef>
                <a:spcPct val="50000"/>
              </a:spcBef>
              <a:defRPr/>
            </a:pPr>
            <a:r>
              <a:rPr lang="en-US" altLang="ja-JP" sz="2000" smtClean="0">
                <a:solidFill>
                  <a:schemeClr val="bg1"/>
                </a:solidFill>
                <a:latin typeface="HGP創英角ｺﾞｼｯｸUB" pitchFamily="50" charset="-128"/>
                <a:ea typeface="HGP創英角ｺﾞｼｯｸUB" pitchFamily="50" charset="-128"/>
              </a:rPr>
              <a:t>Humour</a:t>
            </a:r>
            <a:endParaRPr lang="ja-JP" altLang="en-US" sz="2000">
              <a:solidFill>
                <a:schemeClr val="bg1"/>
              </a:solidFill>
              <a:latin typeface="HGP創英角ｺﾞｼｯｸUB" pitchFamily="50" charset="-128"/>
              <a:ea typeface="HGP創英角ｺﾞｼｯｸUB" pitchFamily="50" charset="-128"/>
            </a:endParaRPr>
          </a:p>
        </p:txBody>
      </p:sp>
      <p:sp>
        <p:nvSpPr>
          <p:cNvPr id="16" name="Oval 17"/>
          <p:cNvSpPr>
            <a:spLocks noChangeArrowheads="1"/>
          </p:cNvSpPr>
          <p:nvPr/>
        </p:nvSpPr>
        <p:spPr bwMode="auto">
          <a:xfrm>
            <a:off x="5078354" y="5792443"/>
            <a:ext cx="2041966" cy="812800"/>
          </a:xfrm>
          <a:prstGeom prst="ellipse">
            <a:avLst/>
          </a:prstGeom>
          <a:solidFill>
            <a:srgbClr val="CC0000"/>
          </a:solidFill>
          <a:ln w="19050" algn="ctr">
            <a:solidFill>
              <a:srgbClr val="969696"/>
            </a:solidFill>
            <a:round/>
            <a:headEnd/>
            <a:tailEnd/>
          </a:ln>
          <a:effectLst/>
          <a:scene3d>
            <a:camera prst="orthographicFront"/>
            <a:lightRig rig="threePt" dir="t"/>
          </a:scene3d>
          <a:sp3d>
            <a:bevelT/>
          </a:sp3d>
        </p:spPr>
        <p:txBody>
          <a:bodyPr wrap="none" lIns="90000" rIns="90000" anchor="ctr"/>
          <a:lstStyle/>
          <a:p>
            <a:pPr marL="342900" indent="-342900" algn="ctr">
              <a:spcBef>
                <a:spcPct val="50000"/>
              </a:spcBef>
              <a:defRPr/>
            </a:pPr>
            <a:r>
              <a:rPr lang="en-US" altLang="ja-JP" sz="2000" smtClean="0">
                <a:solidFill>
                  <a:schemeClr val="bg1"/>
                </a:solidFill>
                <a:latin typeface="HGP創英角ｺﾞｼｯｸUB" pitchFamily="50" charset="-128"/>
                <a:ea typeface="HGP創英角ｺﾞｼｯｸUB" pitchFamily="50" charset="-128"/>
              </a:rPr>
              <a:t>Impressive case</a:t>
            </a:r>
            <a:endParaRPr lang="ja-JP" altLang="en-US" sz="2000">
              <a:solidFill>
                <a:schemeClr val="bg1"/>
              </a:solidFill>
              <a:latin typeface="HGP創英角ｺﾞｼｯｸUB" pitchFamily="50" charset="-128"/>
              <a:ea typeface="HGP創英角ｺﾞｼｯｸUB" pitchFamily="50" charset="-128"/>
            </a:endParaRPr>
          </a:p>
        </p:txBody>
      </p:sp>
      <p:sp>
        <p:nvSpPr>
          <p:cNvPr id="17" name="Oval 18"/>
          <p:cNvSpPr>
            <a:spLocks noChangeArrowheads="1"/>
          </p:cNvSpPr>
          <p:nvPr/>
        </p:nvSpPr>
        <p:spPr bwMode="auto">
          <a:xfrm>
            <a:off x="7444500" y="5792443"/>
            <a:ext cx="2041966" cy="812800"/>
          </a:xfrm>
          <a:prstGeom prst="ellipse">
            <a:avLst/>
          </a:prstGeom>
          <a:solidFill>
            <a:srgbClr val="CC0000"/>
          </a:solidFill>
          <a:ln w="19050" algn="ctr">
            <a:solidFill>
              <a:srgbClr val="969696"/>
            </a:solidFill>
            <a:round/>
            <a:headEnd/>
            <a:tailEnd/>
          </a:ln>
          <a:effectLst/>
          <a:scene3d>
            <a:camera prst="orthographicFront"/>
            <a:lightRig rig="threePt" dir="t"/>
          </a:scene3d>
          <a:sp3d>
            <a:bevelT/>
          </a:sp3d>
        </p:spPr>
        <p:txBody>
          <a:bodyPr wrap="none" lIns="90000" rIns="90000" anchor="ctr"/>
          <a:lstStyle/>
          <a:p>
            <a:pPr marL="342900" indent="-342900" algn="ctr">
              <a:spcBef>
                <a:spcPct val="50000"/>
              </a:spcBef>
              <a:defRPr/>
            </a:pPr>
            <a:r>
              <a:rPr lang="en-US" altLang="ja-JP" sz="2000" dirty="0" smtClean="0">
                <a:solidFill>
                  <a:schemeClr val="bg1"/>
                </a:solidFill>
                <a:latin typeface="HGP創英角ｺﾞｼｯｸUB" pitchFamily="50" charset="-128"/>
                <a:ea typeface="HGP創英角ｺﾞｼｯｸUB" pitchFamily="50" charset="-128"/>
              </a:rPr>
              <a:t>The author's </a:t>
            </a:r>
          </a:p>
          <a:p>
            <a:pPr marL="342900" indent="-342900" algn="ctr">
              <a:spcBef>
                <a:spcPct val="50000"/>
              </a:spcBef>
              <a:defRPr/>
            </a:pPr>
            <a:r>
              <a:rPr lang="en-US" altLang="ja-JP" sz="2000" dirty="0" smtClean="0">
                <a:solidFill>
                  <a:schemeClr val="bg1"/>
                </a:solidFill>
                <a:latin typeface="HGP創英角ｺﾞｼｯｸUB" pitchFamily="50" charset="-128"/>
                <a:ea typeface="HGP創英角ｺﾞｼｯｸUB" pitchFamily="50" charset="-128"/>
              </a:rPr>
              <a:t>quotation</a:t>
            </a:r>
            <a:endParaRPr lang="ja-JP" altLang="en-US" sz="2000" dirty="0">
              <a:solidFill>
                <a:schemeClr val="bg1"/>
              </a:solidFill>
              <a:latin typeface="HGP創英角ｺﾞｼｯｸUB" pitchFamily="50" charset="-128"/>
              <a:ea typeface="HGP創英角ｺﾞｼｯｸUB" pitchFamily="50" charset="-128"/>
            </a:endParaRPr>
          </a:p>
        </p:txBody>
      </p:sp>
      <p:sp>
        <p:nvSpPr>
          <p:cNvPr id="18" name="Text Box 19"/>
          <p:cNvSpPr txBox="1">
            <a:spLocks noChangeArrowheads="1"/>
          </p:cNvSpPr>
          <p:nvPr/>
        </p:nvSpPr>
        <p:spPr bwMode="auto">
          <a:xfrm>
            <a:off x="93103" y="5513337"/>
            <a:ext cx="5826654" cy="396875"/>
          </a:xfrm>
          <a:prstGeom prst="rect">
            <a:avLst/>
          </a:prstGeom>
          <a:noFill/>
          <a:ln w="19050" algn="ctr">
            <a:noFill/>
            <a:miter lim="800000"/>
            <a:headEnd/>
            <a:tailEnd/>
          </a:ln>
        </p:spPr>
        <p:txBody>
          <a:bodyPr lIns="90000" rIns="90000">
            <a:spAutoFit/>
          </a:bodyPr>
          <a:lstStyle/>
          <a:p>
            <a:pPr marL="342900" indent="-342900">
              <a:spcBef>
                <a:spcPct val="50000"/>
              </a:spcBef>
            </a:pPr>
            <a:r>
              <a:rPr lang="en-US" altLang="ja-JP" sz="2000" dirty="0" smtClean="0">
                <a:latin typeface="HGP創英角ｺﾞｼｯｸUB" pitchFamily="50" charset="-128"/>
                <a:ea typeface="HGP創英角ｺﾞｼｯｸUB" pitchFamily="50" charset="-128"/>
              </a:rPr>
              <a:t>The opening with the impact!! </a:t>
            </a:r>
            <a:endParaRPr lang="ja-JP" altLang="en-US" sz="2000" dirty="0">
              <a:latin typeface="HGP創英角ｺﾞｼｯｸUB" pitchFamily="50" charset="-128"/>
              <a:ea typeface="HGP創英角ｺﾞｼｯｸUB" pitchFamily="50" charset="-128"/>
            </a:endParaRPr>
          </a:p>
        </p:txBody>
      </p:sp>
      <p:sp>
        <p:nvSpPr>
          <p:cNvPr id="20" name="AutoShape 11"/>
          <p:cNvSpPr>
            <a:spLocks noChangeArrowheads="1"/>
          </p:cNvSpPr>
          <p:nvPr/>
        </p:nvSpPr>
        <p:spPr bwMode="auto">
          <a:xfrm>
            <a:off x="56987" y="1525537"/>
            <a:ext cx="9750000" cy="539750"/>
          </a:xfrm>
          <a:prstGeom prst="flowChartAlternateProcess">
            <a:avLst/>
          </a:prstGeom>
          <a:solidFill>
            <a:srgbClr val="FFCCFF"/>
          </a:solidFill>
          <a:ln w="19050">
            <a:solidFill>
              <a:schemeClr val="bg1">
                <a:lumMod val="75000"/>
              </a:schemeClr>
            </a:solidFill>
            <a:miter lim="800000"/>
            <a:headEnd/>
            <a:tailEnd/>
          </a:ln>
          <a:effectLst/>
        </p:spPr>
        <p:txBody>
          <a:bodyPr wrap="none" anchor="ctr"/>
          <a:lstStyle/>
          <a:p>
            <a:pPr>
              <a:defRPr/>
            </a:pPr>
            <a:r>
              <a:rPr lang="en-US" altLang="ja-JP" sz="2000" dirty="0" smtClean="0">
                <a:latin typeface="HGP創英角ｺﾞｼｯｸUB" pitchFamily="50" charset="-128"/>
                <a:ea typeface="HGP創英角ｺﾞｼｯｸUB" pitchFamily="50" charset="-128"/>
              </a:rPr>
              <a:t>How to start and how to advance it</a:t>
            </a:r>
            <a:endParaRPr lang="en-US" altLang="ja-JP" sz="2000" dirty="0">
              <a:latin typeface="HGP創英角ｺﾞｼｯｸUB" pitchFamily="50" charset="-128"/>
              <a:ea typeface="HGP創英角ｺﾞｼｯｸUB" pitchFamily="50" charset="-128"/>
            </a:endParaRPr>
          </a:p>
        </p:txBody>
      </p:sp>
      <p:sp>
        <p:nvSpPr>
          <p:cNvPr id="23" name="AutoShape 11"/>
          <p:cNvSpPr>
            <a:spLocks noChangeArrowheads="1"/>
          </p:cNvSpPr>
          <p:nvPr/>
        </p:nvSpPr>
        <p:spPr bwMode="auto">
          <a:xfrm>
            <a:off x="56987" y="3465462"/>
            <a:ext cx="9750000" cy="539750"/>
          </a:xfrm>
          <a:prstGeom prst="flowChartAlternateProcess">
            <a:avLst/>
          </a:prstGeom>
          <a:solidFill>
            <a:srgbClr val="FFCCFF"/>
          </a:solidFill>
          <a:ln w="19050">
            <a:solidFill>
              <a:schemeClr val="bg1">
                <a:lumMod val="75000"/>
              </a:schemeClr>
            </a:solidFill>
            <a:miter lim="800000"/>
            <a:headEnd/>
            <a:tailEnd/>
          </a:ln>
          <a:effectLst/>
        </p:spPr>
        <p:txBody>
          <a:bodyPr wrap="none" anchor="ctr"/>
          <a:lstStyle/>
          <a:p>
            <a:pPr>
              <a:defRPr/>
            </a:pPr>
            <a:r>
              <a:rPr lang="en-US" altLang="ja-JP" sz="2000" dirty="0" smtClean="0">
                <a:latin typeface="HGP創英角ｺﾞｼｯｸUB" pitchFamily="50" charset="-128"/>
                <a:ea typeface="HGP創英角ｺﾞｼｯｸUB" pitchFamily="50" charset="-128"/>
              </a:rPr>
              <a:t>“To attract" is important. </a:t>
            </a:r>
            <a:endParaRPr lang="en-US" altLang="ja-JP" sz="200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433235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smtClean="0"/>
              <a:t>Execution ② language and non-language</a:t>
            </a:r>
            <a:endParaRPr kumimoji="1" lang="ja-JP" altLang="en-US" dirty="0"/>
          </a:p>
        </p:txBody>
      </p:sp>
      <p:sp>
        <p:nvSpPr>
          <p:cNvPr id="5" name="コンテンツ プレースホルダ 4"/>
          <p:cNvSpPr>
            <a:spLocks noGrp="1"/>
          </p:cNvSpPr>
          <p:nvPr>
            <p:ph idx="1"/>
          </p:nvPr>
        </p:nvSpPr>
        <p:spPr>
          <a:xfrm>
            <a:off x="173038" y="769647"/>
            <a:ext cx="9585325" cy="900000"/>
          </a:xfrm>
        </p:spPr>
        <p:txBody>
          <a:bodyPr/>
          <a:lstStyle/>
          <a:p>
            <a:r>
              <a:rPr kumimoji="1" lang="en-US" altLang="ja-JP" smtClean="0"/>
              <a:t>Not only the language but also non-language is considered. </a:t>
            </a:r>
            <a:endParaRPr kumimoji="1" lang="ja-JP" altLang="en-US" dirty="0"/>
          </a:p>
        </p:txBody>
      </p:sp>
      <p:grpSp>
        <p:nvGrpSpPr>
          <p:cNvPr id="13" name="グループ化 12"/>
          <p:cNvGrpSpPr/>
          <p:nvPr/>
        </p:nvGrpSpPr>
        <p:grpSpPr>
          <a:xfrm>
            <a:off x="799990" y="1206708"/>
            <a:ext cx="8331818" cy="1178859"/>
            <a:chOff x="454896" y="1463543"/>
            <a:chExt cx="7690909" cy="1178859"/>
          </a:xfrm>
        </p:grpSpPr>
        <p:sp>
          <p:nvSpPr>
            <p:cNvPr id="6" name="Oval 15"/>
            <p:cNvSpPr>
              <a:spLocks noChangeArrowheads="1"/>
            </p:cNvSpPr>
            <p:nvPr/>
          </p:nvSpPr>
          <p:spPr bwMode="auto">
            <a:xfrm>
              <a:off x="454896" y="1463543"/>
              <a:ext cx="2421467" cy="1178859"/>
            </a:xfrm>
            <a:prstGeom prst="ellipse">
              <a:avLst/>
            </a:prstGeom>
            <a:solidFill>
              <a:srgbClr val="FF99FF"/>
            </a:solidFill>
            <a:ln w="19050" algn="ctr">
              <a:solidFill>
                <a:schemeClr val="tx1"/>
              </a:solidFill>
              <a:round/>
              <a:headEnd/>
              <a:tailEnd/>
            </a:ln>
            <a:effectLst/>
          </p:spPr>
          <p:txBody>
            <a:bodyPr wrap="none" lIns="90000" rIns="90000" anchor="ctr"/>
            <a:lstStyle/>
            <a:p>
              <a:pPr marL="342900" indent="-342900" algn="ctr">
                <a:spcBef>
                  <a:spcPct val="50000"/>
                </a:spcBef>
                <a:defRPr/>
              </a:pPr>
              <a:r>
                <a:rPr lang="en-US" altLang="ja-JP" sz="2400" dirty="0" smtClean="0">
                  <a:latin typeface="HGP創英角ｺﾞｼｯｸUB" pitchFamily="50" charset="-128"/>
                </a:rPr>
                <a:t>Spea</a:t>
              </a:r>
              <a:r>
                <a:rPr lang="en-US" altLang="ja-JP" sz="2400" dirty="0" smtClean="0">
                  <a:latin typeface="HGP創英角ｺﾞｼｯｸUB" pitchFamily="50" charset="-128"/>
                  <a:ea typeface="HGP創英角ｺﾞｼｯｸUB" pitchFamily="50" charset="-128"/>
                </a:rPr>
                <a:t>ker</a:t>
              </a:r>
              <a:endParaRPr lang="ja-JP" altLang="en-US" sz="2400" dirty="0">
                <a:latin typeface="HGP創英角ｺﾞｼｯｸUB" pitchFamily="50" charset="-128"/>
                <a:ea typeface="HGP創英角ｺﾞｼｯｸUB" pitchFamily="50" charset="-128"/>
              </a:endParaRPr>
            </a:p>
          </p:txBody>
        </p:sp>
        <p:sp>
          <p:nvSpPr>
            <p:cNvPr id="7" name="Oval 16"/>
            <p:cNvSpPr>
              <a:spLocks noChangeArrowheads="1"/>
            </p:cNvSpPr>
            <p:nvPr/>
          </p:nvSpPr>
          <p:spPr bwMode="auto">
            <a:xfrm>
              <a:off x="5724338" y="1463543"/>
              <a:ext cx="2421467" cy="1178859"/>
            </a:xfrm>
            <a:prstGeom prst="ellipse">
              <a:avLst/>
            </a:prstGeom>
            <a:solidFill>
              <a:srgbClr val="FF99FF"/>
            </a:solidFill>
            <a:ln w="19050" algn="ctr">
              <a:solidFill>
                <a:schemeClr val="tx1"/>
              </a:solidFill>
              <a:round/>
              <a:headEnd/>
              <a:tailEnd/>
            </a:ln>
            <a:effectLst/>
          </p:spPr>
          <p:txBody>
            <a:bodyPr wrap="none" lIns="90000" rIns="90000" anchor="ctr"/>
            <a:lstStyle/>
            <a:p>
              <a:pPr marL="342900" indent="-342900" algn="ctr">
                <a:spcBef>
                  <a:spcPct val="50000"/>
                </a:spcBef>
                <a:defRPr/>
              </a:pPr>
              <a:r>
                <a:rPr lang="en-US" altLang="ja-JP" sz="2400" smtClean="0">
                  <a:latin typeface="HGP創英角ｺﾞｼｯｸUB" pitchFamily="50" charset="-128"/>
                  <a:ea typeface="HGP創英角ｺﾞｼｯｸUB" pitchFamily="50" charset="-128"/>
                </a:rPr>
                <a:t>Listener</a:t>
              </a:r>
              <a:endParaRPr lang="ja-JP" altLang="en-US" sz="2400">
                <a:latin typeface="HGP創英角ｺﾞｼｯｸUB" pitchFamily="50" charset="-128"/>
                <a:ea typeface="HGP創英角ｺﾞｼｯｸUB" pitchFamily="50" charset="-128"/>
              </a:endParaRPr>
            </a:p>
          </p:txBody>
        </p:sp>
        <p:sp>
          <p:nvSpPr>
            <p:cNvPr id="8" name="AutoShape 18"/>
            <p:cNvSpPr>
              <a:spLocks noChangeArrowheads="1"/>
            </p:cNvSpPr>
            <p:nvPr/>
          </p:nvSpPr>
          <p:spPr bwMode="auto">
            <a:xfrm>
              <a:off x="3127982" y="1695785"/>
              <a:ext cx="2344737" cy="714375"/>
            </a:xfrm>
            <a:prstGeom prst="rightArrow">
              <a:avLst>
                <a:gd name="adj1" fmla="val 26667"/>
                <a:gd name="adj2" fmla="val 67073"/>
              </a:avLst>
            </a:prstGeom>
            <a:solidFill>
              <a:srgbClr val="CC0000"/>
            </a:solidFill>
            <a:ln w="9525">
              <a:solidFill>
                <a:schemeClr val="bg1"/>
              </a:solidFill>
              <a:miter lim="800000"/>
              <a:headEnd/>
              <a:tailEnd/>
            </a:ln>
          </p:spPr>
          <p:txBody>
            <a:bodyPr wrap="none" anchor="ctr"/>
            <a:lstStyle/>
            <a:p>
              <a:pPr algn="ctr">
                <a:spcBef>
                  <a:spcPct val="50000"/>
                </a:spcBef>
              </a:pPr>
              <a:endParaRPr lang="ja-JP" altLang="en-US" sz="700">
                <a:latin typeface="HGP創英角ｺﾞｼｯｸUB" pitchFamily="50" charset="-128"/>
                <a:ea typeface="HGP創英角ｺﾞｼｯｸUB" pitchFamily="50" charset="-128"/>
              </a:endParaRPr>
            </a:p>
          </p:txBody>
        </p:sp>
        <p:sp>
          <p:nvSpPr>
            <p:cNvPr id="9" name="Text Box 19"/>
            <p:cNvSpPr txBox="1">
              <a:spLocks noChangeArrowheads="1"/>
            </p:cNvSpPr>
            <p:nvPr/>
          </p:nvSpPr>
          <p:spPr bwMode="auto">
            <a:xfrm>
              <a:off x="3127980" y="1545141"/>
              <a:ext cx="2344738" cy="1015663"/>
            </a:xfrm>
            <a:prstGeom prst="rect">
              <a:avLst/>
            </a:prstGeom>
            <a:noFill/>
            <a:ln w="9525" algn="ctr">
              <a:noFill/>
              <a:miter lim="800000"/>
              <a:headEnd/>
              <a:tailEnd/>
            </a:ln>
          </p:spPr>
          <p:txBody>
            <a:bodyPr wrap="square" lIns="90000" rIns="90000">
              <a:spAutoFit/>
            </a:bodyPr>
            <a:lstStyle/>
            <a:p>
              <a:pPr marL="342900" indent="-342900">
                <a:spcBef>
                  <a:spcPct val="50000"/>
                </a:spcBef>
              </a:pPr>
              <a:r>
                <a:rPr lang="en-US" altLang="ja-JP" sz="2400" dirty="0" smtClean="0">
                  <a:latin typeface="HGP創英角ｺﾞｼｯｸUB" pitchFamily="50" charset="-128"/>
                  <a:ea typeface="HGP創英角ｺﾞｼｯｸUB" pitchFamily="50" charset="-128"/>
                </a:rPr>
                <a:t>1. Language</a:t>
              </a:r>
            </a:p>
            <a:p>
              <a:pPr marL="342900" indent="-342900">
                <a:spcBef>
                  <a:spcPct val="50000"/>
                </a:spcBef>
              </a:pPr>
              <a:r>
                <a:rPr lang="en-US" altLang="ja-JP" sz="2400" dirty="0" smtClean="0">
                  <a:latin typeface="HGP創英角ｺﾞｼｯｸUB" pitchFamily="50" charset="-128"/>
                  <a:ea typeface="HGP創英角ｺﾞｼｯｸUB" pitchFamily="50" charset="-128"/>
                </a:rPr>
                <a:t>2. Non-language</a:t>
              </a:r>
              <a:endParaRPr lang="ja-JP" altLang="en-US" sz="2400" dirty="0">
                <a:latin typeface="HGP創英角ｺﾞｼｯｸUB" pitchFamily="50" charset="-128"/>
                <a:ea typeface="HGP創英角ｺﾞｼｯｸUB" pitchFamily="50" charset="-128"/>
              </a:endParaRPr>
            </a:p>
          </p:txBody>
        </p:sp>
      </p:grpSp>
      <p:graphicFrame>
        <p:nvGraphicFramePr>
          <p:cNvPr id="11" name="Group 74"/>
          <p:cNvGraphicFramePr>
            <a:graphicFrameLocks/>
          </p:cNvGraphicFramePr>
          <p:nvPr>
            <p:extLst>
              <p:ext uri="{D42A27DB-BD31-4B8C-83A1-F6EECF244321}">
                <p14:modId xmlns:p14="http://schemas.microsoft.com/office/powerpoint/2010/main" val="1902039608"/>
              </p:ext>
            </p:extLst>
          </p:nvPr>
        </p:nvGraphicFramePr>
        <p:xfrm>
          <a:off x="292100" y="2504194"/>
          <a:ext cx="9347200" cy="3863225"/>
        </p:xfrm>
        <a:graphic>
          <a:graphicData uri="http://schemas.openxmlformats.org/drawingml/2006/table">
            <a:tbl>
              <a:tblPr/>
              <a:tblGrid>
                <a:gridCol w="2045938"/>
                <a:gridCol w="7301262"/>
              </a:tblGrid>
              <a:tr h="359748">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Non-language</a:t>
                      </a:r>
                      <a:endParaRPr kumimoji="1" lang="ja-JP" altLang="en-US" sz="20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72000" marR="72000" marT="72000" marB="72000" anchor="ctr" horzOverflow="overflow">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Point in execution</a:t>
                      </a:r>
                      <a:endParaRPr kumimoji="1" lang="ja-JP" altLang="en-US" sz="20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72000" marR="72000" marT="72000" marB="72000" anchor="ctr" horzOverflow="overflow">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a:noFill/>
                    </a:lnTlToBr>
                    <a:lnBlToTr>
                      <a:noFill/>
                    </a:lnBlToTr>
                    <a:solidFill>
                      <a:srgbClr val="66FFFF"/>
                    </a:solidFill>
                  </a:tcPr>
                </a:tc>
              </a:tr>
              <a:tr h="436058">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Expression</a:t>
                      </a:r>
                      <a:endParaRPr kumimoji="1" lang="ja-JP" altLang="en-US" sz="1800" b="0"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a:txBody>
                  <a:tcPr marL="72000" marR="72000" marT="36000" marB="36000" anchor="ctr" horzOverflow="overflow">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Be relaxes, and speak from beginning to the end in a bright expression. </a:t>
                      </a:r>
                      <a:endPar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72000" marR="72000" marT="36000" marB="36000" anchor="ctr" horzOverflow="overflow">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434847">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Voice</a:t>
                      </a:r>
                      <a:endParaRPr kumimoji="1" lang="ja-JP" altLang="en-US"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72000" marR="72000" marT="36000" marB="36000" anchor="ctr" horzOverflow="overflow">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Speak with intonation. Emphasize important point.</a:t>
                      </a:r>
                      <a:endPar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72000" marR="72000" marT="36000" marB="36000" anchor="ctr" horzOverflow="overflow">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436058">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Glance and eye line</a:t>
                      </a:r>
                      <a:endParaRPr kumimoji="1" lang="ja-JP" altLang="en-US" sz="1800" b="0"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a:txBody>
                  <a:tcPr marL="72000" marR="72000" marT="36000" marB="36000" anchor="ctr" horzOverflow="overflow">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Don’t look at the slides as possible, and eye contact to the entire listener evenly. (The frequency to the key person is high. )</a:t>
                      </a:r>
                      <a:endPar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72000" marR="72000" marT="36000" marB="36000" anchor="ctr" horzOverflow="overflow">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436058">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Gesture</a:t>
                      </a:r>
                      <a:endParaRPr kumimoji="1" lang="ja-JP" altLang="en-US" sz="1800" b="0"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a:txBody>
                  <a:tcPr marL="72000" marR="72000" marT="36000" marB="36000" anchor="ctr" horzOverflow="overflow">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Spread out the palm of your hand, raise your hand, and stretch yourself. </a:t>
                      </a:r>
                    </a:p>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Signal by the finger, and walk to listener (Use suitable gesture.). </a:t>
                      </a:r>
                      <a:endPar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72000" marR="72000" marT="36000" marB="36000" anchor="ctr" horzOverflow="overflow">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43727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Posture and attitude</a:t>
                      </a:r>
                      <a:endParaRPr kumimoji="1" lang="ja-JP" altLang="en-US" sz="1800" b="0"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a:txBody>
                  <a:tcPr marL="72000" marR="72000" marT="36000" marB="36000" anchor="ctr" horzOverflow="overflow">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Stand basically straight next to the screen, and turns ahead with relaxation. </a:t>
                      </a:r>
                    </a:p>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Make your backbone straight. (Posture shows the character. )</a:t>
                      </a:r>
                      <a:endPar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72000" marR="72000" marT="36000" marB="36000" anchor="ctr" horzOverflow="overflow">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434847">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Clothes</a:t>
                      </a:r>
                      <a:endParaRPr kumimoji="1" lang="ja-JP" altLang="en-US" sz="1800" b="0"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a:txBody>
                  <a:tcPr marL="72000" marR="72000" marT="36000" marB="36000" anchor="ctr" horzOverflow="overflow">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Keep fresh and clean feeling. </a:t>
                      </a:r>
                    </a:p>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Pay attention to clothes,  hair style, the beard, shoes, the make-up, and the fingernail, etc.</a:t>
                      </a:r>
                      <a:endPar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72000" marR="72000" marT="36000" marB="36000" anchor="ctr" horzOverflow="overflow">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94274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execution ③ Role and importance of non-language </a:t>
            </a:r>
            <a:endParaRPr kumimoji="1" lang="ja-JP" altLang="en-US" dirty="0"/>
          </a:p>
        </p:txBody>
      </p:sp>
      <p:sp>
        <p:nvSpPr>
          <p:cNvPr id="5" name="コンテンツ プレースホルダ 4"/>
          <p:cNvSpPr>
            <a:spLocks noGrp="1"/>
          </p:cNvSpPr>
          <p:nvPr>
            <p:ph idx="1"/>
          </p:nvPr>
        </p:nvSpPr>
        <p:spPr/>
        <p:txBody>
          <a:bodyPr/>
          <a:lstStyle/>
          <a:p>
            <a:r>
              <a:rPr lang="en-US" altLang="ja-JP" kern="1200" dirty="0" smtClean="0">
                <a:solidFill>
                  <a:srgbClr val="3333FF"/>
                </a:solidFill>
              </a:rPr>
              <a:t>Understand that the role that non-language part accounts for 92%. (Officer </a:t>
            </a:r>
            <a:r>
              <a:rPr lang="en-US" altLang="ja-JP" kern="1200" dirty="0" err="1" smtClean="0">
                <a:solidFill>
                  <a:srgbClr val="3333FF"/>
                </a:solidFill>
              </a:rPr>
              <a:t>Merabian's</a:t>
            </a:r>
            <a:r>
              <a:rPr lang="en-US" altLang="ja-JP" kern="1200" dirty="0" smtClean="0">
                <a:solidFill>
                  <a:srgbClr val="3333FF"/>
                </a:solidFill>
              </a:rPr>
              <a:t> result of the survey)</a:t>
            </a:r>
            <a:endParaRPr kumimoji="1" lang="ja-JP" altLang="en-US" dirty="0"/>
          </a:p>
        </p:txBody>
      </p:sp>
      <p:sp>
        <p:nvSpPr>
          <p:cNvPr id="6" name="Text Box 10"/>
          <p:cNvSpPr txBox="1">
            <a:spLocks noChangeArrowheads="1"/>
          </p:cNvSpPr>
          <p:nvPr/>
        </p:nvSpPr>
        <p:spPr bwMode="auto">
          <a:xfrm>
            <a:off x="760257" y="2144081"/>
            <a:ext cx="2784801" cy="4093428"/>
          </a:xfrm>
          <a:prstGeom prst="rect">
            <a:avLst/>
          </a:prstGeom>
          <a:noFill/>
          <a:ln w="19050" algn="ctr">
            <a:solidFill>
              <a:schemeClr val="tx1"/>
            </a:solidFill>
            <a:prstDash val="dash"/>
            <a:miter lim="800000"/>
            <a:headEnd/>
            <a:tailEnd/>
          </a:ln>
        </p:spPr>
        <p:txBody>
          <a:bodyPr wrap="square" lIns="90000" rIns="90000">
            <a:spAutoFit/>
          </a:bodyPr>
          <a:lstStyle/>
          <a:p>
            <a:pPr marL="285750" indent="-285750">
              <a:spcBef>
                <a:spcPts val="0"/>
              </a:spcBef>
              <a:buClr>
                <a:srgbClr val="FFC000"/>
              </a:buClr>
              <a:buSzPct val="120000"/>
              <a:buFont typeface="Wingdings" pitchFamily="2" charset="2"/>
              <a:buChar char="n"/>
            </a:pPr>
            <a:r>
              <a:rPr lang="en-US" altLang="ja-JP" sz="2000" smtClean="0">
                <a:latin typeface="HGP創英角ｺﾞｼｯｸUB" pitchFamily="50" charset="-128"/>
              </a:rPr>
              <a:t>Word</a:t>
            </a:r>
          </a:p>
          <a:p>
            <a:pPr marL="534988" indent="-268288">
              <a:spcBef>
                <a:spcPts val="0"/>
              </a:spcBef>
              <a:buClr>
                <a:srgbClr val="FFC000"/>
              </a:buClr>
              <a:buSzPct val="120000"/>
              <a:buFont typeface="Wingdings" pitchFamily="2" charset="2"/>
              <a:buChar char="Ø"/>
            </a:pPr>
            <a:r>
              <a:rPr lang="en-US" altLang="ja-JP" sz="2000" smtClean="0">
                <a:latin typeface="HGP創英角ｺﾞｼｯｸUB" pitchFamily="50" charset="-128"/>
              </a:rPr>
              <a:t>What do you say?</a:t>
            </a:r>
          </a:p>
          <a:p>
            <a:pPr marL="342900" indent="-342900">
              <a:spcBef>
                <a:spcPts val="0"/>
              </a:spcBef>
              <a:buClr>
                <a:srgbClr val="3333FF"/>
              </a:buClr>
              <a:buSzPct val="120000"/>
              <a:buFont typeface="Wingdings" pitchFamily="2" charset="2"/>
              <a:buChar char="n"/>
            </a:pPr>
            <a:r>
              <a:rPr lang="en-US" altLang="ja-JP" sz="2000" smtClean="0">
                <a:latin typeface="HGP創英角ｺﾞｼｯｸUB" pitchFamily="50" charset="-128"/>
              </a:rPr>
              <a:t>How to talk</a:t>
            </a:r>
          </a:p>
          <a:p>
            <a:pPr marL="534988" indent="-268288">
              <a:spcBef>
                <a:spcPts val="0"/>
              </a:spcBef>
              <a:buClr>
                <a:srgbClr val="3333FF"/>
              </a:buClr>
              <a:buSzPct val="120000"/>
              <a:buFont typeface="Wingdings" pitchFamily="2" charset="2"/>
              <a:buChar char="Ø"/>
            </a:pPr>
            <a:r>
              <a:rPr lang="en-US" altLang="ja-JP" sz="2000" smtClean="0">
                <a:latin typeface="HGP創英角ｺﾞｼｯｸUB" pitchFamily="50" charset="-128"/>
              </a:rPr>
              <a:t>Condition of voice</a:t>
            </a:r>
          </a:p>
          <a:p>
            <a:pPr marL="534988" indent="-268288">
              <a:spcBef>
                <a:spcPts val="0"/>
              </a:spcBef>
              <a:buClr>
                <a:srgbClr val="3333FF"/>
              </a:buClr>
              <a:buSzPct val="120000"/>
              <a:buFont typeface="Wingdings" pitchFamily="2" charset="2"/>
              <a:buChar char="Ø"/>
            </a:pPr>
            <a:r>
              <a:rPr lang="en-US" altLang="ja-JP" sz="2000" smtClean="0">
                <a:latin typeface="HGP創英角ｺﾞｼｯｸUB" pitchFamily="50" charset="-128"/>
              </a:rPr>
              <a:t>Height</a:t>
            </a:r>
          </a:p>
          <a:p>
            <a:pPr marL="534988" indent="-268288">
              <a:spcBef>
                <a:spcPts val="0"/>
              </a:spcBef>
              <a:buClr>
                <a:srgbClr val="3333FF"/>
              </a:buClr>
              <a:buSzPct val="120000"/>
              <a:buFont typeface="Wingdings" pitchFamily="2" charset="2"/>
              <a:buChar char="Ø"/>
            </a:pPr>
            <a:r>
              <a:rPr lang="en-US" altLang="ja-JP" sz="2000" smtClean="0">
                <a:latin typeface="HGP創英角ｺﾞｼｯｸUB" pitchFamily="50" charset="-128"/>
              </a:rPr>
              <a:t>Tone etc.</a:t>
            </a:r>
          </a:p>
          <a:p>
            <a:pPr marL="342900" indent="-342900">
              <a:spcBef>
                <a:spcPts val="0"/>
              </a:spcBef>
              <a:buClr>
                <a:srgbClr val="C00000"/>
              </a:buClr>
              <a:buSzPct val="120000"/>
              <a:buFont typeface="Wingdings" pitchFamily="2" charset="2"/>
              <a:buChar char="n"/>
            </a:pPr>
            <a:r>
              <a:rPr lang="en-US" altLang="ja-JP" sz="2000" smtClean="0">
                <a:latin typeface="HGP創英角ｺﾞｼｯｸUB" pitchFamily="50" charset="-128"/>
              </a:rPr>
              <a:t>Body language</a:t>
            </a:r>
          </a:p>
          <a:p>
            <a:pPr marL="534988" indent="-268288">
              <a:spcBef>
                <a:spcPts val="0"/>
              </a:spcBef>
              <a:buClr>
                <a:srgbClr val="C00000"/>
              </a:buClr>
              <a:buSzPct val="120000"/>
              <a:buFont typeface="Wingdings" pitchFamily="2" charset="2"/>
              <a:buChar char="Ø"/>
            </a:pPr>
            <a:r>
              <a:rPr lang="en-US" altLang="ja-JP" sz="2000" smtClean="0">
                <a:latin typeface="HGP創英角ｺﾞｼｯｸUB" pitchFamily="50" charset="-128"/>
              </a:rPr>
              <a:t>Attitude</a:t>
            </a:r>
          </a:p>
          <a:p>
            <a:pPr marL="534988" indent="-268288">
              <a:spcBef>
                <a:spcPts val="0"/>
              </a:spcBef>
              <a:buClr>
                <a:srgbClr val="C00000"/>
              </a:buClr>
              <a:buSzPct val="120000"/>
              <a:buFont typeface="Wingdings" pitchFamily="2" charset="2"/>
              <a:buChar char="Ø"/>
            </a:pPr>
            <a:r>
              <a:rPr lang="en-US" altLang="ja-JP" sz="2000" smtClean="0">
                <a:latin typeface="HGP創英角ｺﾞｼｯｸUB" pitchFamily="50" charset="-128"/>
              </a:rPr>
              <a:t>Posture</a:t>
            </a:r>
          </a:p>
          <a:p>
            <a:pPr marL="534988" indent="-268288">
              <a:spcBef>
                <a:spcPts val="0"/>
              </a:spcBef>
              <a:buClr>
                <a:srgbClr val="C00000"/>
              </a:buClr>
              <a:buSzPct val="120000"/>
              <a:buFont typeface="Wingdings" pitchFamily="2" charset="2"/>
              <a:buChar char="Ø"/>
            </a:pPr>
            <a:r>
              <a:rPr lang="en-US" altLang="ja-JP" sz="2000" smtClean="0">
                <a:latin typeface="HGP創英角ｺﾞｼｯｸUB" pitchFamily="50" charset="-128"/>
              </a:rPr>
              <a:t>Body</a:t>
            </a:r>
          </a:p>
          <a:p>
            <a:pPr marL="534988" indent="-268288">
              <a:spcBef>
                <a:spcPts val="0"/>
              </a:spcBef>
              <a:buClr>
                <a:srgbClr val="C00000"/>
              </a:buClr>
              <a:buSzPct val="120000"/>
              <a:buFont typeface="Wingdings" pitchFamily="2" charset="2"/>
              <a:buChar char="Ø"/>
            </a:pPr>
            <a:r>
              <a:rPr lang="en-US" altLang="ja-JP" sz="2000" smtClean="0">
                <a:latin typeface="HGP創英角ｺﾞｼｯｸUB" pitchFamily="50" charset="-128"/>
              </a:rPr>
              <a:t>Gesticulation</a:t>
            </a:r>
          </a:p>
          <a:p>
            <a:pPr marL="534988" indent="-268288">
              <a:spcBef>
                <a:spcPts val="0"/>
              </a:spcBef>
              <a:buClr>
                <a:srgbClr val="C00000"/>
              </a:buClr>
              <a:buSzPct val="120000"/>
              <a:buFont typeface="Wingdings" pitchFamily="2" charset="2"/>
              <a:buChar char="Ø"/>
            </a:pPr>
            <a:r>
              <a:rPr lang="en-US" altLang="ja-JP" sz="2000" smtClean="0">
                <a:latin typeface="HGP創英角ｺﾞｼｯｸUB" pitchFamily="50" charset="-128"/>
              </a:rPr>
              <a:t>Face</a:t>
            </a:r>
          </a:p>
          <a:p>
            <a:pPr marL="534988" indent="-268288">
              <a:spcBef>
                <a:spcPts val="0"/>
              </a:spcBef>
              <a:buClr>
                <a:srgbClr val="C00000"/>
              </a:buClr>
              <a:buSzPct val="120000"/>
              <a:buFont typeface="Wingdings" pitchFamily="2" charset="2"/>
              <a:buChar char="Ø"/>
            </a:pPr>
            <a:r>
              <a:rPr lang="en-US" altLang="ja-JP" sz="2000" smtClean="0">
                <a:latin typeface="HGP創英角ｺﾞｼｯｸUB" pitchFamily="50" charset="-128"/>
              </a:rPr>
              <a:t>Glance etc.</a:t>
            </a:r>
            <a:endParaRPr lang="ja-JP" altLang="en-US" sz="2000" dirty="0">
              <a:latin typeface="HGP創英角ｺﾞｼｯｸUB" pitchFamily="50" charset="-128"/>
            </a:endParaRPr>
          </a:p>
        </p:txBody>
      </p:sp>
      <p:graphicFrame>
        <p:nvGraphicFramePr>
          <p:cNvPr id="2" name="グラフ 1"/>
          <p:cNvGraphicFramePr/>
          <p:nvPr>
            <p:extLst>
              <p:ext uri="{D42A27DB-BD31-4B8C-83A1-F6EECF244321}">
                <p14:modId xmlns:p14="http://schemas.microsoft.com/office/powerpoint/2010/main" val="3087483027"/>
              </p:ext>
            </p:extLst>
          </p:nvPr>
        </p:nvGraphicFramePr>
        <p:xfrm>
          <a:off x="4642341" y="2144081"/>
          <a:ext cx="4076898" cy="40934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3118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nvGraphicFramePr>
        <p:xfrm>
          <a:off x="1399781" y="914935"/>
          <a:ext cx="7712976" cy="5009280"/>
        </p:xfrm>
        <a:graphic>
          <a:graphicData uri="http://schemas.openxmlformats.org/drawingml/2006/table">
            <a:tbl>
              <a:tblPr firstRow="1" bandRow="1">
                <a:tableStyleId>{5C22544A-7EE6-4342-B048-85BDC9FD1C3A}</a:tableStyleId>
              </a:tblPr>
              <a:tblGrid>
                <a:gridCol w="1268911"/>
                <a:gridCol w="6444065"/>
              </a:tblGrid>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1.</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Introduction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algn="ctr"/>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2.</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Base of presentation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dirty="0" smtClean="0">
                          <a:effectLst/>
                          <a:latin typeface="HGP創英角ｺﾞｼｯｸUB" pitchFamily="50" charset="-128"/>
                          <a:ea typeface="HGP創英角ｺﾞｼｯｸUB" pitchFamily="50" charset="-128"/>
                        </a:rPr>
                        <a:t>Aim and purpose</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Project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Document creation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Preparation for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Execution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3.</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Making of Power Point material</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4.</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Summary and homework </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897073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execution ④ bad Example of non-language</a:t>
            </a:r>
            <a:endParaRPr kumimoji="1" lang="ja-JP" altLang="en-US" dirty="0"/>
          </a:p>
        </p:txBody>
      </p:sp>
      <p:sp>
        <p:nvSpPr>
          <p:cNvPr id="5" name="コンテンツ プレースホルダ 4"/>
          <p:cNvSpPr>
            <a:spLocks noGrp="1"/>
          </p:cNvSpPr>
          <p:nvPr>
            <p:ph idx="1"/>
          </p:nvPr>
        </p:nvSpPr>
        <p:spPr>
          <a:xfrm>
            <a:off x="173038" y="769647"/>
            <a:ext cx="9585325" cy="900000"/>
          </a:xfrm>
        </p:spPr>
        <p:txBody>
          <a:bodyPr/>
          <a:lstStyle/>
          <a:p>
            <a:r>
              <a:rPr lang="en-US" altLang="ja-JP" kern="1200" dirty="0" smtClean="0">
                <a:solidFill>
                  <a:srgbClr val="000000"/>
                </a:solidFill>
              </a:rPr>
              <a:t>Non-language is a double-edged sword. Confirm whether the followings apply to yourself. </a:t>
            </a:r>
          </a:p>
        </p:txBody>
      </p:sp>
      <p:sp>
        <p:nvSpPr>
          <p:cNvPr id="6" name="Rectangle 33"/>
          <p:cNvSpPr>
            <a:spLocks noChangeArrowheads="1"/>
          </p:cNvSpPr>
          <p:nvPr/>
        </p:nvSpPr>
        <p:spPr bwMode="auto">
          <a:xfrm>
            <a:off x="655227" y="2016369"/>
            <a:ext cx="8981141" cy="3785652"/>
          </a:xfrm>
          <a:prstGeom prst="rect">
            <a:avLst/>
          </a:prstGeom>
          <a:solidFill>
            <a:srgbClr val="FF99FF"/>
          </a:solidFill>
          <a:ln w="19050" algn="ctr">
            <a:solidFill>
              <a:schemeClr val="tx1"/>
            </a:solidFill>
            <a:miter lim="800000"/>
            <a:headEnd/>
            <a:tailEnd/>
          </a:ln>
          <a:effectLst/>
        </p:spPr>
        <p:txBody>
          <a:bodyPr wrap="square" lIns="90000" rIns="90000" anchor="ctr">
            <a:spAutoFit/>
          </a:bodyPr>
          <a:lstStyle/>
          <a:p>
            <a:pPr marL="342900" indent="-342900">
              <a:spcBef>
                <a:spcPct val="50000"/>
              </a:spcBef>
              <a:buFont typeface="Wingdings" pitchFamily="2" charset="2"/>
              <a:buChar char="ü"/>
              <a:defRPr/>
            </a:pPr>
            <a:r>
              <a:rPr lang="en-US" altLang="ja-JP" sz="2400" dirty="0" smtClean="0">
                <a:solidFill>
                  <a:srgbClr val="000000"/>
                </a:solidFill>
                <a:latin typeface="+mn-ea"/>
                <a:ea typeface="+mn-ea"/>
              </a:rPr>
              <a:t>To say “Umm" or “Ah“ frequently. </a:t>
            </a:r>
          </a:p>
          <a:p>
            <a:pPr marL="342900" indent="-342900">
              <a:spcBef>
                <a:spcPct val="50000"/>
              </a:spcBef>
              <a:buFont typeface="Wingdings" pitchFamily="2" charset="2"/>
              <a:buChar char="ü"/>
              <a:defRPr/>
            </a:pPr>
            <a:r>
              <a:rPr lang="en-US" altLang="ja-JP" sz="2400" dirty="0" smtClean="0">
                <a:solidFill>
                  <a:srgbClr val="000000"/>
                </a:solidFill>
                <a:latin typeface="+mn-ea"/>
                <a:ea typeface="+mn-ea"/>
              </a:rPr>
              <a:t>It’s hard to hear because the ending of a word is vague. </a:t>
            </a:r>
          </a:p>
          <a:p>
            <a:pPr marL="342900" indent="-342900">
              <a:spcBef>
                <a:spcPct val="50000"/>
              </a:spcBef>
              <a:buFont typeface="Wingdings" pitchFamily="2" charset="2"/>
              <a:buChar char="ü"/>
              <a:defRPr/>
            </a:pPr>
            <a:r>
              <a:rPr lang="en-US" altLang="ja-JP" sz="2400" dirty="0" smtClean="0">
                <a:solidFill>
                  <a:srgbClr val="000000"/>
                </a:solidFill>
                <a:latin typeface="+mn-ea"/>
                <a:ea typeface="+mn-ea"/>
              </a:rPr>
              <a:t>To speak without intonation or small voice. </a:t>
            </a:r>
          </a:p>
          <a:p>
            <a:pPr marL="342900" indent="-342900">
              <a:spcBef>
                <a:spcPct val="50000"/>
              </a:spcBef>
              <a:buFont typeface="Wingdings" pitchFamily="2" charset="2"/>
              <a:buChar char="ü"/>
              <a:defRPr/>
            </a:pPr>
            <a:r>
              <a:rPr lang="en-US" altLang="ja-JP" sz="2400" dirty="0" smtClean="0">
                <a:solidFill>
                  <a:srgbClr val="000000"/>
                </a:solidFill>
                <a:latin typeface="+mn-ea"/>
                <a:ea typeface="+mn-ea"/>
              </a:rPr>
              <a:t>To speak with your hands in your pocket. </a:t>
            </a:r>
          </a:p>
          <a:p>
            <a:pPr marL="342900" indent="-342900">
              <a:spcBef>
                <a:spcPct val="50000"/>
              </a:spcBef>
              <a:buFont typeface="Wingdings" pitchFamily="2" charset="2"/>
              <a:buChar char="ü"/>
              <a:defRPr/>
            </a:pPr>
            <a:r>
              <a:rPr lang="en-US" altLang="ja-JP" sz="2400" dirty="0" smtClean="0">
                <a:solidFill>
                  <a:srgbClr val="000000"/>
                </a:solidFill>
                <a:latin typeface="+mn-ea"/>
                <a:ea typeface="+mn-ea"/>
              </a:rPr>
              <a:t>To speak with your folded arms. </a:t>
            </a:r>
          </a:p>
          <a:p>
            <a:pPr marL="342900" indent="-342900">
              <a:spcBef>
                <a:spcPct val="50000"/>
              </a:spcBef>
              <a:buFont typeface="Wingdings" pitchFamily="2" charset="2"/>
              <a:buChar char="ü"/>
              <a:defRPr/>
            </a:pPr>
            <a:r>
              <a:rPr lang="en-US" altLang="ja-JP" sz="2400" dirty="0" smtClean="0">
                <a:solidFill>
                  <a:srgbClr val="000000"/>
                </a:solidFill>
                <a:latin typeface="+mn-ea"/>
                <a:ea typeface="+mn-ea"/>
              </a:rPr>
              <a:t>To speak with your face down without seeing listener's face. </a:t>
            </a:r>
          </a:p>
          <a:p>
            <a:pPr marL="342900" indent="-342900">
              <a:spcBef>
                <a:spcPct val="50000"/>
              </a:spcBef>
              <a:buFont typeface="Wingdings" pitchFamily="2" charset="2"/>
              <a:buChar char="ü"/>
              <a:defRPr/>
            </a:pPr>
            <a:r>
              <a:rPr lang="en-US" altLang="ja-JP" sz="2400" dirty="0" smtClean="0">
                <a:solidFill>
                  <a:srgbClr val="000000"/>
                </a:solidFill>
                <a:latin typeface="+mn-ea"/>
                <a:ea typeface="+mn-ea"/>
              </a:rPr>
              <a:t>To speak without confidence. </a:t>
            </a:r>
            <a:endParaRPr lang="ja-JP" altLang="en-US" sz="2400" dirty="0">
              <a:solidFill>
                <a:srgbClr val="000000"/>
              </a:solidFill>
              <a:latin typeface="+mn-ea"/>
              <a:ea typeface="+mn-ea"/>
            </a:endParaRPr>
          </a:p>
        </p:txBody>
      </p:sp>
    </p:spTree>
    <p:extLst>
      <p:ext uri="{BB962C8B-B14F-4D97-AF65-F5344CB8AC3E}">
        <p14:creationId xmlns:p14="http://schemas.microsoft.com/office/powerpoint/2010/main" val="5294498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execution ⑤ How to talk</a:t>
            </a:r>
            <a:endParaRPr kumimoji="1" lang="ja-JP" altLang="en-US" dirty="0"/>
          </a:p>
        </p:txBody>
      </p:sp>
      <p:sp>
        <p:nvSpPr>
          <p:cNvPr id="24" name="コンテンツ プレースホルダ 23"/>
          <p:cNvSpPr>
            <a:spLocks noGrp="1"/>
          </p:cNvSpPr>
          <p:nvPr>
            <p:ph idx="1"/>
          </p:nvPr>
        </p:nvSpPr>
        <p:spPr/>
        <p:txBody>
          <a:bodyPr/>
          <a:lstStyle/>
          <a:p>
            <a:r>
              <a:rPr lang="en-US" altLang="ja-JP" dirty="0" smtClean="0"/>
              <a:t>Please talk </a:t>
            </a:r>
            <a:r>
              <a:rPr kumimoji="1" lang="en-US" altLang="ja-JP" dirty="0" smtClean="0"/>
              <a:t>effective effectively </a:t>
            </a:r>
            <a:r>
              <a:rPr lang="en-US" altLang="ja-JP" dirty="0" smtClean="0"/>
              <a:t>with</a:t>
            </a:r>
            <a:r>
              <a:rPr kumimoji="1" lang="en-US" altLang="ja-JP" dirty="0" smtClean="0"/>
              <a:t> open mind. </a:t>
            </a:r>
            <a:endParaRPr kumimoji="1" lang="ja-JP" altLang="en-US" dirty="0"/>
          </a:p>
        </p:txBody>
      </p:sp>
      <p:grpSp>
        <p:nvGrpSpPr>
          <p:cNvPr id="27" name="グループ化 26"/>
          <p:cNvGrpSpPr/>
          <p:nvPr/>
        </p:nvGrpSpPr>
        <p:grpSpPr>
          <a:xfrm>
            <a:off x="247219" y="1397783"/>
            <a:ext cx="9427961" cy="2227139"/>
            <a:chOff x="247219" y="1397783"/>
            <a:chExt cx="9427961" cy="2227139"/>
          </a:xfrm>
        </p:grpSpPr>
        <p:sp>
          <p:nvSpPr>
            <p:cNvPr id="25" name="テキスト ボックス 3"/>
            <p:cNvSpPr txBox="1">
              <a:spLocks noChangeArrowheads="1"/>
            </p:cNvSpPr>
            <p:nvPr/>
          </p:nvSpPr>
          <p:spPr bwMode="auto">
            <a:xfrm>
              <a:off x="247219" y="1397784"/>
              <a:ext cx="1980000" cy="2227138"/>
            </a:xfrm>
            <a:prstGeom prst="rect">
              <a:avLst/>
            </a:prstGeom>
            <a:solidFill>
              <a:srgbClr val="FF99FF"/>
            </a:solidFill>
            <a:ln w="9525">
              <a:solidFill>
                <a:schemeClr val="tx1"/>
              </a:solidFill>
              <a:miter lim="800000"/>
              <a:headEnd/>
              <a:tailEnd/>
            </a:ln>
          </p:spPr>
          <p:txBody>
            <a:bodyPr vert="horz" lIns="90000" tIns="72000" bIns="72000" anchor="ctr"/>
            <a:lstStyle/>
            <a:p>
              <a:pPr algn="ctr">
                <a:spcBef>
                  <a:spcPts val="0"/>
                </a:spcBef>
              </a:pPr>
              <a:r>
                <a:rPr lang="en-US" altLang="ja-JP" sz="2400" dirty="0" smtClean="0">
                  <a:latin typeface="+mj-ea"/>
                  <a:ea typeface="+mj-ea"/>
                </a:rPr>
                <a:t>Effective</a:t>
              </a:r>
            </a:p>
            <a:p>
              <a:pPr algn="ctr">
                <a:spcBef>
                  <a:spcPts val="0"/>
                </a:spcBef>
              </a:pPr>
              <a:r>
                <a:rPr lang="en-US" altLang="ja-JP" sz="2400" dirty="0" smtClean="0">
                  <a:latin typeface="+mj-ea"/>
                  <a:ea typeface="+mj-ea"/>
                </a:rPr>
                <a:t>how to talk</a:t>
              </a:r>
              <a:endParaRPr lang="ja-JP" altLang="en-US" sz="2400" dirty="0" smtClean="0">
                <a:latin typeface="+mj-ea"/>
                <a:ea typeface="+mj-ea"/>
              </a:endParaRPr>
            </a:p>
          </p:txBody>
        </p:sp>
        <p:sp>
          <p:nvSpPr>
            <p:cNvPr id="26" name="テキスト ボックス 5"/>
            <p:cNvSpPr txBox="1">
              <a:spLocks noChangeArrowheads="1"/>
            </p:cNvSpPr>
            <p:nvPr/>
          </p:nvSpPr>
          <p:spPr bwMode="auto">
            <a:xfrm>
              <a:off x="2411663" y="1397783"/>
              <a:ext cx="7263517" cy="2227139"/>
            </a:xfrm>
            <a:prstGeom prst="rect">
              <a:avLst/>
            </a:prstGeom>
            <a:noFill/>
            <a:ln w="9525">
              <a:solidFill>
                <a:schemeClr val="bg1">
                  <a:lumMod val="50000"/>
                </a:schemeClr>
              </a:solidFill>
              <a:prstDash val="dash"/>
              <a:miter lim="800000"/>
              <a:headEnd/>
              <a:tailEnd/>
            </a:ln>
          </p:spPr>
          <p:txBody>
            <a:bodyPr wrap="square" lIns="72000" tIns="36000" rIns="72000" bIns="36000" anchor="ctr">
              <a:spAutoFit/>
            </a:bodyPr>
            <a:lstStyle/>
            <a:p>
              <a:pPr marL="174625" indent="-174625">
                <a:spcBef>
                  <a:spcPts val="0"/>
                </a:spcBef>
                <a:buFont typeface="Wingdings" pitchFamily="2" charset="2"/>
                <a:buChar char="Ø"/>
                <a:defRPr/>
              </a:pPr>
              <a:r>
                <a:rPr lang="en-US" altLang="ja-JP" sz="2000" dirty="0" smtClean="0">
                  <a:latin typeface="HGP創英角ｺﾞｼｯｸUB" pitchFamily="50" charset="-128"/>
                </a:rPr>
                <a:t>Persuade the other party, and talk simply to get their consent.</a:t>
              </a:r>
            </a:p>
            <a:p>
              <a:pPr marL="447675" indent="-268288">
                <a:spcBef>
                  <a:spcPts val="0"/>
                </a:spcBef>
                <a:buClr>
                  <a:srgbClr val="FF0000"/>
                </a:buClr>
                <a:buFont typeface="Wingdings" pitchFamily="2" charset="2"/>
                <a:buChar char="ü"/>
                <a:defRPr/>
              </a:pPr>
              <a:r>
                <a:rPr lang="en-US" altLang="ja-JP" sz="2000" dirty="0" smtClean="0">
                  <a:latin typeface="HGP創英角ｺﾞｼｯｸUB" pitchFamily="50" charset="-128"/>
                </a:rPr>
                <a:t>Talk the desire, your insistence and idea. </a:t>
              </a:r>
            </a:p>
            <a:p>
              <a:pPr marL="447675" indent="-268288">
                <a:spcBef>
                  <a:spcPts val="0"/>
                </a:spcBef>
                <a:buClr>
                  <a:srgbClr val="FF0000"/>
                </a:buClr>
                <a:buFont typeface="Wingdings" pitchFamily="2" charset="2"/>
                <a:buChar char="ü"/>
                <a:defRPr/>
              </a:pPr>
              <a:r>
                <a:rPr lang="en-US" altLang="ja-JP" sz="2000" dirty="0" smtClean="0">
                  <a:latin typeface="HGP創英角ｺﾞｼｯｸUB" pitchFamily="50" charset="-128"/>
                </a:rPr>
                <a:t>Speak slowly, clearly, and greatly. </a:t>
              </a:r>
            </a:p>
            <a:p>
              <a:pPr marL="447675" indent="-268288">
                <a:spcBef>
                  <a:spcPts val="0"/>
                </a:spcBef>
                <a:buClr>
                  <a:srgbClr val="FF0000"/>
                </a:buClr>
                <a:buFont typeface="Wingdings" pitchFamily="2" charset="2"/>
                <a:buChar char="ü"/>
                <a:defRPr/>
              </a:pPr>
              <a:r>
                <a:rPr lang="en-US" altLang="ja-JP" sz="2000" dirty="0" smtClean="0">
                  <a:latin typeface="HGP創英角ｺﾞｼｯｸUB" pitchFamily="50" charset="-128"/>
                </a:rPr>
                <a:t>Speak by the phrase. </a:t>
              </a:r>
            </a:p>
            <a:p>
              <a:pPr marL="447675" indent="-268288">
                <a:spcBef>
                  <a:spcPts val="0"/>
                </a:spcBef>
                <a:buClr>
                  <a:srgbClr val="FF0000"/>
                </a:buClr>
                <a:buFont typeface="Wingdings" pitchFamily="2" charset="2"/>
                <a:buChar char="ü"/>
                <a:defRPr/>
              </a:pPr>
              <a:r>
                <a:rPr lang="en-US" altLang="ja-JP" sz="2000" dirty="0" smtClean="0">
                  <a:latin typeface="HGP創英角ｺﾞｼｯｸUB" pitchFamily="50" charset="-128"/>
                </a:rPr>
                <a:t>Speak with the concrete example. </a:t>
              </a:r>
            </a:p>
            <a:p>
              <a:pPr marL="447675" indent="-268288">
                <a:spcBef>
                  <a:spcPts val="0"/>
                </a:spcBef>
                <a:buClr>
                  <a:srgbClr val="FF0000"/>
                </a:buClr>
                <a:buFont typeface="Wingdings" pitchFamily="2" charset="2"/>
                <a:buChar char="ü"/>
                <a:defRPr/>
              </a:pPr>
              <a:r>
                <a:rPr lang="en-US" altLang="ja-JP" sz="2000" dirty="0" smtClean="0">
                  <a:latin typeface="HGP創英角ｺﾞｼｯｸUB" pitchFamily="50" charset="-128"/>
                </a:rPr>
                <a:t>Speak according to the listener (content, pace, and tone of voice, etc.). </a:t>
              </a:r>
            </a:p>
          </p:txBody>
        </p:sp>
      </p:grpSp>
      <p:grpSp>
        <p:nvGrpSpPr>
          <p:cNvPr id="28" name="グループ化 27"/>
          <p:cNvGrpSpPr/>
          <p:nvPr/>
        </p:nvGrpSpPr>
        <p:grpSpPr>
          <a:xfrm>
            <a:off x="247219" y="3846758"/>
            <a:ext cx="9427961" cy="1927181"/>
            <a:chOff x="247219" y="1757274"/>
            <a:chExt cx="9427961" cy="1927181"/>
          </a:xfrm>
        </p:grpSpPr>
        <p:sp>
          <p:nvSpPr>
            <p:cNvPr id="29" name="テキスト ボックス 3"/>
            <p:cNvSpPr txBox="1">
              <a:spLocks noChangeArrowheads="1"/>
            </p:cNvSpPr>
            <p:nvPr/>
          </p:nvSpPr>
          <p:spPr bwMode="auto">
            <a:xfrm>
              <a:off x="247219" y="1757274"/>
              <a:ext cx="1980000" cy="1919362"/>
            </a:xfrm>
            <a:prstGeom prst="rect">
              <a:avLst/>
            </a:prstGeom>
            <a:solidFill>
              <a:srgbClr val="FF99FF"/>
            </a:solidFill>
            <a:ln w="9525">
              <a:solidFill>
                <a:schemeClr val="tx1"/>
              </a:solidFill>
              <a:miter lim="800000"/>
              <a:headEnd/>
              <a:tailEnd/>
            </a:ln>
          </p:spPr>
          <p:txBody>
            <a:bodyPr vert="horz" lIns="90000" tIns="72000" bIns="72000" anchor="ctr"/>
            <a:lstStyle/>
            <a:p>
              <a:pPr algn="ctr">
                <a:spcBef>
                  <a:spcPts val="0"/>
                </a:spcBef>
              </a:pPr>
              <a:r>
                <a:rPr lang="en-US" altLang="ja-JP" sz="2400" dirty="0" smtClean="0">
                  <a:latin typeface="+mj-ea"/>
                  <a:ea typeface="+mj-ea"/>
                </a:rPr>
                <a:t>How to talk</a:t>
              </a:r>
            </a:p>
            <a:p>
              <a:pPr algn="ctr">
                <a:spcBef>
                  <a:spcPts val="0"/>
                </a:spcBef>
              </a:pPr>
              <a:r>
                <a:rPr lang="en-US" altLang="ja-JP" sz="2400" dirty="0" smtClean="0">
                  <a:latin typeface="+mj-ea"/>
                  <a:ea typeface="+mj-ea"/>
                </a:rPr>
                <a:t>with open mind</a:t>
              </a:r>
              <a:endParaRPr lang="ja-JP" altLang="en-US" sz="2400" dirty="0" smtClean="0">
                <a:latin typeface="+mj-ea"/>
                <a:ea typeface="+mj-ea"/>
              </a:endParaRPr>
            </a:p>
          </p:txBody>
        </p:sp>
        <p:sp>
          <p:nvSpPr>
            <p:cNvPr id="30" name="テキスト ボックス 5"/>
            <p:cNvSpPr txBox="1">
              <a:spLocks noChangeArrowheads="1"/>
            </p:cNvSpPr>
            <p:nvPr/>
          </p:nvSpPr>
          <p:spPr bwMode="auto">
            <a:xfrm>
              <a:off x="2411663" y="1765092"/>
              <a:ext cx="7263517" cy="1919363"/>
            </a:xfrm>
            <a:prstGeom prst="rect">
              <a:avLst/>
            </a:prstGeom>
            <a:noFill/>
            <a:ln w="9525">
              <a:solidFill>
                <a:schemeClr val="bg1">
                  <a:lumMod val="50000"/>
                </a:schemeClr>
              </a:solidFill>
              <a:prstDash val="dash"/>
              <a:miter lim="800000"/>
              <a:headEnd/>
              <a:tailEnd/>
            </a:ln>
          </p:spPr>
          <p:txBody>
            <a:bodyPr wrap="square" lIns="72000" tIns="36000" rIns="72000" bIns="36000" anchor="ctr">
              <a:spAutoFit/>
            </a:bodyPr>
            <a:lstStyle/>
            <a:p>
              <a:pPr marL="174625" indent="-174625">
                <a:spcBef>
                  <a:spcPts val="0"/>
                </a:spcBef>
                <a:buFont typeface="Wingdings" pitchFamily="2" charset="2"/>
                <a:buChar char="Ø"/>
                <a:defRPr/>
              </a:pPr>
              <a:r>
                <a:rPr lang="en-US" altLang="ja-JP" sz="2000" dirty="0" smtClean="0">
                  <a:latin typeface="HGP創英角ｺﾞｼｯｸUB" pitchFamily="50" charset="-128"/>
                </a:rPr>
                <a:t>Share atmosphere with listener and involve the other party. </a:t>
              </a:r>
            </a:p>
            <a:p>
              <a:pPr marL="447675" indent="-268288">
                <a:spcBef>
                  <a:spcPts val="0"/>
                </a:spcBef>
                <a:buClr>
                  <a:srgbClr val="FF0000"/>
                </a:buClr>
                <a:buFont typeface="Wingdings" pitchFamily="2" charset="2"/>
                <a:buChar char="ü"/>
                <a:defRPr/>
              </a:pPr>
              <a:r>
                <a:rPr lang="en-US" altLang="ja-JP" sz="2000" dirty="0" smtClean="0">
                  <a:latin typeface="HGP創英角ｺﾞｼｯｸUB" pitchFamily="50" charset="-128"/>
                </a:rPr>
                <a:t>Talk naturally. </a:t>
              </a:r>
            </a:p>
            <a:p>
              <a:pPr marL="447675" indent="-268288">
                <a:spcBef>
                  <a:spcPts val="0"/>
                </a:spcBef>
                <a:buClr>
                  <a:srgbClr val="FF0000"/>
                </a:buClr>
                <a:buFont typeface="Wingdings" pitchFamily="2" charset="2"/>
                <a:buChar char="ü"/>
                <a:defRPr/>
              </a:pPr>
              <a:r>
                <a:rPr lang="en-US" altLang="ja-JP" sz="2000" dirty="0" smtClean="0">
                  <a:latin typeface="HGP創英角ｺﾞｼｯｸUB" pitchFamily="50" charset="-128"/>
                </a:rPr>
                <a:t>Talk interactively. </a:t>
              </a:r>
            </a:p>
            <a:p>
              <a:pPr marL="447675" indent="-268288">
                <a:spcBef>
                  <a:spcPts val="0"/>
                </a:spcBef>
                <a:buClr>
                  <a:srgbClr val="FF0000"/>
                </a:buClr>
                <a:buFont typeface="Wingdings" pitchFamily="2" charset="2"/>
                <a:buChar char="ü"/>
                <a:defRPr/>
              </a:pPr>
              <a:r>
                <a:rPr lang="en-US" altLang="ja-JP" sz="2000" dirty="0" smtClean="0">
                  <a:latin typeface="HGP創英角ｺﾞｼｯｸUB" pitchFamily="50" charset="-128"/>
                </a:rPr>
                <a:t>Speak affirmatively. </a:t>
              </a:r>
            </a:p>
            <a:p>
              <a:pPr marL="447675" indent="-268288">
                <a:spcBef>
                  <a:spcPts val="0"/>
                </a:spcBef>
                <a:buClr>
                  <a:srgbClr val="FF0000"/>
                </a:buClr>
                <a:buFont typeface="Wingdings" pitchFamily="2" charset="2"/>
                <a:buChar char="ü"/>
                <a:defRPr/>
              </a:pPr>
              <a:r>
                <a:rPr lang="en-US" altLang="ja-JP" sz="2000" dirty="0" smtClean="0">
                  <a:latin typeface="HGP創英角ｺﾞｼｯｸUB" pitchFamily="50" charset="-128"/>
                </a:rPr>
                <a:t>Become modest. </a:t>
              </a:r>
            </a:p>
            <a:p>
              <a:pPr marL="447675" indent="-268288">
                <a:spcBef>
                  <a:spcPts val="0"/>
                </a:spcBef>
                <a:buClr>
                  <a:srgbClr val="FF0000"/>
                </a:buClr>
                <a:buFont typeface="Wingdings" pitchFamily="2" charset="2"/>
                <a:buChar char="ü"/>
                <a:defRPr/>
              </a:pPr>
              <a:r>
                <a:rPr lang="en-US" altLang="ja-JP" sz="2000" dirty="0" smtClean="0">
                  <a:latin typeface="HGP創英角ｺﾞｼｯｸUB" pitchFamily="50" charset="-128"/>
                </a:rPr>
                <a:t>Don't be fear. </a:t>
              </a:r>
              <a:endParaRPr lang="ja-JP" altLang="en-US" sz="2000" dirty="0" smtClean="0">
                <a:latin typeface="HGP創英角ｺﾞｼｯｸUB" pitchFamily="50" charset="-128"/>
              </a:endParaRPr>
            </a:p>
          </p:txBody>
        </p:sp>
      </p:grpSp>
    </p:spTree>
    <p:extLst>
      <p:ext uri="{BB962C8B-B14F-4D97-AF65-F5344CB8AC3E}">
        <p14:creationId xmlns:p14="http://schemas.microsoft.com/office/powerpoint/2010/main" val="34782148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smtClean="0"/>
              <a:t>Execution ⑥ closing</a:t>
            </a:r>
            <a:endParaRPr kumimoji="1" lang="ja-JP" altLang="en-US" dirty="0"/>
          </a:p>
        </p:txBody>
      </p:sp>
      <p:sp>
        <p:nvSpPr>
          <p:cNvPr id="5" name="コンテンツ プレースホルダ 4"/>
          <p:cNvSpPr>
            <a:spLocks noGrp="1"/>
          </p:cNvSpPr>
          <p:nvPr>
            <p:ph idx="1"/>
          </p:nvPr>
        </p:nvSpPr>
        <p:spPr/>
        <p:txBody>
          <a:bodyPr/>
          <a:lstStyle/>
          <a:p>
            <a:r>
              <a:rPr lang="en-US" altLang="ja-JP" kern="1200" dirty="0" smtClean="0">
                <a:solidFill>
                  <a:srgbClr val="000000"/>
                </a:solidFill>
              </a:rPr>
              <a:t>The last conclusion is important as the same as “To attract". </a:t>
            </a:r>
            <a:endParaRPr kumimoji="1" lang="ja-JP" altLang="en-US" dirty="0"/>
          </a:p>
        </p:txBody>
      </p:sp>
      <p:sp>
        <p:nvSpPr>
          <p:cNvPr id="24" name="AutoShape 16"/>
          <p:cNvSpPr>
            <a:spLocks noChangeArrowheads="1"/>
          </p:cNvSpPr>
          <p:nvPr/>
        </p:nvSpPr>
        <p:spPr bwMode="auto">
          <a:xfrm>
            <a:off x="369315" y="1893406"/>
            <a:ext cx="9536685" cy="4318000"/>
          </a:xfrm>
          <a:prstGeom prst="triangle">
            <a:avLst>
              <a:gd name="adj" fmla="val 7486"/>
            </a:avLst>
          </a:prstGeom>
          <a:solidFill>
            <a:srgbClr val="CCFFFF"/>
          </a:solidFill>
          <a:ln w="19050" algn="ctr">
            <a:noFill/>
            <a:miter lim="800000"/>
            <a:headEnd/>
            <a:tailEnd/>
          </a:ln>
        </p:spPr>
        <p:txBody>
          <a:bodyPr wrap="none" lIns="90000" rIns="90000" anchor="ctr"/>
          <a:lstStyle/>
          <a:p>
            <a:pPr algn="ctr">
              <a:spcBef>
                <a:spcPct val="50000"/>
              </a:spcBef>
            </a:pPr>
            <a:endParaRPr lang="ja-JP" altLang="en-US">
              <a:latin typeface="HGP創英角ｺﾞｼｯｸUB" pitchFamily="50" charset="-128"/>
              <a:ea typeface="HGP創英角ｺﾞｼｯｸUB" pitchFamily="50" charset="-128"/>
            </a:endParaRPr>
          </a:p>
        </p:txBody>
      </p:sp>
      <p:sp>
        <p:nvSpPr>
          <p:cNvPr id="25" name="Rectangle 8"/>
          <p:cNvSpPr>
            <a:spLocks noChangeArrowheads="1"/>
          </p:cNvSpPr>
          <p:nvPr/>
        </p:nvSpPr>
        <p:spPr bwMode="auto">
          <a:xfrm>
            <a:off x="1702726" y="1509698"/>
            <a:ext cx="7995000" cy="709781"/>
          </a:xfrm>
          <a:prstGeom prst="rect">
            <a:avLst/>
          </a:prstGeom>
          <a:solidFill>
            <a:schemeClr val="bg1"/>
          </a:solidFill>
          <a:ln w="9525" algn="ctr">
            <a:solidFill>
              <a:schemeClr val="tx1"/>
            </a:solidFill>
            <a:prstDash val="dash"/>
            <a:miter lim="800000"/>
            <a:headEnd/>
            <a:tailEnd/>
          </a:ln>
          <a:effectLst/>
        </p:spPr>
        <p:txBody>
          <a:bodyPr wrap="none" lIns="90000" rIns="90000" anchor="ctr"/>
          <a:lstStyle/>
          <a:p>
            <a:pPr marL="342900" indent="-342900">
              <a:lnSpc>
                <a:spcPct val="70000"/>
              </a:lnSpc>
              <a:spcBef>
                <a:spcPct val="50000"/>
              </a:spcBef>
              <a:defRPr/>
            </a:pPr>
            <a:r>
              <a:rPr lang="ja-JP" altLang="en-US" sz="1600" dirty="0" smtClean="0">
                <a:latin typeface="HGP創英角ｺﾞｼｯｸUB" pitchFamily="50" charset="-128"/>
                <a:ea typeface="HGP創英角ｺﾞｼｯｸUB" pitchFamily="50" charset="-128"/>
              </a:rPr>
              <a:t>･</a:t>
            </a:r>
            <a:r>
              <a:rPr lang="en-US" altLang="ja-JP" sz="1600" dirty="0" smtClean="0">
                <a:latin typeface="HGP創英角ｺﾞｼｯｸUB" pitchFamily="50" charset="-128"/>
                <a:ea typeface="HGP創英角ｺﾞｼｯｸUB" pitchFamily="50" charset="-128"/>
              </a:rPr>
              <a:t>Confirm the entire content, and remind the point. </a:t>
            </a:r>
          </a:p>
          <a:p>
            <a:pPr marL="342900" indent="-342900">
              <a:lnSpc>
                <a:spcPct val="70000"/>
              </a:lnSpc>
              <a:spcBef>
                <a:spcPct val="50000"/>
              </a:spcBef>
              <a:defRPr/>
            </a:pPr>
            <a:r>
              <a:rPr lang="ja-JP" altLang="en-US" sz="1600" dirty="0" smtClean="0">
                <a:latin typeface="HGP創英角ｺﾞｼｯｸUB" pitchFamily="50" charset="-128"/>
                <a:ea typeface="HGP創英角ｺﾞｼｯｸUB" pitchFamily="50" charset="-128"/>
              </a:rPr>
              <a:t>･</a:t>
            </a:r>
            <a:r>
              <a:rPr lang="en-US" altLang="ja-JP" sz="1600" dirty="0" smtClean="0">
                <a:latin typeface="HGP創英角ｺﾞｼｯｸUB" pitchFamily="50" charset="-128"/>
                <a:ea typeface="HGP創英角ｺﾞｼｯｸUB" pitchFamily="50" charset="-128"/>
              </a:rPr>
              <a:t>If there is a question from the listener, add the comments or explanations. </a:t>
            </a:r>
            <a:endParaRPr lang="ja-JP" altLang="en-US" sz="1600" dirty="0">
              <a:latin typeface="HGP創英角ｺﾞｼｯｸUB" pitchFamily="50" charset="-128"/>
              <a:ea typeface="HGP創英角ｺﾞｼｯｸUB" pitchFamily="50" charset="-128"/>
            </a:endParaRPr>
          </a:p>
        </p:txBody>
      </p:sp>
      <p:sp>
        <p:nvSpPr>
          <p:cNvPr id="26" name="Rectangle 9"/>
          <p:cNvSpPr>
            <a:spLocks noChangeArrowheads="1"/>
          </p:cNvSpPr>
          <p:nvPr/>
        </p:nvSpPr>
        <p:spPr bwMode="auto">
          <a:xfrm>
            <a:off x="1702726" y="2849779"/>
            <a:ext cx="7995000" cy="709781"/>
          </a:xfrm>
          <a:prstGeom prst="rect">
            <a:avLst/>
          </a:prstGeom>
          <a:solidFill>
            <a:schemeClr val="bg1"/>
          </a:solidFill>
          <a:ln w="9525" algn="ctr">
            <a:solidFill>
              <a:schemeClr val="tx1"/>
            </a:solidFill>
            <a:prstDash val="dash"/>
            <a:miter lim="800000"/>
            <a:headEnd/>
            <a:tailEnd/>
          </a:ln>
          <a:effectLst/>
        </p:spPr>
        <p:txBody>
          <a:bodyPr wrap="none" lIns="90000" rIns="90000" anchor="ctr"/>
          <a:lstStyle/>
          <a:p>
            <a:pPr marL="342900" indent="-342900">
              <a:lnSpc>
                <a:spcPct val="70000"/>
              </a:lnSpc>
              <a:spcBef>
                <a:spcPct val="50000"/>
              </a:spcBef>
              <a:defRPr/>
            </a:pPr>
            <a:r>
              <a:rPr lang="ja-JP" altLang="en-US" sz="1600" dirty="0" smtClean="0">
                <a:latin typeface="HGP創英角ｺﾞｼｯｸUB" pitchFamily="50" charset="-128"/>
                <a:ea typeface="HGP創英角ｺﾞｼｯｸUB" pitchFamily="50" charset="-128"/>
              </a:rPr>
              <a:t>･</a:t>
            </a:r>
            <a:r>
              <a:rPr lang="en-US" altLang="ja-JP" sz="1600" dirty="0" smtClean="0">
                <a:latin typeface="HGP創英角ｺﾞｼｯｸUB" pitchFamily="50" charset="-128"/>
                <a:ea typeface="HGP創英角ｺﾞｼｯｸUB" pitchFamily="50" charset="-128"/>
              </a:rPr>
              <a:t>Refrain the same content and the key message as the conclusion presented </a:t>
            </a:r>
          </a:p>
          <a:p>
            <a:pPr marL="342900" indent="-342900">
              <a:lnSpc>
                <a:spcPct val="70000"/>
              </a:lnSpc>
              <a:spcBef>
                <a:spcPct val="50000"/>
              </a:spcBef>
              <a:defRPr/>
            </a:pPr>
            <a:r>
              <a:rPr lang="en-US" altLang="ja-JP" dirty="0" smtClean="0">
                <a:latin typeface="HGP創英角ｺﾞｼｯｸUB" pitchFamily="50" charset="-128"/>
              </a:rPr>
              <a:t> </a:t>
            </a:r>
            <a:r>
              <a:rPr lang="en-US" altLang="ja-JP" sz="1600" dirty="0" smtClean="0">
                <a:latin typeface="HGP創英角ｺﾞｼｯｸUB" pitchFamily="50" charset="-128"/>
                <a:ea typeface="HGP創英角ｺﾞｼｯｸUB" pitchFamily="50" charset="-128"/>
              </a:rPr>
              <a:t>by the opening. </a:t>
            </a:r>
          </a:p>
        </p:txBody>
      </p:sp>
      <p:sp>
        <p:nvSpPr>
          <p:cNvPr id="27" name="Rectangle 10"/>
          <p:cNvSpPr>
            <a:spLocks noChangeArrowheads="1"/>
          </p:cNvSpPr>
          <p:nvPr/>
        </p:nvSpPr>
        <p:spPr bwMode="auto">
          <a:xfrm>
            <a:off x="1702726" y="4189859"/>
            <a:ext cx="7995000" cy="709781"/>
          </a:xfrm>
          <a:prstGeom prst="rect">
            <a:avLst/>
          </a:prstGeom>
          <a:solidFill>
            <a:schemeClr val="bg1"/>
          </a:solidFill>
          <a:ln w="9525" algn="ctr">
            <a:solidFill>
              <a:schemeClr val="tx1"/>
            </a:solidFill>
            <a:prstDash val="dash"/>
            <a:miter lim="800000"/>
            <a:headEnd/>
            <a:tailEnd/>
          </a:ln>
          <a:effectLst/>
        </p:spPr>
        <p:txBody>
          <a:bodyPr wrap="none" lIns="90000" rIns="90000" anchor="ctr"/>
          <a:lstStyle/>
          <a:p>
            <a:pPr marL="342900" indent="-342900">
              <a:lnSpc>
                <a:spcPct val="70000"/>
              </a:lnSpc>
              <a:spcBef>
                <a:spcPct val="50000"/>
              </a:spcBef>
              <a:defRPr/>
            </a:pPr>
            <a:r>
              <a:rPr lang="ja-JP" altLang="en-US" sz="1600" dirty="0" smtClean="0">
                <a:latin typeface="HGP創英角ｺﾞｼｯｸUB" pitchFamily="50" charset="-128"/>
                <a:ea typeface="HGP創英角ｺﾞｼｯｸUB" pitchFamily="50" charset="-128"/>
              </a:rPr>
              <a:t>･</a:t>
            </a:r>
            <a:r>
              <a:rPr lang="en-US" altLang="ja-JP" sz="1600" dirty="0" smtClean="0">
                <a:latin typeface="HGP創英角ｺﾞｼｯｸUB" pitchFamily="50" charset="-128"/>
                <a:ea typeface="HGP創英角ｺﾞｼｯｸUB" pitchFamily="50" charset="-128"/>
              </a:rPr>
              <a:t>Make positive and interactive atmosphere with the listener.</a:t>
            </a:r>
            <a:endParaRPr lang="ja-JP" altLang="en-US" sz="1600" dirty="0">
              <a:latin typeface="HGP創英角ｺﾞｼｯｸUB" pitchFamily="50" charset="-128"/>
              <a:ea typeface="HGP創英角ｺﾞｼｯｸUB" pitchFamily="50" charset="-128"/>
            </a:endParaRPr>
          </a:p>
        </p:txBody>
      </p:sp>
      <p:sp>
        <p:nvSpPr>
          <p:cNvPr id="28" name="Rectangle 11"/>
          <p:cNvSpPr>
            <a:spLocks noChangeArrowheads="1"/>
          </p:cNvSpPr>
          <p:nvPr/>
        </p:nvSpPr>
        <p:spPr bwMode="auto">
          <a:xfrm>
            <a:off x="1702726" y="5531788"/>
            <a:ext cx="7995000" cy="709781"/>
          </a:xfrm>
          <a:prstGeom prst="rect">
            <a:avLst/>
          </a:prstGeom>
          <a:solidFill>
            <a:schemeClr val="bg1"/>
          </a:solidFill>
          <a:ln w="9525" algn="ctr">
            <a:solidFill>
              <a:schemeClr val="tx1"/>
            </a:solidFill>
            <a:prstDash val="dash"/>
            <a:miter lim="800000"/>
            <a:headEnd/>
            <a:tailEnd/>
          </a:ln>
          <a:effectLst/>
        </p:spPr>
        <p:txBody>
          <a:bodyPr wrap="none" lIns="90000" rIns="90000" anchor="ctr"/>
          <a:lstStyle/>
          <a:p>
            <a:pPr marL="342900" indent="-342900">
              <a:lnSpc>
                <a:spcPct val="70000"/>
              </a:lnSpc>
              <a:spcBef>
                <a:spcPct val="50000"/>
              </a:spcBef>
              <a:defRPr/>
            </a:pPr>
            <a:r>
              <a:rPr lang="ja-JP" altLang="en-US" sz="1600" dirty="0" smtClean="0">
                <a:latin typeface="HGP創英角ｺﾞｼｯｸUB" pitchFamily="50" charset="-128"/>
                <a:ea typeface="HGP創英角ｺﾞｼｯｸUB" pitchFamily="50" charset="-128"/>
              </a:rPr>
              <a:t>･</a:t>
            </a:r>
            <a:r>
              <a:rPr lang="en-US" altLang="ja-JP" sz="1600" dirty="0" smtClean="0">
                <a:latin typeface="HGP創英角ｺﾞｼｯｸUB" pitchFamily="50" charset="-128"/>
                <a:ea typeface="HGP創英角ｺﾞｼｯｸUB" pitchFamily="50" charset="-128"/>
              </a:rPr>
              <a:t>Suggest the next step or promote the decision. </a:t>
            </a:r>
          </a:p>
          <a:p>
            <a:pPr marL="342900" indent="-342900">
              <a:lnSpc>
                <a:spcPct val="70000"/>
              </a:lnSpc>
              <a:spcBef>
                <a:spcPct val="50000"/>
              </a:spcBef>
              <a:defRPr/>
            </a:pPr>
            <a:r>
              <a:rPr lang="ja-JP" altLang="en-US" sz="1600" dirty="0" smtClean="0">
                <a:latin typeface="HGP創英角ｺﾞｼｯｸUB" pitchFamily="50" charset="-128"/>
                <a:ea typeface="HGP創英角ｺﾞｼｯｸUB" pitchFamily="50" charset="-128"/>
              </a:rPr>
              <a:t>･</a:t>
            </a:r>
            <a:r>
              <a:rPr lang="en-US" altLang="ja-JP" dirty="0" smtClean="0">
                <a:latin typeface="HGP創英角ｺﾞｼｯｸUB" pitchFamily="50" charset="-128"/>
              </a:rPr>
              <a:t>Impress the key message and your insistence to the listener.</a:t>
            </a:r>
            <a:r>
              <a:rPr lang="en-US" altLang="ja-JP" sz="1600" dirty="0" smtClean="0">
                <a:latin typeface="HGP創英角ｺﾞｼｯｸUB" pitchFamily="50" charset="-128"/>
                <a:ea typeface="HGP創英角ｺﾞｼｯｸUB" pitchFamily="50" charset="-128"/>
              </a:rPr>
              <a:t>(Be dramatic!) </a:t>
            </a:r>
            <a:endParaRPr lang="ja-JP" altLang="en-US" sz="1600" dirty="0">
              <a:latin typeface="HGP創英角ｺﾞｼｯｸUB" pitchFamily="50" charset="-128"/>
              <a:ea typeface="HGP創英角ｺﾞｼｯｸUB" pitchFamily="50" charset="-128"/>
            </a:endParaRPr>
          </a:p>
        </p:txBody>
      </p:sp>
      <p:sp>
        <p:nvSpPr>
          <p:cNvPr id="29" name="Rectangle 12"/>
          <p:cNvSpPr>
            <a:spLocks noChangeArrowheads="1"/>
          </p:cNvSpPr>
          <p:nvPr/>
        </p:nvSpPr>
        <p:spPr bwMode="auto">
          <a:xfrm>
            <a:off x="286765" y="1509698"/>
            <a:ext cx="1341438" cy="709781"/>
          </a:xfrm>
          <a:prstGeom prst="rect">
            <a:avLst/>
          </a:prstGeom>
          <a:solidFill>
            <a:srgbClr val="FF99FF"/>
          </a:solidFill>
          <a:ln w="9525" algn="ctr">
            <a:solidFill>
              <a:schemeClr val="tx1"/>
            </a:solidFill>
            <a:miter lim="800000"/>
            <a:headEnd/>
            <a:tailEnd/>
          </a:ln>
          <a:effectLst/>
        </p:spPr>
        <p:txBody>
          <a:bodyPr wrap="none" lIns="90000" rIns="90000" anchor="ctr"/>
          <a:lstStyle/>
          <a:p>
            <a:pPr marL="342900" indent="-342900" algn="ctr">
              <a:spcBef>
                <a:spcPct val="50000"/>
              </a:spcBef>
              <a:defRPr/>
            </a:pPr>
            <a:r>
              <a:rPr lang="en-US" altLang="ja-JP" sz="2000" smtClean="0">
                <a:latin typeface="HGP創英角ｺﾞｼｯｸUB" pitchFamily="50" charset="-128"/>
                <a:ea typeface="HGP創英角ｺﾞｼｯｸUB" pitchFamily="50" charset="-128"/>
              </a:rPr>
              <a:t>Summary</a:t>
            </a:r>
            <a:endParaRPr lang="ja-JP" altLang="en-US" sz="2000">
              <a:latin typeface="HGP創英角ｺﾞｼｯｸUB" pitchFamily="50" charset="-128"/>
              <a:ea typeface="HGP創英角ｺﾞｼｯｸUB" pitchFamily="50" charset="-128"/>
            </a:endParaRPr>
          </a:p>
        </p:txBody>
      </p:sp>
      <p:sp>
        <p:nvSpPr>
          <p:cNvPr id="30" name="Rectangle 13"/>
          <p:cNvSpPr>
            <a:spLocks noChangeArrowheads="1"/>
          </p:cNvSpPr>
          <p:nvPr/>
        </p:nvSpPr>
        <p:spPr bwMode="auto">
          <a:xfrm>
            <a:off x="286765" y="2849779"/>
            <a:ext cx="1341438" cy="709781"/>
          </a:xfrm>
          <a:prstGeom prst="rect">
            <a:avLst/>
          </a:prstGeom>
          <a:solidFill>
            <a:srgbClr val="FF99FF"/>
          </a:solidFill>
          <a:ln w="9525" algn="ctr">
            <a:solidFill>
              <a:schemeClr val="tx1"/>
            </a:solidFill>
            <a:miter lim="800000"/>
            <a:headEnd/>
            <a:tailEnd/>
          </a:ln>
          <a:effectLst/>
        </p:spPr>
        <p:txBody>
          <a:bodyPr wrap="none" lIns="90000" rIns="90000" anchor="ctr"/>
          <a:lstStyle/>
          <a:p>
            <a:pPr marL="342900" indent="-342900" algn="ctr">
              <a:spcBef>
                <a:spcPct val="50000"/>
              </a:spcBef>
              <a:defRPr/>
            </a:pPr>
            <a:r>
              <a:rPr lang="en-US" altLang="ja-JP" sz="2000" smtClean="0">
                <a:latin typeface="HGP創英角ｺﾞｼｯｸUB" pitchFamily="50" charset="-128"/>
                <a:ea typeface="HGP創英角ｺﾞｼｯｸUB" pitchFamily="50" charset="-128"/>
              </a:rPr>
              <a:t>Conclusion</a:t>
            </a:r>
            <a:endParaRPr lang="ja-JP" altLang="en-US" sz="2000">
              <a:latin typeface="HGP創英角ｺﾞｼｯｸUB" pitchFamily="50" charset="-128"/>
              <a:ea typeface="HGP創英角ｺﾞｼｯｸUB" pitchFamily="50" charset="-128"/>
            </a:endParaRPr>
          </a:p>
        </p:txBody>
      </p:sp>
      <p:sp>
        <p:nvSpPr>
          <p:cNvPr id="31" name="Rectangle 14"/>
          <p:cNvSpPr>
            <a:spLocks noChangeArrowheads="1"/>
          </p:cNvSpPr>
          <p:nvPr/>
        </p:nvSpPr>
        <p:spPr bwMode="auto">
          <a:xfrm>
            <a:off x="286765" y="4189859"/>
            <a:ext cx="1341438" cy="709781"/>
          </a:xfrm>
          <a:prstGeom prst="rect">
            <a:avLst/>
          </a:prstGeom>
          <a:solidFill>
            <a:srgbClr val="FF99FF"/>
          </a:solidFill>
          <a:ln w="9525" algn="ctr">
            <a:solidFill>
              <a:schemeClr val="tx1"/>
            </a:solidFill>
            <a:miter lim="800000"/>
            <a:headEnd/>
            <a:tailEnd/>
          </a:ln>
          <a:effectLst/>
        </p:spPr>
        <p:txBody>
          <a:bodyPr wrap="none" lIns="90000" rIns="90000" anchor="ctr"/>
          <a:lstStyle/>
          <a:p>
            <a:pPr marL="342900" indent="-342900" algn="ctr">
              <a:spcBef>
                <a:spcPct val="50000"/>
              </a:spcBef>
              <a:defRPr/>
            </a:pPr>
            <a:r>
              <a:rPr lang="en-US" altLang="ja-JP" sz="2000" dirty="0" smtClean="0">
                <a:latin typeface="HGP創英角ｺﾞｼｯｸUB" pitchFamily="50" charset="-128"/>
                <a:ea typeface="HGP創英角ｺﾞｼｯｸUB" pitchFamily="50" charset="-128"/>
              </a:rPr>
              <a:t>Question</a:t>
            </a:r>
          </a:p>
          <a:p>
            <a:pPr marL="342900" indent="-342900" algn="ctr">
              <a:spcBef>
                <a:spcPct val="50000"/>
              </a:spcBef>
              <a:defRPr/>
            </a:pPr>
            <a:r>
              <a:rPr lang="en-US" altLang="ja-JP" sz="2000" dirty="0" smtClean="0">
                <a:latin typeface="HGP創英角ｺﾞｼｯｸUB" pitchFamily="50" charset="-128"/>
              </a:rPr>
              <a:t>an</a:t>
            </a:r>
            <a:r>
              <a:rPr lang="en-US" altLang="ja-JP" sz="2000" dirty="0" smtClean="0">
                <a:latin typeface="HGP創英角ｺﾞｼｯｸUB" pitchFamily="50" charset="-128"/>
                <a:ea typeface="HGP創英角ｺﾞｼｯｸUB" pitchFamily="50" charset="-128"/>
              </a:rPr>
              <a:t>d</a:t>
            </a:r>
            <a:r>
              <a:rPr lang="en-US" altLang="ja-JP" sz="2000" dirty="0" smtClean="0">
                <a:latin typeface="HGP創英角ｺﾞｼｯｸUB" pitchFamily="50" charset="-128"/>
              </a:rPr>
              <a:t> a</a:t>
            </a:r>
            <a:r>
              <a:rPr lang="en-US" altLang="ja-JP" sz="2000" dirty="0" smtClean="0">
                <a:latin typeface="HGP創英角ｺﾞｼｯｸUB" pitchFamily="50" charset="-128"/>
                <a:ea typeface="HGP創英角ｺﾞｼｯｸUB" pitchFamily="50" charset="-128"/>
              </a:rPr>
              <a:t>nswer</a:t>
            </a:r>
            <a:endParaRPr lang="ja-JP" altLang="en-US" sz="2000" dirty="0">
              <a:latin typeface="HGP創英角ｺﾞｼｯｸUB" pitchFamily="50" charset="-128"/>
              <a:ea typeface="HGP創英角ｺﾞｼｯｸUB" pitchFamily="50" charset="-128"/>
            </a:endParaRPr>
          </a:p>
        </p:txBody>
      </p:sp>
      <p:sp>
        <p:nvSpPr>
          <p:cNvPr id="32" name="Rectangle 15"/>
          <p:cNvSpPr>
            <a:spLocks noChangeArrowheads="1"/>
          </p:cNvSpPr>
          <p:nvPr/>
        </p:nvSpPr>
        <p:spPr bwMode="auto">
          <a:xfrm>
            <a:off x="286765" y="5531788"/>
            <a:ext cx="1341438" cy="709781"/>
          </a:xfrm>
          <a:prstGeom prst="rect">
            <a:avLst/>
          </a:prstGeom>
          <a:solidFill>
            <a:srgbClr val="FF99FF"/>
          </a:solidFill>
          <a:ln w="9525" algn="ctr">
            <a:solidFill>
              <a:schemeClr val="tx1"/>
            </a:solidFill>
            <a:miter lim="800000"/>
            <a:headEnd/>
            <a:tailEnd/>
          </a:ln>
          <a:effectLst/>
        </p:spPr>
        <p:txBody>
          <a:bodyPr wrap="none" lIns="90000" rIns="90000" anchor="ctr"/>
          <a:lstStyle/>
          <a:p>
            <a:pPr marL="342900" indent="-342900" algn="ctr">
              <a:spcBef>
                <a:spcPct val="50000"/>
              </a:spcBef>
              <a:defRPr/>
            </a:pPr>
            <a:r>
              <a:rPr lang="en-US" altLang="ja-JP" sz="2000" dirty="0" smtClean="0">
                <a:latin typeface="HGP創英角ｺﾞｼｯｸUB" pitchFamily="50" charset="-128"/>
                <a:ea typeface="HGP創英角ｺﾞｼｯｸUB" pitchFamily="50" charset="-128"/>
              </a:rPr>
              <a:t>Closing</a:t>
            </a:r>
            <a:endParaRPr lang="ja-JP" altLang="en-US" sz="2000" dirty="0">
              <a:latin typeface="HGP創英角ｺﾞｼｯｸUB" pitchFamily="50" charset="-128"/>
              <a:ea typeface="HGP創英角ｺﾞｼｯｸUB" pitchFamily="50" charset="-128"/>
            </a:endParaRPr>
          </a:p>
        </p:txBody>
      </p:sp>
      <p:sp>
        <p:nvSpPr>
          <p:cNvPr id="33" name="AutoShape 17"/>
          <p:cNvSpPr>
            <a:spLocks noChangeArrowheads="1"/>
          </p:cNvSpPr>
          <p:nvPr/>
        </p:nvSpPr>
        <p:spPr bwMode="auto">
          <a:xfrm rot="5400000">
            <a:off x="750381" y="2135831"/>
            <a:ext cx="436563" cy="837539"/>
          </a:xfrm>
          <a:prstGeom prst="rightArrow">
            <a:avLst>
              <a:gd name="adj1" fmla="val 12593"/>
              <a:gd name="adj2" fmla="val 58509"/>
            </a:avLst>
          </a:prstGeom>
          <a:solidFill>
            <a:schemeClr val="tx1"/>
          </a:solidFill>
          <a:ln w="9525">
            <a:noFill/>
            <a:miter lim="800000"/>
            <a:headEnd/>
            <a:tailEnd/>
          </a:ln>
        </p:spPr>
        <p:txBody>
          <a:bodyPr wrap="none" anchor="ctr"/>
          <a:lstStyle/>
          <a:p>
            <a:pPr algn="ctr">
              <a:spcBef>
                <a:spcPct val="50000"/>
              </a:spcBef>
            </a:pPr>
            <a:endParaRPr lang="ja-JP" altLang="en-US">
              <a:latin typeface="HGP創英角ｺﾞｼｯｸUB" pitchFamily="50" charset="-128"/>
              <a:ea typeface="HGP創英角ｺﾞｼｯｸUB" pitchFamily="50" charset="-128"/>
            </a:endParaRPr>
          </a:p>
        </p:txBody>
      </p:sp>
      <p:sp>
        <p:nvSpPr>
          <p:cNvPr id="34" name="AutoShape 18"/>
          <p:cNvSpPr>
            <a:spLocks noChangeArrowheads="1"/>
          </p:cNvSpPr>
          <p:nvPr/>
        </p:nvSpPr>
        <p:spPr bwMode="auto">
          <a:xfrm rot="5400000">
            <a:off x="750381" y="3466156"/>
            <a:ext cx="436563" cy="837539"/>
          </a:xfrm>
          <a:prstGeom prst="rightArrow">
            <a:avLst>
              <a:gd name="adj1" fmla="val 12593"/>
              <a:gd name="adj2" fmla="val 58509"/>
            </a:avLst>
          </a:prstGeom>
          <a:solidFill>
            <a:schemeClr val="tx1"/>
          </a:solidFill>
          <a:ln w="9525">
            <a:noFill/>
            <a:miter lim="800000"/>
            <a:headEnd/>
            <a:tailEnd/>
          </a:ln>
        </p:spPr>
        <p:txBody>
          <a:bodyPr wrap="none" anchor="ctr"/>
          <a:lstStyle/>
          <a:p>
            <a:pPr algn="ctr">
              <a:spcBef>
                <a:spcPct val="50000"/>
              </a:spcBef>
            </a:pPr>
            <a:endParaRPr lang="ja-JP" altLang="en-US">
              <a:latin typeface="HGP創英角ｺﾞｼｯｸUB" pitchFamily="50" charset="-128"/>
              <a:ea typeface="HGP創英角ｺﾞｼｯｸUB" pitchFamily="50" charset="-128"/>
            </a:endParaRPr>
          </a:p>
        </p:txBody>
      </p:sp>
      <p:sp>
        <p:nvSpPr>
          <p:cNvPr id="35" name="AutoShape 19"/>
          <p:cNvSpPr>
            <a:spLocks noChangeArrowheads="1"/>
          </p:cNvSpPr>
          <p:nvPr/>
        </p:nvSpPr>
        <p:spPr bwMode="auto">
          <a:xfrm rot="5400000">
            <a:off x="751175" y="4811562"/>
            <a:ext cx="434975" cy="837539"/>
          </a:xfrm>
          <a:prstGeom prst="rightArrow">
            <a:avLst>
              <a:gd name="adj1" fmla="val 12593"/>
              <a:gd name="adj2" fmla="val 58509"/>
            </a:avLst>
          </a:prstGeom>
          <a:solidFill>
            <a:schemeClr val="tx1"/>
          </a:solidFill>
          <a:ln w="9525">
            <a:noFill/>
            <a:miter lim="800000"/>
            <a:headEnd/>
            <a:tailEnd/>
          </a:ln>
        </p:spPr>
        <p:txBody>
          <a:bodyPr wrap="none" anchor="ctr"/>
          <a:lstStyle/>
          <a:p>
            <a:pPr algn="ctr">
              <a:spcBef>
                <a:spcPct val="50000"/>
              </a:spcBef>
            </a:pPr>
            <a:endParaRPr lang="ja-JP" altLang="en-US">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657418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3797545112"/>
              </p:ext>
            </p:extLst>
          </p:nvPr>
        </p:nvGraphicFramePr>
        <p:xfrm>
          <a:off x="1767086" y="1282240"/>
          <a:ext cx="6397625" cy="4183680"/>
        </p:xfrm>
        <a:graphic>
          <a:graphicData uri="http://schemas.openxmlformats.org/drawingml/2006/table">
            <a:tbl>
              <a:tblPr firstRow="1" bandRow="1">
                <a:tableStyleId>{5C22544A-7EE6-4342-B048-85BDC9FD1C3A}</a:tableStyleId>
              </a:tblPr>
              <a:tblGrid>
                <a:gridCol w="1052514"/>
                <a:gridCol w="5345111"/>
              </a:tblGrid>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1.</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Introduction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algn="ctr"/>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2.</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Base of presentation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3.</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Making of Power Point material</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Rule</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NG collection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4.</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Summary and homework </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6054305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a:lstStyle/>
          <a:p>
            <a:r>
              <a:rPr lang="en-US" altLang="ja-JP" dirty="0" smtClean="0">
                <a:latin typeface="HGP創英角ｺﾞｼｯｸUB" pitchFamily="50" charset="-128"/>
                <a:ea typeface="HGP創英角ｺﾞｼｯｸUB" pitchFamily="50" charset="-128"/>
              </a:rPr>
              <a:t>Technique ① Use slide master </a:t>
            </a:r>
            <a:endParaRPr lang="ja-JP" altLang="en-US" dirty="0" smtClean="0">
              <a:latin typeface="HGP創英角ｺﾞｼｯｸUB" pitchFamily="50" charset="-128"/>
              <a:ea typeface="HGP創英角ｺﾞｼｯｸUB" pitchFamily="50" charset="-128"/>
            </a:endParaRPr>
          </a:p>
        </p:txBody>
      </p:sp>
      <p:sp>
        <p:nvSpPr>
          <p:cNvPr id="49155" name="Rectangle 3"/>
          <p:cNvSpPr>
            <a:spLocks noGrp="1" noChangeArrowheads="1"/>
          </p:cNvSpPr>
          <p:nvPr>
            <p:ph idx="1"/>
          </p:nvPr>
        </p:nvSpPr>
        <p:spPr/>
        <p:txBody>
          <a:bodyPr/>
          <a:lstStyle/>
          <a:p>
            <a:r>
              <a:rPr lang="en-US" altLang="ja-JP" dirty="0" smtClean="0">
                <a:latin typeface="HGP創英角ｺﾞｼｯｸUB" pitchFamily="50" charset="-128"/>
                <a:ea typeface="HGP創英角ｺﾞｼｯｸUB" pitchFamily="50" charset="-128"/>
              </a:rPr>
              <a:t>Use the slide master absolutely.</a:t>
            </a:r>
          </a:p>
          <a:p>
            <a:r>
              <a:rPr lang="en-US" altLang="ja-JP" dirty="0" smtClean="0">
                <a:latin typeface="HGP創英角ｺﾞｼｯｸUB" pitchFamily="50" charset="-128"/>
                <a:ea typeface="HGP創英角ｺﾞｼｯｸUB" pitchFamily="50" charset="-128"/>
              </a:rPr>
              <a:t>Change the pattern by the usage of presentation and the proposal. </a:t>
            </a:r>
          </a:p>
          <a:p>
            <a:endParaRPr lang="ja-JP" altLang="en-US" dirty="0" smtClean="0">
              <a:latin typeface="HGP創英角ｺﾞｼｯｸUB" pitchFamily="50" charset="-128"/>
              <a:ea typeface="HGP創英角ｺﾞｼｯｸUB" pitchFamily="50" charset="-128"/>
            </a:endParaRPr>
          </a:p>
        </p:txBody>
      </p:sp>
      <p:pic>
        <p:nvPicPr>
          <p:cNvPr id="1026" name="Picture 2"/>
          <p:cNvPicPr>
            <a:picLocks noChangeAspect="1" noChangeArrowheads="1"/>
          </p:cNvPicPr>
          <p:nvPr/>
        </p:nvPicPr>
        <p:blipFill>
          <a:blip r:embed="rId3" cstate="print"/>
          <a:srcRect/>
          <a:stretch>
            <a:fillRect/>
          </a:stretch>
        </p:blipFill>
        <p:spPr bwMode="auto">
          <a:xfrm>
            <a:off x="234583" y="2875083"/>
            <a:ext cx="4324521" cy="3240000"/>
          </a:xfrm>
          <a:prstGeom prst="rect">
            <a:avLst/>
          </a:prstGeom>
          <a:noFill/>
          <a:ln w="9525">
            <a:solidFill>
              <a:schemeClr val="tx1"/>
            </a:solid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886862" y="2868585"/>
            <a:ext cx="4690069" cy="3240000"/>
          </a:xfrm>
          <a:prstGeom prst="rect">
            <a:avLst/>
          </a:prstGeom>
          <a:noFill/>
          <a:ln w="9525">
            <a:solidFill>
              <a:schemeClr val="tx1"/>
            </a:solidFill>
            <a:miter lim="800000"/>
            <a:headEnd/>
            <a:tailEnd/>
          </a:ln>
        </p:spPr>
      </p:pic>
      <p:grpSp>
        <p:nvGrpSpPr>
          <p:cNvPr id="11" name="Group 33"/>
          <p:cNvGrpSpPr>
            <a:grpSpLocks/>
          </p:cNvGrpSpPr>
          <p:nvPr/>
        </p:nvGrpSpPr>
        <p:grpSpPr bwMode="auto">
          <a:xfrm>
            <a:off x="234583" y="1764634"/>
            <a:ext cx="4318964" cy="401926"/>
            <a:chOff x="1137" y="834"/>
            <a:chExt cx="4169" cy="212"/>
          </a:xfrm>
        </p:grpSpPr>
        <p:sp>
          <p:nvSpPr>
            <p:cNvPr id="12"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lang="en-US" altLang="ja-JP" sz="1800" smtClean="0">
                  <a:latin typeface="HGP創英角ｺﾞｼｯｸUB" pitchFamily="50" charset="-128"/>
                </a:rPr>
                <a:t>Presentation</a:t>
              </a:r>
              <a:endParaRPr kumimoji="1" lang="ja-JP" altLang="en-US" sz="1800" dirty="0">
                <a:latin typeface="HGP創英角ｺﾞｼｯｸUB" pitchFamily="50" charset="-128"/>
              </a:endParaRPr>
            </a:p>
          </p:txBody>
        </p:sp>
        <p:sp>
          <p:nvSpPr>
            <p:cNvPr id="13"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sz="1800"/>
            </a:p>
          </p:txBody>
        </p:sp>
      </p:grpSp>
      <p:grpSp>
        <p:nvGrpSpPr>
          <p:cNvPr id="14" name="Group 36"/>
          <p:cNvGrpSpPr>
            <a:grpSpLocks/>
          </p:cNvGrpSpPr>
          <p:nvPr/>
        </p:nvGrpSpPr>
        <p:grpSpPr bwMode="auto">
          <a:xfrm>
            <a:off x="4886861" y="1764634"/>
            <a:ext cx="4690069" cy="401926"/>
            <a:chOff x="1137" y="834"/>
            <a:chExt cx="4169" cy="212"/>
          </a:xfrm>
        </p:grpSpPr>
        <p:sp>
          <p:nvSpPr>
            <p:cNvPr id="15"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lang="en-US" altLang="ja-JP" sz="1800" smtClean="0">
                  <a:latin typeface="HGP創英角ｺﾞｼｯｸUB" pitchFamily="50" charset="-128"/>
                </a:rPr>
                <a:t>Proposal book</a:t>
              </a:r>
              <a:endParaRPr kumimoji="1" lang="ja-JP" altLang="en-US" sz="1800" dirty="0">
                <a:latin typeface="HGP創英角ｺﾞｼｯｸUB" pitchFamily="50" charset="-128"/>
              </a:endParaRPr>
            </a:p>
          </p:txBody>
        </p:sp>
        <p:sp>
          <p:nvSpPr>
            <p:cNvPr id="16"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sz="1800"/>
            </a:p>
          </p:txBody>
        </p:sp>
      </p:grpSp>
      <p:sp>
        <p:nvSpPr>
          <p:cNvPr id="17" name="Rectangle 3"/>
          <p:cNvSpPr txBox="1">
            <a:spLocks noChangeArrowheads="1"/>
          </p:cNvSpPr>
          <p:nvPr/>
        </p:nvSpPr>
        <p:spPr>
          <a:xfrm>
            <a:off x="234583" y="2166560"/>
            <a:ext cx="4324521" cy="702025"/>
          </a:xfrm>
          <a:prstGeom prst="rect">
            <a:avLst/>
          </a:prstGeom>
        </p:spPr>
        <p:txBody>
          <a:bodyPr/>
          <a:lstStyle>
            <a:lvl1pPr marL="269875" indent="-269875" algn="l" rtl="0" eaLnBrk="0" fontAlgn="base" hangingPunct="0">
              <a:spcBef>
                <a:spcPct val="0"/>
              </a:spcBef>
              <a:spcAft>
                <a:spcPct val="0"/>
              </a:spcAft>
              <a:buClr>
                <a:srgbClr val="6699FF"/>
              </a:buClr>
              <a:buFont typeface="Wingdings" pitchFamily="2" charset="2"/>
              <a:buChar char="n"/>
              <a:defRPr kumimoji="1" sz="1800">
                <a:solidFill>
                  <a:schemeClr val="tx1"/>
                </a:solidFill>
                <a:latin typeface="+mj-ea"/>
                <a:ea typeface="+mj-ea"/>
                <a:cs typeface="+mn-cs"/>
              </a:defRPr>
            </a:lvl1pPr>
            <a:lvl2pPr marL="444500" indent="-176213" algn="l" rtl="0" eaLnBrk="0" fontAlgn="base" hangingPunct="0">
              <a:spcBef>
                <a:spcPct val="20000"/>
              </a:spcBef>
              <a:spcAft>
                <a:spcPct val="0"/>
              </a:spcAft>
              <a:buClr>
                <a:srgbClr val="6699FF"/>
              </a:buClr>
              <a:buChar char="–"/>
              <a:defRPr kumimoji="1" sz="1600">
                <a:solidFill>
                  <a:schemeClr val="tx1"/>
                </a:solidFill>
                <a:latin typeface="+mj-ea"/>
                <a:ea typeface="+mj-ea"/>
              </a:defRPr>
            </a:lvl2pPr>
            <a:lvl3pPr marL="631825" indent="-187325" algn="l" rtl="0" eaLnBrk="0" fontAlgn="base" hangingPunct="0">
              <a:spcBef>
                <a:spcPct val="20000"/>
              </a:spcBef>
              <a:spcAft>
                <a:spcPct val="0"/>
              </a:spcAft>
              <a:buClr>
                <a:srgbClr val="6699FF"/>
              </a:buClr>
              <a:buChar char="•"/>
              <a:defRPr kumimoji="1" sz="1600">
                <a:solidFill>
                  <a:schemeClr val="tx1"/>
                </a:solidFill>
                <a:latin typeface="+mj-ea"/>
                <a:ea typeface="+mj-ea"/>
              </a:defRPr>
            </a:lvl3pPr>
            <a:lvl4pPr marL="1433513" indent="-179388" algn="l" rtl="0" eaLnBrk="0" fontAlgn="base" hangingPunct="0">
              <a:spcBef>
                <a:spcPct val="20000"/>
              </a:spcBef>
              <a:spcAft>
                <a:spcPct val="0"/>
              </a:spcAft>
              <a:buChar char="–"/>
              <a:defRPr kumimoji="1" sz="1600">
                <a:solidFill>
                  <a:schemeClr val="tx1"/>
                </a:solidFill>
                <a:latin typeface="Arial" charset="0"/>
                <a:ea typeface="HGP創英角ｺﾞｼｯｸUB" pitchFamily="50" charset="-128"/>
              </a:defRPr>
            </a:lvl4pPr>
            <a:lvl5pPr marL="1973263" indent="-360363" algn="l" rtl="0" eaLnBrk="0" fontAlgn="base" hangingPunct="0">
              <a:spcBef>
                <a:spcPct val="20000"/>
              </a:spcBef>
              <a:spcAft>
                <a:spcPct val="0"/>
              </a:spcAft>
              <a:buChar char="»"/>
              <a:defRPr kumimoji="1" sz="1600">
                <a:solidFill>
                  <a:schemeClr val="tx1"/>
                </a:solidFill>
                <a:latin typeface="Arial" charset="0"/>
                <a:ea typeface="HGP創英角ｺﾞｼｯｸUB" pitchFamily="50" charset="-128"/>
              </a:defRPr>
            </a:lvl5pPr>
            <a:lvl6pPr marL="2076450" indent="-179388" algn="l" rtl="0" fontAlgn="base">
              <a:spcBef>
                <a:spcPct val="20000"/>
              </a:spcBef>
              <a:spcAft>
                <a:spcPct val="0"/>
              </a:spcAft>
              <a:buChar char="»"/>
              <a:defRPr kumimoji="1" sz="1600">
                <a:solidFill>
                  <a:schemeClr val="tx1"/>
                </a:solidFill>
                <a:latin typeface="+mn-lt"/>
                <a:ea typeface="+mn-ea"/>
              </a:defRPr>
            </a:lvl6pPr>
            <a:lvl7pPr marL="2533650" indent="-179388" algn="l" rtl="0" fontAlgn="base">
              <a:spcBef>
                <a:spcPct val="20000"/>
              </a:spcBef>
              <a:spcAft>
                <a:spcPct val="0"/>
              </a:spcAft>
              <a:buChar char="»"/>
              <a:defRPr kumimoji="1" sz="1600">
                <a:solidFill>
                  <a:schemeClr val="tx1"/>
                </a:solidFill>
                <a:latin typeface="+mn-lt"/>
                <a:ea typeface="+mn-ea"/>
              </a:defRPr>
            </a:lvl7pPr>
            <a:lvl8pPr marL="2990850" indent="-179388" algn="l" rtl="0" fontAlgn="base">
              <a:spcBef>
                <a:spcPct val="20000"/>
              </a:spcBef>
              <a:spcAft>
                <a:spcPct val="0"/>
              </a:spcAft>
              <a:buChar char="»"/>
              <a:defRPr kumimoji="1" sz="1600">
                <a:solidFill>
                  <a:schemeClr val="tx1"/>
                </a:solidFill>
                <a:latin typeface="+mn-lt"/>
                <a:ea typeface="+mn-ea"/>
              </a:defRPr>
            </a:lvl8pPr>
            <a:lvl9pPr marL="3448050" indent="-179388" algn="l" rtl="0" fontAlgn="base">
              <a:spcBef>
                <a:spcPct val="20000"/>
              </a:spcBef>
              <a:spcAft>
                <a:spcPct val="0"/>
              </a:spcAft>
              <a:buChar char="»"/>
              <a:defRPr kumimoji="1" sz="1600">
                <a:solidFill>
                  <a:schemeClr val="tx1"/>
                </a:solidFill>
                <a:latin typeface="+mn-lt"/>
                <a:ea typeface="+mn-ea"/>
              </a:defRPr>
            </a:lvl9pPr>
          </a:lstStyle>
          <a:p>
            <a:pPr marL="0" indent="0">
              <a:buNone/>
            </a:pPr>
            <a:r>
              <a:rPr lang="en-US" altLang="ja-JP" sz="1600" smtClean="0"/>
              <a:t>The character is greatly simple in center justification. </a:t>
            </a:r>
            <a:endParaRPr lang="en-US" altLang="ja-JP" sz="1600" dirty="0" smtClean="0"/>
          </a:p>
        </p:txBody>
      </p:sp>
      <p:sp>
        <p:nvSpPr>
          <p:cNvPr id="18" name="Rectangle 3"/>
          <p:cNvSpPr txBox="1">
            <a:spLocks noChangeArrowheads="1"/>
          </p:cNvSpPr>
          <p:nvPr/>
        </p:nvSpPr>
        <p:spPr>
          <a:xfrm>
            <a:off x="4886862" y="2166560"/>
            <a:ext cx="4688943" cy="702025"/>
          </a:xfrm>
          <a:prstGeom prst="rect">
            <a:avLst/>
          </a:prstGeom>
        </p:spPr>
        <p:txBody>
          <a:bodyPr/>
          <a:lstStyle>
            <a:lvl1pPr marL="269875" indent="-269875" algn="l" rtl="0" eaLnBrk="0" fontAlgn="base" hangingPunct="0">
              <a:spcBef>
                <a:spcPct val="0"/>
              </a:spcBef>
              <a:spcAft>
                <a:spcPct val="0"/>
              </a:spcAft>
              <a:buClr>
                <a:srgbClr val="6699FF"/>
              </a:buClr>
              <a:buFont typeface="Wingdings" pitchFamily="2" charset="2"/>
              <a:buChar char="n"/>
              <a:defRPr kumimoji="1" sz="1800">
                <a:solidFill>
                  <a:schemeClr val="tx1"/>
                </a:solidFill>
                <a:latin typeface="+mj-ea"/>
                <a:ea typeface="+mj-ea"/>
                <a:cs typeface="+mn-cs"/>
              </a:defRPr>
            </a:lvl1pPr>
            <a:lvl2pPr marL="444500" indent="-176213" algn="l" rtl="0" eaLnBrk="0" fontAlgn="base" hangingPunct="0">
              <a:spcBef>
                <a:spcPct val="20000"/>
              </a:spcBef>
              <a:spcAft>
                <a:spcPct val="0"/>
              </a:spcAft>
              <a:buClr>
                <a:srgbClr val="6699FF"/>
              </a:buClr>
              <a:buChar char="–"/>
              <a:defRPr kumimoji="1" sz="1600">
                <a:solidFill>
                  <a:schemeClr val="tx1"/>
                </a:solidFill>
                <a:latin typeface="+mj-ea"/>
                <a:ea typeface="+mj-ea"/>
              </a:defRPr>
            </a:lvl2pPr>
            <a:lvl3pPr marL="631825" indent="-187325" algn="l" rtl="0" eaLnBrk="0" fontAlgn="base" hangingPunct="0">
              <a:spcBef>
                <a:spcPct val="20000"/>
              </a:spcBef>
              <a:spcAft>
                <a:spcPct val="0"/>
              </a:spcAft>
              <a:buClr>
                <a:srgbClr val="6699FF"/>
              </a:buClr>
              <a:buChar char="•"/>
              <a:defRPr kumimoji="1" sz="1600">
                <a:solidFill>
                  <a:schemeClr val="tx1"/>
                </a:solidFill>
                <a:latin typeface="+mj-ea"/>
                <a:ea typeface="+mj-ea"/>
              </a:defRPr>
            </a:lvl3pPr>
            <a:lvl4pPr marL="1433513" indent="-179388" algn="l" rtl="0" eaLnBrk="0" fontAlgn="base" hangingPunct="0">
              <a:spcBef>
                <a:spcPct val="20000"/>
              </a:spcBef>
              <a:spcAft>
                <a:spcPct val="0"/>
              </a:spcAft>
              <a:buChar char="–"/>
              <a:defRPr kumimoji="1" sz="1600">
                <a:solidFill>
                  <a:schemeClr val="tx1"/>
                </a:solidFill>
                <a:latin typeface="Arial" charset="0"/>
                <a:ea typeface="HGP創英角ｺﾞｼｯｸUB" pitchFamily="50" charset="-128"/>
              </a:defRPr>
            </a:lvl4pPr>
            <a:lvl5pPr marL="1973263" indent="-360363" algn="l" rtl="0" eaLnBrk="0" fontAlgn="base" hangingPunct="0">
              <a:spcBef>
                <a:spcPct val="20000"/>
              </a:spcBef>
              <a:spcAft>
                <a:spcPct val="0"/>
              </a:spcAft>
              <a:buChar char="»"/>
              <a:defRPr kumimoji="1" sz="1600">
                <a:solidFill>
                  <a:schemeClr val="tx1"/>
                </a:solidFill>
                <a:latin typeface="Arial" charset="0"/>
                <a:ea typeface="HGP創英角ｺﾞｼｯｸUB" pitchFamily="50" charset="-128"/>
              </a:defRPr>
            </a:lvl5pPr>
            <a:lvl6pPr marL="2076450" indent="-179388" algn="l" rtl="0" fontAlgn="base">
              <a:spcBef>
                <a:spcPct val="20000"/>
              </a:spcBef>
              <a:spcAft>
                <a:spcPct val="0"/>
              </a:spcAft>
              <a:buChar char="»"/>
              <a:defRPr kumimoji="1" sz="1600">
                <a:solidFill>
                  <a:schemeClr val="tx1"/>
                </a:solidFill>
                <a:latin typeface="+mn-lt"/>
                <a:ea typeface="+mn-ea"/>
              </a:defRPr>
            </a:lvl6pPr>
            <a:lvl7pPr marL="2533650" indent="-179388" algn="l" rtl="0" fontAlgn="base">
              <a:spcBef>
                <a:spcPct val="20000"/>
              </a:spcBef>
              <a:spcAft>
                <a:spcPct val="0"/>
              </a:spcAft>
              <a:buChar char="»"/>
              <a:defRPr kumimoji="1" sz="1600">
                <a:solidFill>
                  <a:schemeClr val="tx1"/>
                </a:solidFill>
                <a:latin typeface="+mn-lt"/>
                <a:ea typeface="+mn-ea"/>
              </a:defRPr>
            </a:lvl7pPr>
            <a:lvl8pPr marL="2990850" indent="-179388" algn="l" rtl="0" fontAlgn="base">
              <a:spcBef>
                <a:spcPct val="20000"/>
              </a:spcBef>
              <a:spcAft>
                <a:spcPct val="0"/>
              </a:spcAft>
              <a:buChar char="»"/>
              <a:defRPr kumimoji="1" sz="1600">
                <a:solidFill>
                  <a:schemeClr val="tx1"/>
                </a:solidFill>
                <a:latin typeface="+mn-lt"/>
                <a:ea typeface="+mn-ea"/>
              </a:defRPr>
            </a:lvl8pPr>
            <a:lvl9pPr marL="3448050" indent="-179388" algn="l" rtl="0" fontAlgn="base">
              <a:spcBef>
                <a:spcPct val="20000"/>
              </a:spcBef>
              <a:spcAft>
                <a:spcPct val="0"/>
              </a:spcAft>
              <a:buChar char="»"/>
              <a:defRPr kumimoji="1" sz="1600">
                <a:solidFill>
                  <a:schemeClr val="tx1"/>
                </a:solidFill>
                <a:latin typeface="+mn-lt"/>
                <a:ea typeface="+mn-ea"/>
              </a:defRPr>
            </a:lvl9pPr>
          </a:lstStyle>
          <a:p>
            <a:pPr marL="0" indent="0">
              <a:buNone/>
            </a:pPr>
            <a:r>
              <a:rPr lang="en-US" altLang="ja-JP" sz="1600" dirty="0" smtClean="0"/>
              <a:t>Write intellectually. </a:t>
            </a:r>
            <a:endParaRPr lang="ja-JP" altLang="en-US" sz="1600" dirty="0"/>
          </a:p>
        </p:txBody>
      </p:sp>
    </p:spTree>
    <p:extLst>
      <p:ext uri="{BB962C8B-B14F-4D97-AF65-F5344CB8AC3E}">
        <p14:creationId xmlns:p14="http://schemas.microsoft.com/office/powerpoint/2010/main" val="4863029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wrap="none"/>
          <a:lstStyle/>
          <a:p>
            <a:r>
              <a:rPr lang="en-US" altLang="ja-JP" dirty="0" smtClean="0">
                <a:latin typeface="HGP創英角ｺﾞｼｯｸUB" pitchFamily="50" charset="-128"/>
                <a:ea typeface="HGP創英角ｺﾞｼｯｸUB" pitchFamily="50" charset="-128"/>
              </a:rPr>
              <a:t>Technique ② object from the left to the right</a:t>
            </a:r>
            <a:br>
              <a:rPr lang="en-US" altLang="ja-JP" dirty="0" smtClean="0">
                <a:latin typeface="HGP創英角ｺﾞｼｯｸUB" pitchFamily="50" charset="-128"/>
                <a:ea typeface="HGP創英角ｺﾞｼｯｸUB" pitchFamily="50" charset="-128"/>
              </a:rPr>
            </a:br>
            <a:r>
              <a:rPr lang="en-US" altLang="ja-JP" dirty="0" smtClean="0">
                <a:latin typeface="HGP創英角ｺﾞｼｯｸUB" pitchFamily="50" charset="-128"/>
                <a:ea typeface="HGP創英角ｺﾞｼｯｸUB" pitchFamily="50" charset="-128"/>
              </a:rPr>
              <a:t>and from top to the bottom</a:t>
            </a:r>
            <a:endParaRPr lang="ja-JP" altLang="en-US" sz="2400" dirty="0" smtClean="0">
              <a:latin typeface="HGP創英角ｺﾞｼｯｸUB" pitchFamily="50" charset="-128"/>
              <a:ea typeface="HGP創英角ｺﾞｼｯｸUB" pitchFamily="50" charset="-128"/>
            </a:endParaRPr>
          </a:p>
        </p:txBody>
      </p:sp>
      <p:sp>
        <p:nvSpPr>
          <p:cNvPr id="50179" name="Rectangle 3"/>
          <p:cNvSpPr>
            <a:spLocks noGrp="1" noChangeArrowheads="1"/>
          </p:cNvSpPr>
          <p:nvPr>
            <p:ph idx="1"/>
          </p:nvPr>
        </p:nvSpPr>
        <p:spPr/>
        <p:txBody>
          <a:bodyPr/>
          <a:lstStyle/>
          <a:p>
            <a:r>
              <a:rPr lang="en-US" altLang="ja-JP" dirty="0" smtClean="0">
                <a:latin typeface="HGP創英角ｺﾞｼｯｸUB" pitchFamily="50" charset="-128"/>
                <a:ea typeface="HGP創英角ｺﾞｼｯｸUB" pitchFamily="50" charset="-128"/>
              </a:rPr>
              <a:t>Ergonomically, we can see the upper left part at first, then the lower</a:t>
            </a:r>
          </a:p>
          <a:p>
            <a:pPr>
              <a:buNone/>
            </a:pPr>
            <a:r>
              <a:rPr lang="en-US" altLang="ja-JP" dirty="0" smtClean="0">
                <a:latin typeface="HGP創英角ｺﾞｼｯｸUB" pitchFamily="50" charset="-128"/>
                <a:ea typeface="HGP創英角ｺﾞｼｯｸUB" pitchFamily="50" charset="-128"/>
              </a:rPr>
              <a:t>   left one, the upper right one, and the lower right one. (We can see it on a lot of websites.)</a:t>
            </a:r>
            <a:r>
              <a:rPr lang="ja-JP" altLang="en-US" dirty="0" smtClean="0">
                <a:latin typeface="HGP創英角ｺﾞｼｯｸUB" pitchFamily="50" charset="-128"/>
                <a:ea typeface="HGP創英角ｺﾞｼｯｸUB" pitchFamily="50" charset="-128"/>
              </a:rPr>
              <a:t> </a:t>
            </a:r>
            <a:r>
              <a:rPr lang="en-US" altLang="ja-JP" dirty="0" smtClean="0">
                <a:latin typeface="HGP創英角ｺﾞｼｯｸUB" pitchFamily="50" charset="-128"/>
                <a:ea typeface="HGP創英角ｺﾞｼｯｸUB" pitchFamily="50" charset="-128"/>
              </a:rPr>
              <a:t>Consider it.</a:t>
            </a:r>
          </a:p>
        </p:txBody>
      </p:sp>
      <p:sp>
        <p:nvSpPr>
          <p:cNvPr id="50207" name="Rectangle 31"/>
          <p:cNvSpPr>
            <a:spLocks noChangeArrowheads="1"/>
          </p:cNvSpPr>
          <p:nvPr/>
        </p:nvSpPr>
        <p:spPr bwMode="auto">
          <a:xfrm>
            <a:off x="459828" y="5928788"/>
            <a:ext cx="83679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ja-JP" sz="1800" dirty="0" smtClean="0">
                <a:latin typeface="HGP創英角ｺﾞｼｯｸUB" pitchFamily="50" charset="-128"/>
              </a:rPr>
              <a:t>Even if what you are saying is the same, the feeling of agreement is greatly different </a:t>
            </a:r>
          </a:p>
          <a:p>
            <a:pPr algn="l"/>
            <a:r>
              <a:rPr kumimoji="1" lang="en-US" altLang="ja-JP" sz="1800" dirty="0" smtClean="0">
                <a:latin typeface="HGP創英角ｺﾞｼｯｸUB" pitchFamily="50" charset="-128"/>
              </a:rPr>
              <a:t>by direction of description. </a:t>
            </a:r>
            <a:endParaRPr kumimoji="1" lang="ja-JP" altLang="en-US" sz="1800" dirty="0">
              <a:latin typeface="HGP創英角ｺﾞｼｯｸUB" pitchFamily="50" charset="-128"/>
            </a:endParaRPr>
          </a:p>
        </p:txBody>
      </p:sp>
      <p:grpSp>
        <p:nvGrpSpPr>
          <p:cNvPr id="5" name="グループ化 4"/>
          <p:cNvGrpSpPr/>
          <p:nvPr/>
        </p:nvGrpSpPr>
        <p:grpSpPr>
          <a:xfrm>
            <a:off x="326431" y="2025034"/>
            <a:ext cx="9252048" cy="3797263"/>
            <a:chOff x="236976" y="1691839"/>
            <a:chExt cx="9252048" cy="3797263"/>
          </a:xfrm>
        </p:grpSpPr>
        <p:grpSp>
          <p:nvGrpSpPr>
            <p:cNvPr id="2" name="グループ化 1"/>
            <p:cNvGrpSpPr>
              <a:grpSpLocks/>
            </p:cNvGrpSpPr>
            <p:nvPr/>
          </p:nvGrpSpPr>
          <p:grpSpPr>
            <a:xfrm>
              <a:off x="236976" y="1691839"/>
              <a:ext cx="4320000" cy="3797263"/>
              <a:chOff x="236976" y="1691839"/>
              <a:chExt cx="4500000" cy="3797263"/>
            </a:xfrm>
          </p:grpSpPr>
          <p:grpSp>
            <p:nvGrpSpPr>
              <p:cNvPr id="50184" name="Group 8"/>
              <p:cNvGrpSpPr>
                <a:grpSpLocks/>
              </p:cNvGrpSpPr>
              <p:nvPr/>
            </p:nvGrpSpPr>
            <p:grpSpPr bwMode="auto">
              <a:xfrm>
                <a:off x="236976" y="1691839"/>
                <a:ext cx="4500000" cy="411650"/>
                <a:chOff x="1137" y="834"/>
                <a:chExt cx="4169" cy="212"/>
              </a:xfrm>
            </p:grpSpPr>
            <p:sp>
              <p:nvSpPr>
                <p:cNvPr id="50185"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dirty="0" smtClean="0">
                      <a:solidFill>
                        <a:srgbClr val="006699"/>
                      </a:solidFill>
                      <a:latin typeface="HGP創英角ｺﾞｼｯｸUB" pitchFamily="50" charset="-128"/>
                    </a:rPr>
                    <a:t>Good example</a:t>
                  </a:r>
                  <a:endParaRPr kumimoji="1" lang="ja-JP" altLang="en-US" sz="2000" dirty="0">
                    <a:latin typeface="HGP創英角ｺﾞｼｯｸUB" pitchFamily="50" charset="-128"/>
                  </a:endParaRPr>
                </a:p>
              </p:txBody>
            </p:sp>
            <p:sp>
              <p:nvSpPr>
                <p:cNvPr id="50186"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ja-JP" altLang="en-US" sz="2000"/>
                </a:p>
              </p:txBody>
            </p:sp>
          </p:grpSp>
          <p:sp>
            <p:nvSpPr>
              <p:cNvPr id="50190" name="Rectangle 14"/>
              <p:cNvSpPr>
                <a:spLocks noChangeArrowheads="1"/>
              </p:cNvSpPr>
              <p:nvPr/>
            </p:nvSpPr>
            <p:spPr bwMode="auto">
              <a:xfrm>
                <a:off x="239691" y="2879397"/>
                <a:ext cx="1837882" cy="9320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800" smtClean="0">
                    <a:latin typeface="HGP創英角ｺﾞｼｯｸUB" pitchFamily="50" charset="-128"/>
                  </a:rPr>
                  <a:t>The room is dirty. </a:t>
                </a:r>
                <a:endParaRPr lang="ja-JP" altLang="en-US" sz="1800">
                  <a:latin typeface="HGP創英角ｺﾞｼｯｸUB" pitchFamily="50" charset="-128"/>
                </a:endParaRPr>
              </a:p>
            </p:txBody>
          </p:sp>
          <p:sp>
            <p:nvSpPr>
              <p:cNvPr id="50191" name="Rectangle 15"/>
              <p:cNvSpPr>
                <a:spLocks noChangeArrowheads="1"/>
              </p:cNvSpPr>
              <p:nvPr/>
            </p:nvSpPr>
            <p:spPr bwMode="auto">
              <a:xfrm>
                <a:off x="239691" y="4557065"/>
                <a:ext cx="1837883" cy="9320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800" dirty="0" smtClean="0">
                    <a:latin typeface="HGP創英角ｺﾞｼｯｸUB" pitchFamily="50" charset="-128"/>
                  </a:rPr>
                  <a:t>It is necessary </a:t>
                </a:r>
              </a:p>
              <a:p>
                <a:pPr algn="ctr"/>
                <a:r>
                  <a:rPr lang="en-US" altLang="ja-JP" sz="1800" dirty="0" smtClean="0">
                    <a:latin typeface="HGP創英角ｺﾞｼｯｸUB" pitchFamily="50" charset="-128"/>
                  </a:rPr>
                  <a:t>to clean it. </a:t>
                </a:r>
                <a:endParaRPr lang="ja-JP" altLang="en-US" sz="1800" dirty="0">
                  <a:latin typeface="HGP創英角ｺﾞｼｯｸUB" pitchFamily="50" charset="-128"/>
                </a:endParaRPr>
              </a:p>
            </p:txBody>
          </p:sp>
          <p:sp>
            <p:nvSpPr>
              <p:cNvPr id="50192" name="AutoShape 16"/>
              <p:cNvSpPr>
                <a:spLocks noChangeArrowheads="1"/>
              </p:cNvSpPr>
              <p:nvPr/>
            </p:nvSpPr>
            <p:spPr bwMode="auto">
              <a:xfrm flipV="1">
                <a:off x="350866" y="4044444"/>
                <a:ext cx="1615531" cy="279611"/>
              </a:xfrm>
              <a:prstGeom prst="triangle">
                <a:avLst>
                  <a:gd name="adj" fmla="val 50000"/>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2000"/>
              </a:p>
            </p:txBody>
          </p:sp>
          <p:sp>
            <p:nvSpPr>
              <p:cNvPr id="50193" name="AutoShape 17"/>
              <p:cNvSpPr>
                <a:spLocks noChangeArrowheads="1"/>
              </p:cNvSpPr>
              <p:nvPr/>
            </p:nvSpPr>
            <p:spPr bwMode="auto">
              <a:xfrm rot="16200000" flipV="1">
                <a:off x="1709540" y="4125997"/>
                <a:ext cx="1491259" cy="302913"/>
              </a:xfrm>
              <a:prstGeom prst="triangle">
                <a:avLst>
                  <a:gd name="adj" fmla="val 50000"/>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2000"/>
              </a:p>
            </p:txBody>
          </p:sp>
          <p:sp>
            <p:nvSpPr>
              <p:cNvPr id="50194" name="Rectangle 18"/>
              <p:cNvSpPr>
                <a:spLocks noChangeArrowheads="1"/>
              </p:cNvSpPr>
              <p:nvPr/>
            </p:nvSpPr>
            <p:spPr bwMode="auto">
              <a:xfrm>
                <a:off x="2832766" y="2879396"/>
                <a:ext cx="1875000" cy="26097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800" dirty="0" smtClean="0">
                    <a:latin typeface="HGP創英角ｺﾞｼｯｸUB" pitchFamily="50" charset="-128"/>
                  </a:rPr>
                  <a:t>Let’s hire a</a:t>
                </a:r>
              </a:p>
              <a:p>
                <a:pPr algn="ctr"/>
                <a:r>
                  <a:rPr lang="en-US" altLang="ja-JP" sz="1800" dirty="0" smtClean="0">
                    <a:latin typeface="HGP創英角ｺﾞｼｯｸUB" pitchFamily="50" charset="-128"/>
                  </a:rPr>
                  <a:t>house cleaner. </a:t>
                </a:r>
                <a:endParaRPr lang="ja-JP" altLang="en-US" sz="1800" dirty="0">
                  <a:latin typeface="HGP創英角ｺﾞｼｯｸUB" pitchFamily="50" charset="-128"/>
                </a:endParaRPr>
              </a:p>
            </p:txBody>
          </p:sp>
          <p:grpSp>
            <p:nvGrpSpPr>
              <p:cNvPr id="50195" name="Group 19"/>
              <p:cNvGrpSpPr>
                <a:grpSpLocks/>
              </p:cNvGrpSpPr>
              <p:nvPr/>
            </p:nvGrpSpPr>
            <p:grpSpPr bwMode="auto">
              <a:xfrm>
                <a:off x="245299" y="2306583"/>
                <a:ext cx="1875000" cy="375000"/>
                <a:chOff x="1232" y="834"/>
                <a:chExt cx="4169" cy="212"/>
              </a:xfrm>
            </p:grpSpPr>
            <p:sp>
              <p:nvSpPr>
                <p:cNvPr id="50196" name="テキスト ボックス 59"/>
                <p:cNvSpPr txBox="1">
                  <a:spLocks noChangeArrowheads="1"/>
                </p:cNvSpPr>
                <p:nvPr/>
              </p:nvSpPr>
              <p:spPr bwMode="auto">
                <a:xfrm>
                  <a:off x="1232"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smtClean="0">
                      <a:latin typeface="HGP創英角ｺﾞｼｯｸUB" pitchFamily="50" charset="-128"/>
                    </a:rPr>
                    <a:t>Problem</a:t>
                  </a:r>
                  <a:endParaRPr kumimoji="1" lang="ja-JP" altLang="en-US" sz="2000">
                    <a:latin typeface="HGP創英角ｺﾞｼｯｸUB" pitchFamily="50" charset="-128"/>
                  </a:endParaRPr>
                </a:p>
              </p:txBody>
            </p:sp>
            <p:sp>
              <p:nvSpPr>
                <p:cNvPr id="50197" name="Line 127"/>
                <p:cNvSpPr>
                  <a:spLocks noChangeShapeType="1"/>
                </p:cNvSpPr>
                <p:nvPr/>
              </p:nvSpPr>
              <p:spPr bwMode="auto">
                <a:xfrm>
                  <a:off x="1232"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ja-JP" altLang="en-US" sz="2000"/>
                </a:p>
              </p:txBody>
            </p:sp>
          </p:grpSp>
          <p:grpSp>
            <p:nvGrpSpPr>
              <p:cNvPr id="50198" name="Group 22"/>
              <p:cNvGrpSpPr>
                <a:grpSpLocks/>
              </p:cNvGrpSpPr>
              <p:nvPr/>
            </p:nvGrpSpPr>
            <p:grpSpPr bwMode="auto">
              <a:xfrm>
                <a:off x="2832766" y="2306583"/>
                <a:ext cx="1875000" cy="375000"/>
                <a:chOff x="1137" y="834"/>
                <a:chExt cx="4169" cy="212"/>
              </a:xfrm>
            </p:grpSpPr>
            <p:sp>
              <p:nvSpPr>
                <p:cNvPr id="50199"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smtClean="0">
                      <a:latin typeface="HGP創英角ｺﾞｼｯｸUB" pitchFamily="50" charset="-128"/>
                    </a:rPr>
                    <a:t>Measures</a:t>
                  </a:r>
                  <a:endParaRPr kumimoji="1" lang="ja-JP" altLang="en-US" sz="2000">
                    <a:latin typeface="HGP創英角ｺﾞｼｯｸUB" pitchFamily="50" charset="-128"/>
                  </a:endParaRPr>
                </a:p>
              </p:txBody>
            </p:sp>
            <p:sp>
              <p:nvSpPr>
                <p:cNvPr id="50200"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ja-JP" altLang="en-US" sz="2000"/>
                </a:p>
              </p:txBody>
            </p:sp>
          </p:grpSp>
          <p:sp>
            <p:nvSpPr>
              <p:cNvPr id="50210" name="AutoShape 34"/>
              <p:cNvSpPr>
                <a:spLocks noChangeArrowheads="1"/>
              </p:cNvSpPr>
              <p:nvPr/>
            </p:nvSpPr>
            <p:spPr bwMode="auto">
              <a:xfrm>
                <a:off x="704264" y="2879396"/>
                <a:ext cx="908736" cy="2609706"/>
              </a:xfrm>
              <a:prstGeom prst="downArrow">
                <a:avLst>
                  <a:gd name="adj1" fmla="val 50000"/>
                  <a:gd name="adj2" fmla="val 75000"/>
                </a:avLst>
              </a:prstGeom>
              <a:solidFill>
                <a:srgbClr val="6699FF">
                  <a:alpha val="5098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2000"/>
              </a:p>
            </p:txBody>
          </p:sp>
          <p:sp>
            <p:nvSpPr>
              <p:cNvPr id="50212" name="AutoShape 36"/>
              <p:cNvSpPr>
                <a:spLocks noChangeArrowheads="1"/>
              </p:cNvSpPr>
              <p:nvPr/>
            </p:nvSpPr>
            <p:spPr bwMode="auto">
              <a:xfrm rot="16200000">
                <a:off x="2035753" y="3837809"/>
                <a:ext cx="838833" cy="879286"/>
              </a:xfrm>
              <a:prstGeom prst="downArrow">
                <a:avLst>
                  <a:gd name="adj1" fmla="val 50000"/>
                  <a:gd name="adj2" fmla="val 25000"/>
                </a:avLst>
              </a:prstGeom>
              <a:solidFill>
                <a:srgbClr val="6699FF">
                  <a:alpha val="50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2000"/>
              </a:p>
            </p:txBody>
          </p:sp>
        </p:grpSp>
        <p:grpSp>
          <p:nvGrpSpPr>
            <p:cNvPr id="4" name="グループ化 3"/>
            <p:cNvGrpSpPr>
              <a:grpSpLocks/>
            </p:cNvGrpSpPr>
            <p:nvPr/>
          </p:nvGrpSpPr>
          <p:grpSpPr>
            <a:xfrm>
              <a:off x="5169024" y="1691839"/>
              <a:ext cx="4320000" cy="3797058"/>
              <a:chOff x="5381987" y="1691839"/>
              <a:chExt cx="4320229" cy="3645371"/>
            </a:xfrm>
          </p:grpSpPr>
          <p:grpSp>
            <p:nvGrpSpPr>
              <p:cNvPr id="50187" name="Group 11"/>
              <p:cNvGrpSpPr>
                <a:grpSpLocks/>
              </p:cNvGrpSpPr>
              <p:nvPr/>
            </p:nvGrpSpPr>
            <p:grpSpPr bwMode="auto">
              <a:xfrm>
                <a:off x="5381987" y="1691839"/>
                <a:ext cx="4320000" cy="395184"/>
                <a:chOff x="1137" y="834"/>
                <a:chExt cx="4169" cy="212"/>
              </a:xfrm>
            </p:grpSpPr>
            <p:sp>
              <p:nvSpPr>
                <p:cNvPr id="50188"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dirty="0" smtClean="0">
                      <a:solidFill>
                        <a:srgbClr val="FF0000"/>
                      </a:solidFill>
                      <a:latin typeface="HGP創英角ｺﾞｼｯｸUB" pitchFamily="50" charset="-128"/>
                    </a:rPr>
                    <a:t>Bad example</a:t>
                  </a:r>
                  <a:endParaRPr kumimoji="1" lang="ja-JP" altLang="en-US" sz="2000" dirty="0">
                    <a:latin typeface="HGP創英角ｺﾞｼｯｸUB" pitchFamily="50" charset="-128"/>
                  </a:endParaRPr>
                </a:p>
              </p:txBody>
            </p:sp>
            <p:sp>
              <p:nvSpPr>
                <p:cNvPr id="50189"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ja-JP" altLang="en-US" sz="2000"/>
                </a:p>
              </p:txBody>
            </p:sp>
          </p:grpSp>
          <p:sp>
            <p:nvSpPr>
              <p:cNvPr id="50214" name="Rectangle 38"/>
              <p:cNvSpPr>
                <a:spLocks noChangeArrowheads="1"/>
              </p:cNvSpPr>
              <p:nvPr/>
            </p:nvSpPr>
            <p:spPr bwMode="auto">
              <a:xfrm>
                <a:off x="5410259" y="2831893"/>
                <a:ext cx="1800000" cy="2505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800" dirty="0" smtClean="0">
                    <a:latin typeface="HGP創英角ｺﾞｼｯｸUB" pitchFamily="50" charset="-128"/>
                  </a:rPr>
                  <a:t>Let’s hire a</a:t>
                </a:r>
              </a:p>
              <a:p>
                <a:pPr algn="ctr"/>
                <a:r>
                  <a:rPr lang="en-US" altLang="ja-JP" sz="1800" dirty="0" smtClean="0">
                    <a:latin typeface="HGP創英角ｺﾞｼｯｸUB" pitchFamily="50" charset="-128"/>
                  </a:rPr>
                  <a:t>house cleaner. </a:t>
                </a:r>
                <a:endParaRPr lang="ja-JP" altLang="en-US" sz="1800" dirty="0">
                  <a:latin typeface="HGP創英角ｺﾞｼｯｸUB" pitchFamily="50" charset="-128"/>
                </a:endParaRPr>
              </a:p>
            </p:txBody>
          </p:sp>
          <p:grpSp>
            <p:nvGrpSpPr>
              <p:cNvPr id="50215" name="Group 39"/>
              <p:cNvGrpSpPr>
                <a:grpSpLocks/>
              </p:cNvGrpSpPr>
              <p:nvPr/>
            </p:nvGrpSpPr>
            <p:grpSpPr bwMode="auto">
              <a:xfrm>
                <a:off x="5410259" y="2281993"/>
                <a:ext cx="1800000" cy="360000"/>
                <a:chOff x="1137" y="834"/>
                <a:chExt cx="4169" cy="212"/>
              </a:xfrm>
            </p:grpSpPr>
            <p:sp>
              <p:nvSpPr>
                <p:cNvPr id="50216"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smtClean="0">
                      <a:latin typeface="HGP創英角ｺﾞｼｯｸUB" pitchFamily="50" charset="-128"/>
                    </a:rPr>
                    <a:t>Measures</a:t>
                  </a:r>
                  <a:endParaRPr kumimoji="1" lang="ja-JP" altLang="en-US" sz="2000">
                    <a:latin typeface="HGP創英角ｺﾞｼｯｸUB" pitchFamily="50" charset="-128"/>
                  </a:endParaRPr>
                </a:p>
              </p:txBody>
            </p:sp>
            <p:sp>
              <p:nvSpPr>
                <p:cNvPr id="50217"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ja-JP" altLang="en-US" sz="2000"/>
                </a:p>
              </p:txBody>
            </p:sp>
          </p:grpSp>
          <p:sp>
            <p:nvSpPr>
              <p:cNvPr id="50218" name="Rectangle 42"/>
              <p:cNvSpPr>
                <a:spLocks noChangeArrowheads="1"/>
              </p:cNvSpPr>
              <p:nvPr/>
            </p:nvSpPr>
            <p:spPr bwMode="auto">
              <a:xfrm>
                <a:off x="7902216" y="4392125"/>
                <a:ext cx="1800000" cy="8947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800" smtClean="0">
                    <a:latin typeface="HGP創英角ｺﾞｼｯｸUB" pitchFamily="50" charset="-128"/>
                  </a:rPr>
                  <a:t>The room is dirty. </a:t>
                </a:r>
                <a:endParaRPr lang="ja-JP" altLang="en-US" sz="1800">
                  <a:latin typeface="HGP創英角ｺﾞｼｯｸUB" pitchFamily="50" charset="-128"/>
                </a:endParaRPr>
              </a:p>
            </p:txBody>
          </p:sp>
          <p:sp>
            <p:nvSpPr>
              <p:cNvPr id="50219" name="Rectangle 43"/>
              <p:cNvSpPr>
                <a:spLocks noChangeArrowheads="1"/>
              </p:cNvSpPr>
              <p:nvPr/>
            </p:nvSpPr>
            <p:spPr bwMode="auto">
              <a:xfrm>
                <a:off x="7902216" y="2871040"/>
                <a:ext cx="1800000" cy="8947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800" dirty="0" smtClean="0">
                    <a:latin typeface="HGP創英角ｺﾞｼｯｸUB" pitchFamily="50" charset="-128"/>
                  </a:rPr>
                  <a:t>It is necessary </a:t>
                </a:r>
              </a:p>
              <a:p>
                <a:pPr algn="ctr"/>
                <a:r>
                  <a:rPr lang="en-US" altLang="ja-JP" sz="1800" dirty="0" smtClean="0">
                    <a:latin typeface="HGP創英角ｺﾞｼｯｸUB" pitchFamily="50" charset="-128"/>
                  </a:rPr>
                  <a:t>to clean it. </a:t>
                </a:r>
                <a:endParaRPr lang="ja-JP" altLang="en-US" sz="1800" dirty="0">
                  <a:latin typeface="HGP創英角ｺﾞｼｯｸUB" pitchFamily="50" charset="-128"/>
                </a:endParaRPr>
              </a:p>
            </p:txBody>
          </p:sp>
          <p:grpSp>
            <p:nvGrpSpPr>
              <p:cNvPr id="50220" name="Group 44"/>
              <p:cNvGrpSpPr>
                <a:grpSpLocks/>
              </p:cNvGrpSpPr>
              <p:nvPr/>
            </p:nvGrpSpPr>
            <p:grpSpPr bwMode="auto">
              <a:xfrm>
                <a:off x="7902216" y="2281993"/>
                <a:ext cx="1800000" cy="360000"/>
                <a:chOff x="1137" y="834"/>
                <a:chExt cx="4169" cy="212"/>
              </a:xfrm>
            </p:grpSpPr>
            <p:sp>
              <p:nvSpPr>
                <p:cNvPr id="50221"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smtClean="0">
                      <a:latin typeface="HGP創英角ｺﾞｼｯｸUB" pitchFamily="50" charset="-128"/>
                    </a:rPr>
                    <a:t>Problem</a:t>
                  </a:r>
                  <a:endParaRPr kumimoji="1" lang="ja-JP" altLang="en-US" sz="2000">
                    <a:latin typeface="HGP創英角ｺﾞｼｯｸUB" pitchFamily="50" charset="-128"/>
                  </a:endParaRPr>
                </a:p>
              </p:txBody>
            </p:sp>
            <p:sp>
              <p:nvSpPr>
                <p:cNvPr id="50222"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ja-JP" altLang="en-US" sz="2000"/>
                </a:p>
              </p:txBody>
            </p:sp>
          </p:grpSp>
          <p:sp>
            <p:nvSpPr>
              <p:cNvPr id="50223" name="AutoShape 47"/>
              <p:cNvSpPr>
                <a:spLocks noChangeArrowheads="1"/>
              </p:cNvSpPr>
              <p:nvPr/>
            </p:nvSpPr>
            <p:spPr bwMode="auto">
              <a:xfrm>
                <a:off x="8096080" y="3900010"/>
                <a:ext cx="1550910" cy="357902"/>
              </a:xfrm>
              <a:prstGeom prst="triangle">
                <a:avLst>
                  <a:gd name="adj" fmla="val 50000"/>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2000"/>
              </a:p>
            </p:txBody>
          </p:sp>
          <p:sp>
            <p:nvSpPr>
              <p:cNvPr id="50224" name="AutoShape 48"/>
              <p:cNvSpPr>
                <a:spLocks noChangeArrowheads="1"/>
              </p:cNvSpPr>
              <p:nvPr/>
            </p:nvSpPr>
            <p:spPr bwMode="auto">
              <a:xfrm rot="5400000" flipH="1" flipV="1">
                <a:off x="6840433" y="3840359"/>
                <a:ext cx="1431609" cy="387728"/>
              </a:xfrm>
              <a:prstGeom prst="triangle">
                <a:avLst>
                  <a:gd name="adj" fmla="val 50000"/>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2000"/>
              </a:p>
            </p:txBody>
          </p:sp>
          <p:sp>
            <p:nvSpPr>
              <p:cNvPr id="50213" name="AutoShape 37"/>
              <p:cNvSpPr>
                <a:spLocks noChangeArrowheads="1"/>
              </p:cNvSpPr>
              <p:nvPr/>
            </p:nvSpPr>
            <p:spPr bwMode="auto">
              <a:xfrm flipV="1">
                <a:off x="8435341" y="3618534"/>
                <a:ext cx="872387" cy="831377"/>
              </a:xfrm>
              <a:prstGeom prst="downArrow">
                <a:avLst>
                  <a:gd name="adj1" fmla="val 50000"/>
                  <a:gd name="adj2" fmla="val 25810"/>
                </a:avLst>
              </a:prstGeom>
              <a:solidFill>
                <a:srgbClr val="FF66FF">
                  <a:alpha val="50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2000"/>
              </a:p>
            </p:txBody>
          </p:sp>
          <p:sp>
            <p:nvSpPr>
              <p:cNvPr id="50225" name="AutoShape 49"/>
              <p:cNvSpPr>
                <a:spLocks noChangeArrowheads="1"/>
              </p:cNvSpPr>
              <p:nvPr/>
            </p:nvSpPr>
            <p:spPr bwMode="auto">
              <a:xfrm rot="16200000" flipV="1">
                <a:off x="7139346" y="3628631"/>
                <a:ext cx="805280" cy="900659"/>
              </a:xfrm>
              <a:prstGeom prst="downArrow">
                <a:avLst>
                  <a:gd name="adj1" fmla="val 50000"/>
                  <a:gd name="adj2" fmla="val 25810"/>
                </a:avLst>
              </a:prstGeom>
              <a:solidFill>
                <a:srgbClr val="FF66FF">
                  <a:alpha val="5098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2000"/>
              </a:p>
            </p:txBody>
          </p:sp>
        </p:grpSp>
      </p:grpSp>
    </p:spTree>
    <p:extLst>
      <p:ext uri="{BB962C8B-B14F-4D97-AF65-F5344CB8AC3E}">
        <p14:creationId xmlns:p14="http://schemas.microsoft.com/office/powerpoint/2010/main" val="217959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p:txBody>
          <a:bodyPr wrap="none"/>
          <a:lstStyle/>
          <a:p>
            <a:r>
              <a:rPr lang="en-US" altLang="ja-JP" sz="2400" dirty="0" smtClean="0">
                <a:latin typeface="HGP創英角ｺﾞｼｯｸUB" pitchFamily="50" charset="-128"/>
                <a:ea typeface="HGP創英角ｺﾞｼｯｸUB" pitchFamily="50" charset="-128"/>
              </a:rPr>
              <a:t>technique ③ The adjustment of title, message, and contents. </a:t>
            </a:r>
            <a:endParaRPr lang="ja-JP" altLang="en-US" sz="2000" dirty="0" smtClean="0">
              <a:latin typeface="HGP創英角ｺﾞｼｯｸUB" pitchFamily="50" charset="-128"/>
              <a:ea typeface="HGP創英角ｺﾞｼｯｸUB" pitchFamily="50" charset="-128"/>
            </a:endParaRPr>
          </a:p>
        </p:txBody>
      </p:sp>
      <p:sp>
        <p:nvSpPr>
          <p:cNvPr id="102403" name="Rectangle 3"/>
          <p:cNvSpPr>
            <a:spLocks noGrp="1" noChangeArrowheads="1"/>
          </p:cNvSpPr>
          <p:nvPr>
            <p:ph idx="1"/>
          </p:nvPr>
        </p:nvSpPr>
        <p:spPr/>
        <p:txBody>
          <a:bodyPr/>
          <a:lstStyle/>
          <a:p>
            <a:r>
              <a:rPr lang="en-US" altLang="ja-JP" dirty="0" smtClean="0">
                <a:latin typeface="HGP創英角ｺﾞｼｯｸUB" pitchFamily="50" charset="-128"/>
                <a:ea typeface="HGP創英角ｺﾞｼｯｸUB" pitchFamily="50" charset="-128"/>
              </a:rPr>
              <a:t>To keep the consistency between title, message, and contents.</a:t>
            </a:r>
          </a:p>
          <a:p>
            <a:pPr>
              <a:buNone/>
            </a:pPr>
            <a:r>
              <a:rPr lang="en-US" altLang="ja-JP" dirty="0" smtClean="0">
                <a:latin typeface="HGP創英角ｺﾞｼｯｸUB" pitchFamily="50" charset="-128"/>
                <a:ea typeface="HGP創英角ｺﾞｼｯｸUB" pitchFamily="50" charset="-128"/>
              </a:rPr>
              <a:t>   It’s important thing.</a:t>
            </a:r>
            <a:endParaRPr lang="ja-JP" altLang="en-US" dirty="0" smtClean="0">
              <a:latin typeface="HGP創英角ｺﾞｼｯｸUB" pitchFamily="50" charset="-128"/>
              <a:ea typeface="HGP創英角ｺﾞｼｯｸUB" pitchFamily="50" charset="-128"/>
            </a:endParaRPr>
          </a:p>
        </p:txBody>
      </p:sp>
      <p:sp>
        <p:nvSpPr>
          <p:cNvPr id="102417" name="Rectangle 17"/>
          <p:cNvSpPr>
            <a:spLocks noChangeArrowheads="1"/>
          </p:cNvSpPr>
          <p:nvPr/>
        </p:nvSpPr>
        <p:spPr bwMode="auto">
          <a:xfrm>
            <a:off x="344968" y="2513087"/>
            <a:ext cx="4320000" cy="2275052"/>
          </a:xfrm>
          <a:prstGeom prst="rect">
            <a:avLst/>
          </a:prstGeom>
          <a:solidFill>
            <a:srgbClr val="CCFFFF">
              <a:alpha val="49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lstStyle/>
          <a:p>
            <a:r>
              <a:rPr lang="en-US" altLang="ja-JP" sz="1800" dirty="0" smtClean="0">
                <a:solidFill>
                  <a:schemeClr val="tx1"/>
                </a:solidFill>
              </a:rPr>
              <a:t>Purpose</a:t>
            </a:r>
          </a:p>
          <a:p>
            <a:pPr marL="273050" indent="-273050">
              <a:buFont typeface="Wingdings" pitchFamily="2" charset="2"/>
              <a:buChar char="n"/>
            </a:pPr>
            <a:r>
              <a:rPr lang="en-US" altLang="ja-JP" sz="1800" dirty="0" smtClean="0">
                <a:solidFill>
                  <a:schemeClr val="tx1"/>
                </a:solidFill>
              </a:rPr>
              <a:t>The purpose of today's conference is to fix the schedule of XXX. </a:t>
            </a:r>
          </a:p>
          <a:p>
            <a:endParaRPr lang="ja-JP" altLang="en-US" sz="1800" b="1" dirty="0">
              <a:solidFill>
                <a:schemeClr val="tx1"/>
              </a:solidFill>
            </a:endParaRPr>
          </a:p>
        </p:txBody>
      </p:sp>
      <p:sp>
        <p:nvSpPr>
          <p:cNvPr id="102419" name="Rectangle 19"/>
          <p:cNvSpPr>
            <a:spLocks noChangeArrowheads="1"/>
          </p:cNvSpPr>
          <p:nvPr/>
        </p:nvSpPr>
        <p:spPr bwMode="auto">
          <a:xfrm>
            <a:off x="823520" y="2833490"/>
            <a:ext cx="3351910" cy="538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82563" indent="-182563" algn="l">
              <a:buFont typeface="Wingdings" pitchFamily="2" charset="2"/>
              <a:buChar char="n"/>
            </a:pPr>
            <a:endParaRPr kumimoji="1" lang="ja-JP" altLang="en-US" sz="1800" dirty="0">
              <a:latin typeface="HGP創英角ｺﾞｼｯｸUB" pitchFamily="50" charset="-128"/>
            </a:endParaRPr>
          </a:p>
        </p:txBody>
      </p:sp>
      <p:sp>
        <p:nvSpPr>
          <p:cNvPr id="102420" name="Rectangle 20"/>
          <p:cNvSpPr>
            <a:spLocks noChangeArrowheads="1"/>
          </p:cNvSpPr>
          <p:nvPr/>
        </p:nvSpPr>
        <p:spPr bwMode="auto">
          <a:xfrm>
            <a:off x="507570" y="3644926"/>
            <a:ext cx="1846137" cy="910021"/>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1800" smtClean="0">
                <a:latin typeface="HGP創英角ｺﾞｼｯｸUB" pitchFamily="50" charset="-128"/>
              </a:rPr>
              <a:t>XXX</a:t>
            </a:r>
          </a:p>
          <a:p>
            <a:r>
              <a:rPr lang="en-US" altLang="ja-JP" sz="1800" smtClean="0">
                <a:latin typeface="HGP創英角ｺﾞｼｯｸUB" pitchFamily="50" charset="-128"/>
              </a:rPr>
              <a:t>Schedule fixation</a:t>
            </a:r>
            <a:endParaRPr lang="ja-JP" altLang="en-US" sz="1800" dirty="0">
              <a:latin typeface="HGP創英角ｺﾞｼｯｸUB" pitchFamily="50" charset="-128"/>
            </a:endParaRPr>
          </a:p>
        </p:txBody>
      </p:sp>
      <p:sp>
        <p:nvSpPr>
          <p:cNvPr id="102421" name="Rectangle 21"/>
          <p:cNvSpPr>
            <a:spLocks noChangeArrowheads="1"/>
          </p:cNvSpPr>
          <p:nvPr/>
        </p:nvSpPr>
        <p:spPr bwMode="auto">
          <a:xfrm>
            <a:off x="2425715" y="3644926"/>
            <a:ext cx="1999991" cy="273006"/>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ja-JP" sz="1200" smtClean="0">
                <a:latin typeface="HGP創英角ｺﾞｼｯｸUB" pitchFamily="50" charset="-128"/>
              </a:rPr>
              <a:t>Beginning time?</a:t>
            </a:r>
            <a:endParaRPr lang="ja-JP" altLang="en-US" sz="1200" dirty="0">
              <a:latin typeface="HGP創英角ｺﾞｼｯｸUB" pitchFamily="50" charset="-128"/>
            </a:endParaRPr>
          </a:p>
        </p:txBody>
      </p:sp>
      <p:sp>
        <p:nvSpPr>
          <p:cNvPr id="102422" name="Rectangle 22"/>
          <p:cNvSpPr>
            <a:spLocks noChangeArrowheads="1"/>
          </p:cNvSpPr>
          <p:nvPr/>
        </p:nvSpPr>
        <p:spPr bwMode="auto">
          <a:xfrm>
            <a:off x="2425715" y="3963433"/>
            <a:ext cx="1999991" cy="273006"/>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ja-JP" sz="1200" smtClean="0">
                <a:latin typeface="HGP創英角ｺﾞｼｯｸUB" pitchFamily="50" charset="-128"/>
              </a:rPr>
              <a:t>The break time?</a:t>
            </a:r>
            <a:endParaRPr lang="ja-JP" altLang="en-US" sz="1200">
              <a:latin typeface="HGP創英角ｺﾞｼｯｸUB" pitchFamily="50" charset="-128"/>
            </a:endParaRPr>
          </a:p>
        </p:txBody>
      </p:sp>
      <p:sp>
        <p:nvSpPr>
          <p:cNvPr id="102423" name="Rectangle 23"/>
          <p:cNvSpPr>
            <a:spLocks noChangeArrowheads="1"/>
          </p:cNvSpPr>
          <p:nvPr/>
        </p:nvSpPr>
        <p:spPr bwMode="auto">
          <a:xfrm>
            <a:off x="2425715" y="4281940"/>
            <a:ext cx="1999991" cy="273006"/>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ja-JP" sz="1200" smtClean="0">
                <a:latin typeface="HGP創英角ｺﾞｼｯｸUB" pitchFamily="50" charset="-128"/>
              </a:rPr>
              <a:t>End time?</a:t>
            </a:r>
            <a:endParaRPr lang="ja-JP" altLang="en-US" sz="1200">
              <a:latin typeface="HGP創英角ｺﾞｼｯｸUB" pitchFamily="50" charset="-128"/>
            </a:endParaRPr>
          </a:p>
        </p:txBody>
      </p:sp>
      <p:grpSp>
        <p:nvGrpSpPr>
          <p:cNvPr id="102433" name="Group 33"/>
          <p:cNvGrpSpPr>
            <a:grpSpLocks/>
          </p:cNvGrpSpPr>
          <p:nvPr/>
        </p:nvGrpSpPr>
        <p:grpSpPr bwMode="auto">
          <a:xfrm>
            <a:off x="344968" y="1931682"/>
            <a:ext cx="4320000" cy="401926"/>
            <a:chOff x="1137" y="834"/>
            <a:chExt cx="4169" cy="212"/>
          </a:xfrm>
        </p:grpSpPr>
        <p:sp>
          <p:nvSpPr>
            <p:cNvPr id="102434"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dirty="0" smtClean="0">
                  <a:solidFill>
                    <a:srgbClr val="006699"/>
                  </a:solidFill>
                  <a:latin typeface="HGP創英角ｺﾞｼｯｸUB" pitchFamily="50" charset="-128"/>
                </a:rPr>
                <a:t>Good example</a:t>
              </a:r>
              <a:endParaRPr kumimoji="1" lang="ja-JP" altLang="en-US" sz="1800" dirty="0">
                <a:latin typeface="HGP創英角ｺﾞｼｯｸUB" pitchFamily="50" charset="-128"/>
              </a:endParaRPr>
            </a:p>
          </p:txBody>
        </p:sp>
        <p:sp>
          <p:nvSpPr>
            <p:cNvPr id="102435"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sz="1800"/>
            </a:p>
          </p:txBody>
        </p:sp>
      </p:grpSp>
      <p:sp>
        <p:nvSpPr>
          <p:cNvPr id="102442" name="Rectangle 42"/>
          <p:cNvSpPr>
            <a:spLocks noChangeArrowheads="1"/>
          </p:cNvSpPr>
          <p:nvPr/>
        </p:nvSpPr>
        <p:spPr bwMode="auto">
          <a:xfrm>
            <a:off x="2681658" y="5243149"/>
            <a:ext cx="422263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ja-JP" sz="2000" dirty="0" smtClean="0">
                <a:latin typeface="HGP創英角ｺﾞｼｯｸUB" pitchFamily="50" charset="-128"/>
              </a:rPr>
              <a:t>Make the slide as following sequence.</a:t>
            </a:r>
          </a:p>
          <a:p>
            <a:pPr algn="ctr"/>
            <a:r>
              <a:rPr kumimoji="1" lang="en-US" altLang="ja-JP" sz="2000" dirty="0" smtClean="0">
                <a:latin typeface="HGP創英角ｺﾞｼｯｸUB" pitchFamily="50" charset="-128"/>
              </a:rPr>
              <a:t> Title ⇒ Message ⇒ Contents</a:t>
            </a:r>
          </a:p>
          <a:p>
            <a:pPr algn="ctr"/>
            <a:r>
              <a:rPr kumimoji="1" lang="en-US" altLang="ja-JP" sz="2000" dirty="0" smtClean="0">
                <a:latin typeface="HGP創英角ｺﾞｼｯｸUB" pitchFamily="50" charset="-128"/>
              </a:rPr>
              <a:t>Then, review it as following sequence.</a:t>
            </a:r>
          </a:p>
          <a:p>
            <a:pPr algn="ctr"/>
            <a:r>
              <a:rPr kumimoji="1" lang="en-US" altLang="ja-JP" sz="2000" dirty="0" smtClean="0">
                <a:latin typeface="HGP創英角ｺﾞｼｯｸUB" pitchFamily="50" charset="-128"/>
              </a:rPr>
              <a:t>Contents ⇒ Message ⇒ Title. </a:t>
            </a:r>
            <a:endParaRPr kumimoji="1" lang="en-US" altLang="ja-JP" sz="2000" dirty="0">
              <a:latin typeface="HGP創英角ｺﾞｼｯｸUB" pitchFamily="50" charset="-128"/>
            </a:endParaRPr>
          </a:p>
        </p:txBody>
      </p:sp>
      <p:grpSp>
        <p:nvGrpSpPr>
          <p:cNvPr id="102436" name="Group 36"/>
          <p:cNvGrpSpPr>
            <a:grpSpLocks/>
          </p:cNvGrpSpPr>
          <p:nvPr/>
        </p:nvGrpSpPr>
        <p:grpSpPr bwMode="auto">
          <a:xfrm>
            <a:off x="5206064" y="1931682"/>
            <a:ext cx="4320000" cy="401926"/>
            <a:chOff x="1137" y="834"/>
            <a:chExt cx="4169" cy="212"/>
          </a:xfrm>
        </p:grpSpPr>
        <p:sp>
          <p:nvSpPr>
            <p:cNvPr id="102437"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dirty="0" smtClean="0">
                  <a:solidFill>
                    <a:srgbClr val="FF0000"/>
                  </a:solidFill>
                  <a:latin typeface="HGP創英角ｺﾞｼｯｸUB" pitchFamily="50" charset="-128"/>
                </a:rPr>
                <a:t>Bad example</a:t>
              </a:r>
              <a:endParaRPr kumimoji="1" lang="ja-JP" altLang="en-US" sz="1800" dirty="0">
                <a:latin typeface="HGP創英角ｺﾞｼｯｸUB" pitchFamily="50" charset="-128"/>
              </a:endParaRPr>
            </a:p>
          </p:txBody>
        </p:sp>
        <p:sp>
          <p:nvSpPr>
            <p:cNvPr id="102438"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sz="1800"/>
            </a:p>
          </p:txBody>
        </p:sp>
      </p:grpSp>
      <p:sp>
        <p:nvSpPr>
          <p:cNvPr id="102441" name="Rectangle 41"/>
          <p:cNvSpPr>
            <a:spLocks noChangeArrowheads="1"/>
          </p:cNvSpPr>
          <p:nvPr/>
        </p:nvSpPr>
        <p:spPr bwMode="auto">
          <a:xfrm>
            <a:off x="5206064" y="4879141"/>
            <a:ext cx="4320000" cy="364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ja-JP" dirty="0" smtClean="0">
                <a:solidFill>
                  <a:srgbClr val="FF0000"/>
                </a:solidFill>
                <a:latin typeface="HGP創英角ｺﾞｼｯｸUB" pitchFamily="50" charset="-128"/>
              </a:rPr>
              <a:t>Bad: </a:t>
            </a:r>
            <a:r>
              <a:rPr kumimoji="1" lang="en-US" altLang="ja-JP" dirty="0" smtClean="0">
                <a:solidFill>
                  <a:srgbClr val="FF0000"/>
                </a:solidFill>
                <a:latin typeface="HGP創英角ｺﾞｼｯｸUB" pitchFamily="50" charset="-128"/>
              </a:rPr>
              <a:t>contents of explain is different… </a:t>
            </a:r>
            <a:endParaRPr kumimoji="1" lang="ja-JP" altLang="en-US" dirty="0">
              <a:solidFill>
                <a:srgbClr val="FF0000"/>
              </a:solidFill>
              <a:latin typeface="HGP創英角ｺﾞｼｯｸUB" pitchFamily="50" charset="-128"/>
            </a:endParaRPr>
          </a:p>
        </p:txBody>
      </p:sp>
      <p:sp>
        <p:nvSpPr>
          <p:cNvPr id="26" name="Rectangle 17"/>
          <p:cNvSpPr>
            <a:spLocks noChangeArrowheads="1"/>
          </p:cNvSpPr>
          <p:nvPr/>
        </p:nvSpPr>
        <p:spPr bwMode="auto">
          <a:xfrm>
            <a:off x="5205028" y="2513087"/>
            <a:ext cx="4320000" cy="2275052"/>
          </a:xfrm>
          <a:prstGeom prst="rect">
            <a:avLst/>
          </a:prstGeom>
          <a:solidFill>
            <a:srgbClr val="CCFFFF">
              <a:alpha val="49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lstStyle/>
          <a:p>
            <a:r>
              <a:rPr lang="en-US" altLang="ja-JP" sz="1800" smtClean="0">
                <a:solidFill>
                  <a:schemeClr val="tx1"/>
                </a:solidFill>
              </a:rPr>
              <a:t>Purpose</a:t>
            </a:r>
          </a:p>
          <a:p>
            <a:pPr marL="273050" indent="-273050">
              <a:buFont typeface="Wingdings" pitchFamily="2" charset="2"/>
              <a:buChar char="n"/>
            </a:pPr>
            <a:r>
              <a:rPr lang="en-US" altLang="ja-JP" sz="1800" smtClean="0">
                <a:solidFill>
                  <a:schemeClr val="tx1"/>
                </a:solidFill>
              </a:rPr>
              <a:t>The purpose of today's conference is to fix the schedule of XXX. </a:t>
            </a:r>
          </a:p>
          <a:p>
            <a:endParaRPr lang="ja-JP" altLang="en-US" sz="1800" b="1" dirty="0">
              <a:solidFill>
                <a:schemeClr val="tx1"/>
              </a:solidFill>
            </a:endParaRPr>
          </a:p>
        </p:txBody>
      </p:sp>
      <p:sp>
        <p:nvSpPr>
          <p:cNvPr id="27" name="Rectangle 27"/>
          <p:cNvSpPr>
            <a:spLocks noChangeArrowheads="1"/>
          </p:cNvSpPr>
          <p:nvPr/>
        </p:nvSpPr>
        <p:spPr bwMode="auto">
          <a:xfrm>
            <a:off x="5510822" y="3644926"/>
            <a:ext cx="3708412" cy="910021"/>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1800" smtClean="0"/>
              <a:t>Participant: Mr. A, Mr. B, and Mr. C</a:t>
            </a:r>
          </a:p>
          <a:p>
            <a:r>
              <a:rPr lang="en-US" altLang="ja-JP" sz="1800" smtClean="0"/>
              <a:t>Date: 15:00-16:00, February 11</a:t>
            </a:r>
          </a:p>
          <a:p>
            <a:r>
              <a:rPr lang="en-US" altLang="ja-JP" sz="1800" smtClean="0"/>
              <a:t>Material: XXX.ppt</a:t>
            </a:r>
            <a:endParaRPr lang="en-US" altLang="ja-JP" sz="1800" dirty="0"/>
          </a:p>
        </p:txBody>
      </p:sp>
    </p:spTree>
    <p:extLst>
      <p:ext uri="{BB962C8B-B14F-4D97-AF65-F5344CB8AC3E}">
        <p14:creationId xmlns:p14="http://schemas.microsoft.com/office/powerpoint/2010/main" val="34377620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a:lstStyle/>
          <a:p>
            <a:r>
              <a:rPr lang="en-US" altLang="ja-JP" sz="2400" smtClean="0">
                <a:ea typeface="HGP創英角ｺﾞｼｯｸUB" pitchFamily="50" charset="-128"/>
              </a:rPr>
              <a:t>Technique ④ contents are evenly arranged at the center. </a:t>
            </a:r>
            <a:endParaRPr lang="ja-JP" altLang="en-US" sz="2000" dirty="0" smtClean="0">
              <a:ea typeface="HGP創英角ｺﾞｼｯｸUB" pitchFamily="50" charset="-128"/>
            </a:endParaRPr>
          </a:p>
        </p:txBody>
      </p:sp>
      <p:sp>
        <p:nvSpPr>
          <p:cNvPr id="110595" name="Rectangle 3"/>
          <p:cNvSpPr>
            <a:spLocks noGrp="1" noChangeArrowheads="1"/>
          </p:cNvSpPr>
          <p:nvPr>
            <p:ph idx="1"/>
          </p:nvPr>
        </p:nvSpPr>
        <p:spPr/>
        <p:txBody>
          <a:bodyPr/>
          <a:lstStyle/>
          <a:p>
            <a:r>
              <a:rPr lang="en-US" altLang="ja-JP" dirty="0" smtClean="0">
                <a:ea typeface="HGP創英角ｺﾞｼｯｸUB" pitchFamily="50" charset="-128"/>
              </a:rPr>
              <a:t>When you arrange the contents, put it evenly at the center. </a:t>
            </a:r>
          </a:p>
          <a:p>
            <a:pPr>
              <a:buNone/>
            </a:pPr>
            <a:r>
              <a:rPr lang="en-US" altLang="ja-JP" dirty="0" smtClean="0">
                <a:ea typeface="HGP創英角ｺﾞｼｯｸUB" pitchFamily="50" charset="-128"/>
              </a:rPr>
              <a:t>  It becomes easy to understand. </a:t>
            </a:r>
            <a:endParaRPr lang="ja-JP" altLang="en-US" dirty="0" smtClean="0">
              <a:ea typeface="HGP創英角ｺﾞｼｯｸUB" pitchFamily="50" charset="-128"/>
            </a:endParaRPr>
          </a:p>
        </p:txBody>
      </p:sp>
      <p:sp>
        <p:nvSpPr>
          <p:cNvPr id="110596" name="Rectangle 4"/>
          <p:cNvSpPr>
            <a:spLocks noChangeArrowheads="1"/>
          </p:cNvSpPr>
          <p:nvPr/>
        </p:nvSpPr>
        <p:spPr bwMode="auto">
          <a:xfrm>
            <a:off x="221877" y="2387163"/>
            <a:ext cx="4442026" cy="2770495"/>
          </a:xfrm>
          <a:prstGeom prst="rect">
            <a:avLst/>
          </a:prstGeom>
          <a:solidFill>
            <a:srgbClr val="CCFFFF">
              <a:alpha val="49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r>
              <a:rPr lang="en-US" altLang="ja-JP" smtClean="0"/>
              <a:t>Title</a:t>
            </a:r>
          </a:p>
          <a:p>
            <a:pPr marL="182563" lvl="0" indent="-182563">
              <a:buFont typeface="Wingdings" pitchFamily="2" charset="2"/>
              <a:buChar char="n"/>
            </a:pPr>
            <a:r>
              <a:rPr lang="en-US" altLang="ja-JP" smtClean="0">
                <a:solidFill>
                  <a:srgbClr val="3333CC"/>
                </a:solidFill>
                <a:latin typeface="HGPｺﾞｼｯｸE" pitchFamily="50" charset="-128"/>
              </a:rPr>
              <a:t>Message</a:t>
            </a:r>
          </a:p>
          <a:p>
            <a:endParaRPr lang="ja-JP" altLang="en-US" dirty="0"/>
          </a:p>
        </p:txBody>
      </p:sp>
      <p:sp>
        <p:nvSpPr>
          <p:cNvPr id="110616" name="Rectangle 24"/>
          <p:cNvSpPr>
            <a:spLocks noChangeArrowheads="1"/>
          </p:cNvSpPr>
          <p:nvPr/>
        </p:nvSpPr>
        <p:spPr bwMode="auto">
          <a:xfrm>
            <a:off x="546128" y="5538874"/>
            <a:ext cx="86969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4000" dirty="0" smtClean="0"/>
              <a:t>Let's do this ri</a:t>
            </a:r>
            <a:r>
              <a:rPr kumimoji="1" lang="en-US" altLang="ja-JP" sz="4000" dirty="0" smtClean="0"/>
              <a:t>ght now, because it is easy. </a:t>
            </a:r>
            <a:endParaRPr kumimoji="1" lang="ja-JP" altLang="en-US" sz="4000" dirty="0"/>
          </a:p>
        </p:txBody>
      </p:sp>
      <p:grpSp>
        <p:nvGrpSpPr>
          <p:cNvPr id="3" name="グループ化 2"/>
          <p:cNvGrpSpPr/>
          <p:nvPr/>
        </p:nvGrpSpPr>
        <p:grpSpPr>
          <a:xfrm>
            <a:off x="831444" y="3478270"/>
            <a:ext cx="3222893" cy="1070992"/>
            <a:chOff x="1898650" y="4179888"/>
            <a:chExt cx="2063750" cy="685800"/>
          </a:xfrm>
        </p:grpSpPr>
        <p:sp>
          <p:nvSpPr>
            <p:cNvPr id="110617" name="Rectangle 25"/>
            <p:cNvSpPr>
              <a:spLocks noChangeArrowheads="1"/>
            </p:cNvSpPr>
            <p:nvPr/>
          </p:nvSpPr>
          <p:spPr bwMode="auto">
            <a:xfrm>
              <a:off x="1898650" y="4179888"/>
              <a:ext cx="825500" cy="3048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0618" name="Rectangle 26"/>
            <p:cNvSpPr>
              <a:spLocks noChangeArrowheads="1"/>
            </p:cNvSpPr>
            <p:nvPr/>
          </p:nvSpPr>
          <p:spPr bwMode="auto">
            <a:xfrm>
              <a:off x="1898650" y="4560888"/>
              <a:ext cx="825500" cy="3048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0619" name="AutoShape 27"/>
            <p:cNvSpPr>
              <a:spLocks noChangeArrowheads="1"/>
            </p:cNvSpPr>
            <p:nvPr/>
          </p:nvSpPr>
          <p:spPr bwMode="auto">
            <a:xfrm rot="5400000">
              <a:off x="2705100" y="4440238"/>
              <a:ext cx="533400" cy="165100"/>
            </a:xfrm>
            <a:prstGeom prst="triangle">
              <a:avLst>
                <a:gd name="adj" fmla="val 50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0620" name="Rectangle 28"/>
            <p:cNvSpPr>
              <a:spLocks noChangeArrowheads="1"/>
            </p:cNvSpPr>
            <p:nvPr/>
          </p:nvSpPr>
          <p:spPr bwMode="auto">
            <a:xfrm>
              <a:off x="3136900" y="4179888"/>
              <a:ext cx="825500" cy="3048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0621" name="Rectangle 29"/>
            <p:cNvSpPr>
              <a:spLocks noChangeArrowheads="1"/>
            </p:cNvSpPr>
            <p:nvPr/>
          </p:nvSpPr>
          <p:spPr bwMode="auto">
            <a:xfrm>
              <a:off x="3136900" y="4560888"/>
              <a:ext cx="825500" cy="3048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110622" name="Rectangle 30"/>
          <p:cNvSpPr>
            <a:spLocks noChangeArrowheads="1"/>
          </p:cNvSpPr>
          <p:nvPr/>
        </p:nvSpPr>
        <p:spPr bwMode="auto">
          <a:xfrm>
            <a:off x="5241032" y="2387163"/>
            <a:ext cx="4442026" cy="2770495"/>
          </a:xfrm>
          <a:prstGeom prst="rect">
            <a:avLst/>
          </a:prstGeom>
          <a:solidFill>
            <a:srgbClr val="CCFFFF">
              <a:alpha val="49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lvl="0"/>
            <a:r>
              <a:rPr lang="en-US" altLang="ja-JP" smtClean="0">
                <a:solidFill>
                  <a:srgbClr val="3333CC"/>
                </a:solidFill>
              </a:rPr>
              <a:t>Title</a:t>
            </a:r>
          </a:p>
          <a:p>
            <a:pPr marL="182563" lvl="0" indent="-182563">
              <a:buFont typeface="Wingdings" pitchFamily="2" charset="2"/>
              <a:buChar char="n"/>
            </a:pPr>
            <a:r>
              <a:rPr lang="en-US" altLang="ja-JP" smtClean="0">
                <a:solidFill>
                  <a:srgbClr val="3333CC"/>
                </a:solidFill>
                <a:latin typeface="HGPｺﾞｼｯｸE" pitchFamily="50" charset="-128"/>
              </a:rPr>
              <a:t>Message</a:t>
            </a:r>
            <a:endParaRPr lang="ja-JP" altLang="en-US" dirty="0">
              <a:solidFill>
                <a:srgbClr val="3333CC"/>
              </a:solidFill>
              <a:latin typeface="HGPｺﾞｼｯｸE" pitchFamily="50" charset="-128"/>
            </a:endParaRPr>
          </a:p>
        </p:txBody>
      </p:sp>
      <p:grpSp>
        <p:nvGrpSpPr>
          <p:cNvPr id="2" name="グループ化 1"/>
          <p:cNvGrpSpPr/>
          <p:nvPr/>
        </p:nvGrpSpPr>
        <p:grpSpPr>
          <a:xfrm>
            <a:off x="5374411" y="3061772"/>
            <a:ext cx="3222893" cy="1070992"/>
            <a:chOff x="5943600" y="3886200"/>
            <a:chExt cx="2063750" cy="685800"/>
          </a:xfrm>
        </p:grpSpPr>
        <p:sp>
          <p:nvSpPr>
            <p:cNvPr id="110625" name="Rectangle 33"/>
            <p:cNvSpPr>
              <a:spLocks noChangeArrowheads="1"/>
            </p:cNvSpPr>
            <p:nvPr/>
          </p:nvSpPr>
          <p:spPr bwMode="auto">
            <a:xfrm>
              <a:off x="5943600" y="3886200"/>
              <a:ext cx="825500" cy="3048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0626" name="Rectangle 34"/>
            <p:cNvSpPr>
              <a:spLocks noChangeArrowheads="1"/>
            </p:cNvSpPr>
            <p:nvPr/>
          </p:nvSpPr>
          <p:spPr bwMode="auto">
            <a:xfrm>
              <a:off x="5943600" y="4267200"/>
              <a:ext cx="825500" cy="3048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0627" name="AutoShape 35"/>
            <p:cNvSpPr>
              <a:spLocks noChangeArrowheads="1"/>
            </p:cNvSpPr>
            <p:nvPr/>
          </p:nvSpPr>
          <p:spPr bwMode="auto">
            <a:xfrm rot="5400000">
              <a:off x="6750050" y="4146550"/>
              <a:ext cx="533400" cy="165100"/>
            </a:xfrm>
            <a:prstGeom prst="triangle">
              <a:avLst>
                <a:gd name="adj" fmla="val 50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0628" name="Rectangle 36"/>
            <p:cNvSpPr>
              <a:spLocks noChangeArrowheads="1"/>
            </p:cNvSpPr>
            <p:nvPr/>
          </p:nvSpPr>
          <p:spPr bwMode="auto">
            <a:xfrm>
              <a:off x="7181850" y="3886200"/>
              <a:ext cx="825500" cy="3048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0629" name="Rectangle 37"/>
            <p:cNvSpPr>
              <a:spLocks noChangeArrowheads="1"/>
            </p:cNvSpPr>
            <p:nvPr/>
          </p:nvSpPr>
          <p:spPr bwMode="auto">
            <a:xfrm>
              <a:off x="7181850" y="4267200"/>
              <a:ext cx="825500" cy="3048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29" name="Group 29"/>
          <p:cNvGrpSpPr>
            <a:grpSpLocks/>
          </p:cNvGrpSpPr>
          <p:nvPr/>
        </p:nvGrpSpPr>
        <p:grpSpPr bwMode="auto">
          <a:xfrm>
            <a:off x="221877" y="1733734"/>
            <a:ext cx="4443091" cy="402536"/>
            <a:chOff x="1137" y="834"/>
            <a:chExt cx="4169" cy="212"/>
          </a:xfrm>
        </p:grpSpPr>
        <p:sp>
          <p:nvSpPr>
            <p:cNvPr id="30"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ctr" anchorCtr="0"/>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dirty="0" smtClean="0">
                  <a:solidFill>
                    <a:srgbClr val="006699"/>
                  </a:solidFill>
                  <a:latin typeface="+mj-ea"/>
                  <a:ea typeface="+mj-ea"/>
                </a:rPr>
                <a:t>Good example</a:t>
              </a:r>
              <a:endParaRPr kumimoji="1" lang="ja-JP" altLang="en-US" sz="2000" dirty="0">
                <a:latin typeface="+mj-ea"/>
                <a:ea typeface="+mj-ea"/>
              </a:endParaRPr>
            </a:p>
          </p:txBody>
        </p:sp>
        <p:sp>
          <p:nvSpPr>
            <p:cNvPr id="31"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nchor="ctr" anchorCtr="0"/>
            <a:lstStyle/>
            <a:p>
              <a:endParaRPr lang="ja-JP" altLang="en-US" sz="2000">
                <a:latin typeface="+mj-ea"/>
                <a:ea typeface="+mj-ea"/>
              </a:endParaRPr>
            </a:p>
          </p:txBody>
        </p:sp>
      </p:grpSp>
      <p:grpSp>
        <p:nvGrpSpPr>
          <p:cNvPr id="32" name="Group 32"/>
          <p:cNvGrpSpPr>
            <a:grpSpLocks/>
          </p:cNvGrpSpPr>
          <p:nvPr/>
        </p:nvGrpSpPr>
        <p:grpSpPr bwMode="auto">
          <a:xfrm>
            <a:off x="5241032" y="1733734"/>
            <a:ext cx="4443092" cy="402536"/>
            <a:chOff x="1137" y="834"/>
            <a:chExt cx="4169" cy="212"/>
          </a:xfrm>
        </p:grpSpPr>
        <p:sp>
          <p:nvSpPr>
            <p:cNvPr id="33"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ctr" anchorCtr="0"/>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dirty="0" smtClean="0">
                  <a:solidFill>
                    <a:srgbClr val="FF0000"/>
                  </a:solidFill>
                  <a:latin typeface="+mj-ea"/>
                  <a:ea typeface="+mj-ea"/>
                </a:rPr>
                <a:t>Bad example</a:t>
              </a:r>
              <a:endParaRPr kumimoji="1" lang="ja-JP" altLang="en-US" sz="2000" dirty="0">
                <a:latin typeface="+mj-ea"/>
                <a:ea typeface="+mj-ea"/>
              </a:endParaRPr>
            </a:p>
          </p:txBody>
        </p:sp>
        <p:sp>
          <p:nvSpPr>
            <p:cNvPr id="34"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nchor="ctr" anchorCtr="0"/>
            <a:lstStyle/>
            <a:p>
              <a:endParaRPr lang="ja-JP" altLang="en-US" sz="2000">
                <a:latin typeface="+mj-ea"/>
                <a:ea typeface="+mj-ea"/>
              </a:endParaRPr>
            </a:p>
          </p:txBody>
        </p:sp>
      </p:grpSp>
    </p:spTree>
    <p:extLst>
      <p:ext uri="{BB962C8B-B14F-4D97-AF65-F5344CB8AC3E}">
        <p14:creationId xmlns:p14="http://schemas.microsoft.com/office/powerpoint/2010/main" val="27786294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en-US" altLang="ja-JP" dirty="0" smtClean="0">
                <a:latin typeface="+mj-ea"/>
              </a:rPr>
              <a:t>technique ⑤ meaningful color combination</a:t>
            </a:r>
            <a:endParaRPr lang="ja-JP" altLang="en-US" sz="2400" dirty="0" smtClean="0">
              <a:latin typeface="+mj-ea"/>
            </a:endParaRPr>
          </a:p>
        </p:txBody>
      </p:sp>
      <p:sp>
        <p:nvSpPr>
          <p:cNvPr id="51203" name="Rectangle 3"/>
          <p:cNvSpPr>
            <a:spLocks noGrp="1" noChangeArrowheads="1"/>
          </p:cNvSpPr>
          <p:nvPr>
            <p:ph idx="1"/>
          </p:nvPr>
        </p:nvSpPr>
        <p:spPr/>
        <p:txBody>
          <a:bodyPr/>
          <a:lstStyle/>
          <a:p>
            <a:r>
              <a:rPr lang="en-US" altLang="ja-JP" dirty="0" smtClean="0"/>
              <a:t>One of the big differences between the textual document and the slide such as E-mailing is color. The color </a:t>
            </a:r>
            <a:r>
              <a:rPr lang="en-US" altLang="ja-JP" dirty="0" err="1" smtClean="0"/>
              <a:t>stimurate</a:t>
            </a:r>
            <a:r>
              <a:rPr lang="en-US" altLang="ja-JP" dirty="0" smtClean="0"/>
              <a:t> right brain, and the listener can organize the content unconsciously. </a:t>
            </a:r>
          </a:p>
          <a:p>
            <a:r>
              <a:rPr lang="en-US" altLang="ja-JP" dirty="0" smtClean="0"/>
              <a:t>Use RGB and combination of colors, complementary color simply.  </a:t>
            </a:r>
            <a:endParaRPr lang="ja-JP" altLang="en-US" dirty="0"/>
          </a:p>
        </p:txBody>
      </p:sp>
      <p:grpSp>
        <p:nvGrpSpPr>
          <p:cNvPr id="51204" name="Group 4"/>
          <p:cNvGrpSpPr>
            <a:grpSpLocks/>
          </p:cNvGrpSpPr>
          <p:nvPr/>
        </p:nvGrpSpPr>
        <p:grpSpPr bwMode="auto">
          <a:xfrm>
            <a:off x="389975" y="3134733"/>
            <a:ext cx="2667922" cy="360000"/>
            <a:chOff x="1137" y="834"/>
            <a:chExt cx="4169" cy="212"/>
          </a:xfrm>
        </p:grpSpPr>
        <p:sp>
          <p:nvSpPr>
            <p:cNvPr id="51205"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dirty="0" smtClean="0">
                  <a:solidFill>
                    <a:srgbClr val="006699"/>
                  </a:solidFill>
                  <a:latin typeface="+mj-ea"/>
                  <a:ea typeface="+mj-ea"/>
                </a:rPr>
                <a:t>Good example</a:t>
              </a:r>
              <a:endParaRPr kumimoji="1" lang="ja-JP" altLang="en-US" sz="2000" dirty="0">
                <a:latin typeface="+mj-ea"/>
                <a:ea typeface="+mj-ea"/>
              </a:endParaRPr>
            </a:p>
          </p:txBody>
        </p:sp>
        <p:sp>
          <p:nvSpPr>
            <p:cNvPr id="51206"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sz="2000">
                <a:latin typeface="+mj-ea"/>
                <a:ea typeface="+mj-ea"/>
              </a:endParaRPr>
            </a:p>
          </p:txBody>
        </p:sp>
      </p:grpSp>
      <p:grpSp>
        <p:nvGrpSpPr>
          <p:cNvPr id="51207" name="Group 7"/>
          <p:cNvGrpSpPr>
            <a:grpSpLocks/>
          </p:cNvGrpSpPr>
          <p:nvPr/>
        </p:nvGrpSpPr>
        <p:grpSpPr bwMode="auto">
          <a:xfrm>
            <a:off x="3205369" y="3152183"/>
            <a:ext cx="2667921" cy="360000"/>
            <a:chOff x="1137" y="834"/>
            <a:chExt cx="4169" cy="212"/>
          </a:xfrm>
        </p:grpSpPr>
        <p:sp>
          <p:nvSpPr>
            <p:cNvPr id="51208"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dirty="0" smtClean="0">
                  <a:solidFill>
                    <a:srgbClr val="FF0000"/>
                  </a:solidFill>
                  <a:latin typeface="+mj-ea"/>
                  <a:ea typeface="+mj-ea"/>
                </a:rPr>
                <a:t>Bad example</a:t>
              </a:r>
              <a:endParaRPr kumimoji="1" lang="ja-JP" altLang="en-US" sz="2000" dirty="0">
                <a:latin typeface="+mj-ea"/>
                <a:ea typeface="+mj-ea"/>
              </a:endParaRPr>
            </a:p>
          </p:txBody>
        </p:sp>
        <p:sp>
          <p:nvSpPr>
            <p:cNvPr id="51209"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sz="2000">
                <a:latin typeface="+mj-ea"/>
                <a:ea typeface="+mj-ea"/>
              </a:endParaRPr>
            </a:p>
          </p:txBody>
        </p:sp>
      </p:grpSp>
      <p:sp>
        <p:nvSpPr>
          <p:cNvPr id="51226" name="Rectangle 26"/>
          <p:cNvSpPr>
            <a:spLocks noChangeArrowheads="1"/>
          </p:cNvSpPr>
          <p:nvPr/>
        </p:nvSpPr>
        <p:spPr bwMode="auto">
          <a:xfrm>
            <a:off x="991493" y="6204467"/>
            <a:ext cx="84753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ja-JP" sz="2400" dirty="0" smtClean="0">
                <a:latin typeface="+mj-ea"/>
                <a:ea typeface="+mj-ea"/>
              </a:rPr>
              <a:t>Actually, </a:t>
            </a:r>
            <a:r>
              <a:rPr lang="en-US" altLang="ja-JP" sz="2400" dirty="0" smtClean="0">
                <a:latin typeface="+mj-ea"/>
                <a:ea typeface="+mj-ea"/>
              </a:rPr>
              <a:t>it’s easy to understand the slides </a:t>
            </a:r>
            <a:r>
              <a:rPr kumimoji="1" lang="en-US" altLang="ja-JP" sz="2400" dirty="0" smtClean="0">
                <a:latin typeface="+mj-ea"/>
                <a:ea typeface="+mj-ea"/>
              </a:rPr>
              <a:t>with a little color. </a:t>
            </a:r>
            <a:endParaRPr kumimoji="1" lang="ja-JP" altLang="en-US" sz="2400" dirty="0">
              <a:latin typeface="+mj-ea"/>
              <a:ea typeface="+mj-ea"/>
            </a:endParaRPr>
          </a:p>
        </p:txBody>
      </p:sp>
      <p:sp>
        <p:nvSpPr>
          <p:cNvPr id="51277" name="Rectangle 77"/>
          <p:cNvSpPr>
            <a:spLocks noChangeArrowheads="1"/>
          </p:cNvSpPr>
          <p:nvPr/>
        </p:nvSpPr>
        <p:spPr bwMode="auto">
          <a:xfrm>
            <a:off x="4568973" y="3609383"/>
            <a:ext cx="1304317" cy="18288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ja-JP" sz="2000" smtClean="0">
                <a:latin typeface="+mj-ea"/>
                <a:ea typeface="+mj-ea"/>
              </a:rPr>
              <a:t>Business B</a:t>
            </a:r>
            <a:endParaRPr lang="en-US" altLang="ja-JP" sz="2000">
              <a:latin typeface="+mj-ea"/>
              <a:ea typeface="+mj-ea"/>
            </a:endParaRPr>
          </a:p>
        </p:txBody>
      </p:sp>
      <p:sp>
        <p:nvSpPr>
          <p:cNvPr id="51276" name="Rectangle 76"/>
          <p:cNvSpPr>
            <a:spLocks noChangeArrowheads="1"/>
          </p:cNvSpPr>
          <p:nvPr/>
        </p:nvSpPr>
        <p:spPr bwMode="auto">
          <a:xfrm>
            <a:off x="3205369" y="3609383"/>
            <a:ext cx="1304317" cy="1828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ja-JP" sz="2000" smtClean="0">
                <a:latin typeface="+mj-ea"/>
                <a:ea typeface="+mj-ea"/>
              </a:rPr>
              <a:t>Business A</a:t>
            </a:r>
            <a:endParaRPr lang="en-US" altLang="ja-JP" sz="2000">
              <a:latin typeface="+mj-ea"/>
              <a:ea typeface="+mj-ea"/>
            </a:endParaRPr>
          </a:p>
        </p:txBody>
      </p:sp>
      <p:sp>
        <p:nvSpPr>
          <p:cNvPr id="51272" name="Rectangle 72"/>
          <p:cNvSpPr>
            <a:spLocks noChangeArrowheads="1"/>
          </p:cNvSpPr>
          <p:nvPr/>
        </p:nvSpPr>
        <p:spPr bwMode="auto">
          <a:xfrm>
            <a:off x="3323944" y="4066583"/>
            <a:ext cx="482943" cy="1219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ja-JP" sz="2000" smtClean="0">
                <a:latin typeface="+mj-ea"/>
                <a:ea typeface="+mj-ea"/>
              </a:rPr>
              <a:t>Procedure A</a:t>
            </a:r>
            <a:endParaRPr lang="en-US" altLang="ja-JP" sz="2000">
              <a:latin typeface="+mj-ea"/>
              <a:ea typeface="+mj-ea"/>
            </a:endParaRPr>
          </a:p>
        </p:txBody>
      </p:sp>
      <p:sp>
        <p:nvSpPr>
          <p:cNvPr id="51273" name="Rectangle 73"/>
          <p:cNvSpPr>
            <a:spLocks noChangeArrowheads="1"/>
          </p:cNvSpPr>
          <p:nvPr/>
        </p:nvSpPr>
        <p:spPr bwMode="auto">
          <a:xfrm>
            <a:off x="4727072" y="4066583"/>
            <a:ext cx="434773"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ja-JP" sz="2000" smtClean="0">
                <a:latin typeface="+mj-ea"/>
                <a:ea typeface="+mj-ea"/>
              </a:rPr>
              <a:t>Procedure C</a:t>
            </a:r>
            <a:endParaRPr lang="en-US" altLang="ja-JP" sz="2000">
              <a:latin typeface="+mj-ea"/>
              <a:ea typeface="+mj-ea"/>
            </a:endParaRPr>
          </a:p>
        </p:txBody>
      </p:sp>
      <p:sp>
        <p:nvSpPr>
          <p:cNvPr id="51274" name="Rectangle 74"/>
          <p:cNvSpPr>
            <a:spLocks noChangeArrowheads="1"/>
          </p:cNvSpPr>
          <p:nvPr/>
        </p:nvSpPr>
        <p:spPr bwMode="auto">
          <a:xfrm>
            <a:off x="3925461" y="4066583"/>
            <a:ext cx="482943" cy="121920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ja-JP" sz="2000" smtClean="0">
                <a:latin typeface="+mj-ea"/>
                <a:ea typeface="+mj-ea"/>
              </a:rPr>
              <a:t>Procedure B</a:t>
            </a:r>
            <a:endParaRPr lang="en-US" altLang="ja-JP" sz="2000">
              <a:latin typeface="+mj-ea"/>
              <a:ea typeface="+mj-ea"/>
            </a:endParaRPr>
          </a:p>
        </p:txBody>
      </p:sp>
      <p:sp>
        <p:nvSpPr>
          <p:cNvPr id="51275" name="Rectangle 75"/>
          <p:cNvSpPr>
            <a:spLocks noChangeArrowheads="1"/>
          </p:cNvSpPr>
          <p:nvPr/>
        </p:nvSpPr>
        <p:spPr bwMode="auto">
          <a:xfrm>
            <a:off x="5280419" y="4066583"/>
            <a:ext cx="482943" cy="12192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ja-JP" sz="2000" smtClean="0">
                <a:latin typeface="+mj-ea"/>
                <a:ea typeface="+mj-ea"/>
              </a:rPr>
              <a:t>Procedure D</a:t>
            </a:r>
            <a:endParaRPr lang="en-US" altLang="ja-JP" sz="2000">
              <a:latin typeface="+mj-ea"/>
              <a:ea typeface="+mj-ea"/>
            </a:endParaRPr>
          </a:p>
        </p:txBody>
      </p:sp>
      <p:sp>
        <p:nvSpPr>
          <p:cNvPr id="51278" name="Rectangle 78"/>
          <p:cNvSpPr>
            <a:spLocks noChangeArrowheads="1"/>
          </p:cNvSpPr>
          <p:nvPr/>
        </p:nvSpPr>
        <p:spPr bwMode="auto">
          <a:xfrm>
            <a:off x="1753579" y="3609383"/>
            <a:ext cx="1304317" cy="182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ja-JP" sz="2000" smtClean="0">
                <a:latin typeface="+mj-ea"/>
                <a:ea typeface="+mj-ea"/>
              </a:rPr>
              <a:t>Business B</a:t>
            </a:r>
            <a:endParaRPr lang="en-US" altLang="ja-JP" sz="2000">
              <a:latin typeface="+mj-ea"/>
              <a:ea typeface="+mj-ea"/>
            </a:endParaRPr>
          </a:p>
        </p:txBody>
      </p:sp>
      <p:sp>
        <p:nvSpPr>
          <p:cNvPr id="51279" name="Rectangle 79"/>
          <p:cNvSpPr>
            <a:spLocks noChangeArrowheads="1"/>
          </p:cNvSpPr>
          <p:nvPr/>
        </p:nvSpPr>
        <p:spPr bwMode="auto">
          <a:xfrm>
            <a:off x="389975" y="3609383"/>
            <a:ext cx="1304317" cy="182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ja-JP" sz="2000" smtClean="0">
                <a:latin typeface="+mj-ea"/>
                <a:ea typeface="+mj-ea"/>
              </a:rPr>
              <a:t>Business A</a:t>
            </a:r>
            <a:endParaRPr lang="en-US" altLang="ja-JP" sz="2000">
              <a:latin typeface="+mj-ea"/>
              <a:ea typeface="+mj-ea"/>
            </a:endParaRPr>
          </a:p>
        </p:txBody>
      </p:sp>
      <p:sp>
        <p:nvSpPr>
          <p:cNvPr id="51280" name="Rectangle 80"/>
          <p:cNvSpPr>
            <a:spLocks noChangeArrowheads="1"/>
          </p:cNvSpPr>
          <p:nvPr/>
        </p:nvSpPr>
        <p:spPr bwMode="auto">
          <a:xfrm>
            <a:off x="508550" y="4066583"/>
            <a:ext cx="482943"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ja-JP" sz="2000" smtClean="0">
                <a:latin typeface="+mj-ea"/>
                <a:ea typeface="+mj-ea"/>
              </a:rPr>
              <a:t>Procedure A</a:t>
            </a:r>
            <a:endParaRPr lang="en-US" altLang="ja-JP" sz="2000">
              <a:latin typeface="+mj-ea"/>
              <a:ea typeface="+mj-ea"/>
            </a:endParaRPr>
          </a:p>
        </p:txBody>
      </p:sp>
      <p:sp>
        <p:nvSpPr>
          <p:cNvPr id="51281" name="Rectangle 81"/>
          <p:cNvSpPr>
            <a:spLocks noChangeArrowheads="1"/>
          </p:cNvSpPr>
          <p:nvPr/>
        </p:nvSpPr>
        <p:spPr bwMode="auto">
          <a:xfrm>
            <a:off x="1911678" y="4066583"/>
            <a:ext cx="434773" cy="1219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ja-JP" sz="2000" smtClean="0">
                <a:latin typeface="+mj-ea"/>
                <a:ea typeface="+mj-ea"/>
              </a:rPr>
              <a:t>Procedure C</a:t>
            </a:r>
            <a:endParaRPr lang="en-US" altLang="ja-JP" sz="2000">
              <a:latin typeface="+mj-ea"/>
              <a:ea typeface="+mj-ea"/>
            </a:endParaRPr>
          </a:p>
        </p:txBody>
      </p:sp>
      <p:sp>
        <p:nvSpPr>
          <p:cNvPr id="51282" name="Rectangle 82"/>
          <p:cNvSpPr>
            <a:spLocks noChangeArrowheads="1"/>
          </p:cNvSpPr>
          <p:nvPr/>
        </p:nvSpPr>
        <p:spPr bwMode="auto">
          <a:xfrm>
            <a:off x="1110067" y="4066583"/>
            <a:ext cx="482943" cy="1219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ja-JP" sz="2000" smtClean="0">
                <a:latin typeface="+mj-ea"/>
                <a:ea typeface="+mj-ea"/>
              </a:rPr>
              <a:t>Procedure B</a:t>
            </a:r>
            <a:endParaRPr lang="en-US" altLang="ja-JP" sz="2000">
              <a:latin typeface="+mj-ea"/>
              <a:ea typeface="+mj-ea"/>
            </a:endParaRPr>
          </a:p>
        </p:txBody>
      </p:sp>
      <p:sp>
        <p:nvSpPr>
          <p:cNvPr id="51283" name="Rectangle 83"/>
          <p:cNvSpPr>
            <a:spLocks noChangeArrowheads="1"/>
          </p:cNvSpPr>
          <p:nvPr/>
        </p:nvSpPr>
        <p:spPr bwMode="auto">
          <a:xfrm>
            <a:off x="2465025" y="4066583"/>
            <a:ext cx="482943"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ja-JP" sz="2000" smtClean="0">
                <a:latin typeface="+mj-ea"/>
                <a:ea typeface="+mj-ea"/>
              </a:rPr>
              <a:t>Procedure D</a:t>
            </a:r>
            <a:endParaRPr lang="en-US" altLang="ja-JP" sz="2000">
              <a:latin typeface="+mj-ea"/>
              <a:ea typeface="+mj-ea"/>
            </a:endParaRPr>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5217" y="3962479"/>
            <a:ext cx="2542009" cy="220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Group 4"/>
          <p:cNvGrpSpPr>
            <a:grpSpLocks/>
          </p:cNvGrpSpPr>
          <p:nvPr/>
        </p:nvGrpSpPr>
        <p:grpSpPr bwMode="auto">
          <a:xfrm>
            <a:off x="389974" y="2713938"/>
            <a:ext cx="5482675" cy="392265"/>
            <a:chOff x="1137" y="1278"/>
            <a:chExt cx="4169" cy="231"/>
          </a:xfrm>
        </p:grpSpPr>
        <p:sp>
          <p:nvSpPr>
            <p:cNvPr id="34" name="テキスト ボックス 59"/>
            <p:cNvSpPr txBox="1">
              <a:spLocks noChangeArrowheads="1"/>
            </p:cNvSpPr>
            <p:nvPr/>
          </p:nvSpPr>
          <p:spPr bwMode="auto">
            <a:xfrm>
              <a:off x="1137" y="1278"/>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lang="en-US" altLang="ja-JP" sz="1800" dirty="0" smtClean="0">
                  <a:latin typeface="+mj-ea"/>
                  <a:ea typeface="+mj-ea"/>
                </a:rPr>
                <a:t>The color usage : simply. </a:t>
              </a:r>
              <a:endParaRPr kumimoji="1" lang="ja-JP" altLang="en-US" sz="2000" dirty="0">
                <a:latin typeface="+mj-ea"/>
                <a:ea typeface="+mj-ea"/>
              </a:endParaRPr>
            </a:p>
          </p:txBody>
        </p:sp>
        <p:sp>
          <p:nvSpPr>
            <p:cNvPr id="35" name="Line 127"/>
            <p:cNvSpPr>
              <a:spLocks noChangeShapeType="1"/>
            </p:cNvSpPr>
            <p:nvPr/>
          </p:nvSpPr>
          <p:spPr bwMode="auto">
            <a:xfrm>
              <a:off x="1137" y="1509"/>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sz="2000">
                <a:latin typeface="+mj-ea"/>
                <a:ea typeface="+mj-ea"/>
              </a:endParaRPr>
            </a:p>
          </p:txBody>
        </p:sp>
      </p:grpSp>
      <p:grpSp>
        <p:nvGrpSpPr>
          <p:cNvPr id="36" name="Group 4"/>
          <p:cNvGrpSpPr>
            <a:grpSpLocks/>
          </p:cNvGrpSpPr>
          <p:nvPr/>
        </p:nvGrpSpPr>
        <p:grpSpPr bwMode="auto">
          <a:xfrm>
            <a:off x="6177136" y="2737691"/>
            <a:ext cx="3472471" cy="360000"/>
            <a:chOff x="1137" y="1292"/>
            <a:chExt cx="4169" cy="212"/>
          </a:xfrm>
        </p:grpSpPr>
        <p:sp>
          <p:nvSpPr>
            <p:cNvPr id="37" name="テキスト ボックス 59"/>
            <p:cNvSpPr txBox="1">
              <a:spLocks noChangeArrowheads="1"/>
            </p:cNvSpPr>
            <p:nvPr/>
          </p:nvSpPr>
          <p:spPr bwMode="auto">
            <a:xfrm>
              <a:off x="1137" y="1292"/>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lang="en-US" altLang="ja-JP" sz="1800" dirty="0" smtClean="0">
                  <a:latin typeface="+mj-ea"/>
                  <a:ea typeface="+mj-ea"/>
                </a:rPr>
                <a:t>The combination of the color </a:t>
              </a:r>
            </a:p>
            <a:p>
              <a:pPr algn="ctr">
                <a:lnSpc>
                  <a:spcPct val="95000"/>
                </a:lnSpc>
                <a:spcBef>
                  <a:spcPct val="15000"/>
                </a:spcBef>
              </a:pPr>
              <a:r>
                <a:rPr lang="en-US" altLang="ja-JP" sz="1800" dirty="0" smtClean="0">
                  <a:latin typeface="+mj-ea"/>
                  <a:ea typeface="+mj-ea"/>
                </a:rPr>
                <a:t>is a science and a rule. </a:t>
              </a:r>
              <a:endParaRPr kumimoji="1" lang="ja-JP" altLang="en-US" sz="2000" dirty="0">
                <a:latin typeface="+mj-ea"/>
                <a:ea typeface="+mj-ea"/>
              </a:endParaRPr>
            </a:p>
          </p:txBody>
        </p:sp>
        <p:sp>
          <p:nvSpPr>
            <p:cNvPr id="38" name="Line 127"/>
            <p:cNvSpPr>
              <a:spLocks noChangeShapeType="1"/>
            </p:cNvSpPr>
            <p:nvPr/>
          </p:nvSpPr>
          <p:spPr bwMode="auto">
            <a:xfrm>
              <a:off x="1137" y="1504"/>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sz="2000">
                <a:latin typeface="+mj-ea"/>
                <a:ea typeface="+mj-ea"/>
              </a:endParaRPr>
            </a:p>
          </p:txBody>
        </p:sp>
      </p:grpSp>
      <p:cxnSp>
        <p:nvCxnSpPr>
          <p:cNvPr id="7" name="直線コネクタ 6"/>
          <p:cNvCxnSpPr/>
          <p:nvPr/>
        </p:nvCxnSpPr>
        <p:spPr>
          <a:xfrm>
            <a:off x="7996221" y="3999234"/>
            <a:ext cx="0" cy="2488373"/>
          </a:xfrm>
          <a:prstGeom prst="line">
            <a:avLst/>
          </a:prstGeom>
          <a:ln w="38100">
            <a:solidFill>
              <a:srgbClr val="FF0000"/>
            </a:solidFill>
          </a:ln>
          <a:scene3d>
            <a:camera prst="orthographicFront">
              <a:rot lat="0" lon="0" rev="18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7996221" y="3995137"/>
            <a:ext cx="0" cy="2488373"/>
          </a:xfrm>
          <a:prstGeom prst="line">
            <a:avLst/>
          </a:prstGeom>
          <a:ln w="38100">
            <a:solidFill>
              <a:srgbClr val="FF0000"/>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7996221" y="3999234"/>
            <a:ext cx="0" cy="2488373"/>
          </a:xfrm>
          <a:prstGeom prst="line">
            <a:avLst/>
          </a:prstGeom>
          <a:ln w="38100">
            <a:solidFill>
              <a:srgbClr val="FF0000"/>
            </a:solidFill>
          </a:ln>
          <a:scene3d>
            <a:camera prst="orthographicFront">
              <a:rot lat="0" lon="0" rev="9000000"/>
            </a:camera>
            <a:lightRig rig="threePt" dir="t"/>
          </a:scene3d>
        </p:spPr>
        <p:style>
          <a:lnRef idx="1">
            <a:schemeClr val="accent1"/>
          </a:lnRef>
          <a:fillRef idx="0">
            <a:schemeClr val="accent1"/>
          </a:fillRef>
          <a:effectRef idx="0">
            <a:schemeClr val="accent1"/>
          </a:effectRef>
          <a:fontRef idx="minor">
            <a:schemeClr val="tx1"/>
          </a:fontRef>
        </p:style>
      </p:cxnSp>
      <p:sp>
        <p:nvSpPr>
          <p:cNvPr id="46" name="Rectangle 3"/>
          <p:cNvSpPr txBox="1">
            <a:spLocks noChangeArrowheads="1"/>
          </p:cNvSpPr>
          <p:nvPr/>
        </p:nvSpPr>
        <p:spPr>
          <a:xfrm>
            <a:off x="6176303" y="3166817"/>
            <a:ext cx="3472471" cy="760036"/>
          </a:xfrm>
          <a:prstGeom prst="rect">
            <a:avLst/>
          </a:prstGeom>
        </p:spPr>
        <p:txBody>
          <a:bodyPr/>
          <a:lstStyle>
            <a:lvl1pPr marL="269875" indent="-269875" algn="l" rtl="0" eaLnBrk="0" fontAlgn="base" hangingPunct="0">
              <a:spcBef>
                <a:spcPct val="0"/>
              </a:spcBef>
              <a:spcAft>
                <a:spcPct val="0"/>
              </a:spcAft>
              <a:buClr>
                <a:srgbClr val="6699FF"/>
              </a:buClr>
              <a:buFont typeface="Wingdings" pitchFamily="2" charset="2"/>
              <a:buChar char="n"/>
              <a:defRPr kumimoji="1" sz="1800">
                <a:solidFill>
                  <a:schemeClr val="tx1"/>
                </a:solidFill>
                <a:latin typeface="+mj-ea"/>
                <a:ea typeface="+mj-ea"/>
                <a:cs typeface="+mn-cs"/>
              </a:defRPr>
            </a:lvl1pPr>
            <a:lvl2pPr marL="444500" indent="-176213" algn="l" rtl="0" eaLnBrk="0" fontAlgn="base" hangingPunct="0">
              <a:spcBef>
                <a:spcPct val="20000"/>
              </a:spcBef>
              <a:spcAft>
                <a:spcPct val="0"/>
              </a:spcAft>
              <a:buClr>
                <a:srgbClr val="6699FF"/>
              </a:buClr>
              <a:buChar char="–"/>
              <a:defRPr kumimoji="1" sz="1600">
                <a:solidFill>
                  <a:schemeClr val="tx1"/>
                </a:solidFill>
                <a:latin typeface="+mj-ea"/>
                <a:ea typeface="+mj-ea"/>
              </a:defRPr>
            </a:lvl2pPr>
            <a:lvl3pPr marL="631825" indent="-187325" algn="l" rtl="0" eaLnBrk="0" fontAlgn="base" hangingPunct="0">
              <a:spcBef>
                <a:spcPct val="20000"/>
              </a:spcBef>
              <a:spcAft>
                <a:spcPct val="0"/>
              </a:spcAft>
              <a:buClr>
                <a:srgbClr val="6699FF"/>
              </a:buClr>
              <a:buChar char="•"/>
              <a:defRPr kumimoji="1" sz="1600">
                <a:solidFill>
                  <a:schemeClr val="tx1"/>
                </a:solidFill>
                <a:latin typeface="+mj-ea"/>
                <a:ea typeface="+mj-ea"/>
              </a:defRPr>
            </a:lvl3pPr>
            <a:lvl4pPr marL="1433513" indent="-179388" algn="l" rtl="0" eaLnBrk="0" fontAlgn="base" hangingPunct="0">
              <a:spcBef>
                <a:spcPct val="20000"/>
              </a:spcBef>
              <a:spcAft>
                <a:spcPct val="0"/>
              </a:spcAft>
              <a:buChar char="–"/>
              <a:defRPr kumimoji="1" sz="1600">
                <a:solidFill>
                  <a:schemeClr val="tx1"/>
                </a:solidFill>
                <a:latin typeface="Arial" charset="0"/>
                <a:ea typeface="HGP創英角ｺﾞｼｯｸUB" pitchFamily="50" charset="-128"/>
              </a:defRPr>
            </a:lvl4pPr>
            <a:lvl5pPr marL="1973263" indent="-360363" algn="l" rtl="0" eaLnBrk="0" fontAlgn="base" hangingPunct="0">
              <a:spcBef>
                <a:spcPct val="20000"/>
              </a:spcBef>
              <a:spcAft>
                <a:spcPct val="0"/>
              </a:spcAft>
              <a:buChar char="»"/>
              <a:defRPr kumimoji="1" sz="1600">
                <a:solidFill>
                  <a:schemeClr val="tx1"/>
                </a:solidFill>
                <a:latin typeface="Arial" charset="0"/>
                <a:ea typeface="HGP創英角ｺﾞｼｯｸUB" pitchFamily="50" charset="-128"/>
              </a:defRPr>
            </a:lvl5pPr>
            <a:lvl6pPr marL="2076450" indent="-179388" algn="l" rtl="0" fontAlgn="base">
              <a:spcBef>
                <a:spcPct val="20000"/>
              </a:spcBef>
              <a:spcAft>
                <a:spcPct val="0"/>
              </a:spcAft>
              <a:buChar char="»"/>
              <a:defRPr kumimoji="1" sz="1600">
                <a:solidFill>
                  <a:schemeClr val="tx1"/>
                </a:solidFill>
                <a:latin typeface="+mn-lt"/>
                <a:ea typeface="+mn-ea"/>
              </a:defRPr>
            </a:lvl6pPr>
            <a:lvl7pPr marL="2533650" indent="-179388" algn="l" rtl="0" fontAlgn="base">
              <a:spcBef>
                <a:spcPct val="20000"/>
              </a:spcBef>
              <a:spcAft>
                <a:spcPct val="0"/>
              </a:spcAft>
              <a:buChar char="»"/>
              <a:defRPr kumimoji="1" sz="1600">
                <a:solidFill>
                  <a:schemeClr val="tx1"/>
                </a:solidFill>
                <a:latin typeface="+mn-lt"/>
                <a:ea typeface="+mn-ea"/>
              </a:defRPr>
            </a:lvl7pPr>
            <a:lvl8pPr marL="2990850" indent="-179388" algn="l" rtl="0" fontAlgn="base">
              <a:spcBef>
                <a:spcPct val="20000"/>
              </a:spcBef>
              <a:spcAft>
                <a:spcPct val="0"/>
              </a:spcAft>
              <a:buChar char="»"/>
              <a:defRPr kumimoji="1" sz="1600">
                <a:solidFill>
                  <a:schemeClr val="tx1"/>
                </a:solidFill>
                <a:latin typeface="+mn-lt"/>
                <a:ea typeface="+mn-ea"/>
              </a:defRPr>
            </a:lvl8pPr>
            <a:lvl9pPr marL="3448050" indent="-179388" algn="l" rtl="0" fontAlgn="base">
              <a:spcBef>
                <a:spcPct val="20000"/>
              </a:spcBef>
              <a:spcAft>
                <a:spcPct val="0"/>
              </a:spcAft>
              <a:buChar char="»"/>
              <a:defRPr kumimoji="1" sz="1600">
                <a:solidFill>
                  <a:schemeClr val="tx1"/>
                </a:solidFill>
                <a:latin typeface="+mn-lt"/>
                <a:ea typeface="+mn-ea"/>
              </a:defRPr>
            </a:lvl9pPr>
          </a:lstStyle>
          <a:p>
            <a:pPr marL="0" indent="0">
              <a:buNone/>
            </a:pPr>
            <a:r>
              <a:rPr lang="en-US" altLang="ja-JP" dirty="0" smtClean="0"/>
              <a:t>Use the corner of RGB color with consistency.</a:t>
            </a:r>
            <a:endParaRPr lang="ja-JP" altLang="en-US" dirty="0"/>
          </a:p>
        </p:txBody>
      </p:sp>
    </p:spTree>
    <p:extLst>
      <p:ext uri="{BB962C8B-B14F-4D97-AF65-F5344CB8AC3E}">
        <p14:creationId xmlns:p14="http://schemas.microsoft.com/office/powerpoint/2010/main" val="2754395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p:txBody>
          <a:bodyPr/>
          <a:lstStyle/>
          <a:p>
            <a:r>
              <a:rPr lang="en-US" altLang="ja-JP" dirty="0" smtClean="0"/>
              <a:t>Technique ⑥ Use three </a:t>
            </a:r>
            <a:r>
              <a:rPr lang="en-US" altLang="ja-JP" dirty="0" err="1" smtClean="0"/>
              <a:t>magics</a:t>
            </a:r>
            <a:r>
              <a:rPr lang="en-US" altLang="ja-JP" dirty="0" smtClean="0"/>
              <a:t> </a:t>
            </a:r>
            <a:endParaRPr lang="ja-JP" altLang="en-US" sz="2400" dirty="0" smtClean="0"/>
          </a:p>
        </p:txBody>
      </p:sp>
      <p:sp>
        <p:nvSpPr>
          <p:cNvPr id="104451" name="Rectangle 3"/>
          <p:cNvSpPr>
            <a:spLocks noGrp="1" noChangeArrowheads="1"/>
          </p:cNvSpPr>
          <p:nvPr>
            <p:ph idx="1"/>
          </p:nvPr>
        </p:nvSpPr>
        <p:spPr/>
        <p:txBody>
          <a:bodyPr/>
          <a:lstStyle/>
          <a:p>
            <a:r>
              <a:rPr lang="en-US" altLang="ja-JP" dirty="0" smtClean="0"/>
              <a:t>Express all the phenomenon by 3 things as possible.(This is the method of Steven </a:t>
            </a:r>
            <a:r>
              <a:rPr lang="en-US" altLang="ja-JP" dirty="0" err="1" smtClean="0"/>
              <a:t>Jobs's</a:t>
            </a:r>
            <a:r>
              <a:rPr lang="en-US" altLang="ja-JP" dirty="0" smtClean="0"/>
              <a:t> presentation. )</a:t>
            </a:r>
          </a:p>
        </p:txBody>
      </p:sp>
      <p:grpSp>
        <p:nvGrpSpPr>
          <p:cNvPr id="104477" name="Group 29"/>
          <p:cNvGrpSpPr>
            <a:grpSpLocks/>
          </p:cNvGrpSpPr>
          <p:nvPr/>
        </p:nvGrpSpPr>
        <p:grpSpPr bwMode="auto">
          <a:xfrm>
            <a:off x="221877" y="1692169"/>
            <a:ext cx="4443091" cy="402536"/>
            <a:chOff x="1137" y="834"/>
            <a:chExt cx="4169" cy="212"/>
          </a:xfrm>
        </p:grpSpPr>
        <p:sp>
          <p:nvSpPr>
            <p:cNvPr id="104478"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ctr" anchorCtr="0"/>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dirty="0" smtClean="0">
                  <a:solidFill>
                    <a:srgbClr val="006699"/>
                  </a:solidFill>
                  <a:latin typeface="+mj-ea"/>
                  <a:ea typeface="+mj-ea"/>
                </a:rPr>
                <a:t>Good example</a:t>
              </a:r>
              <a:endParaRPr kumimoji="1" lang="ja-JP" altLang="en-US" sz="2000" dirty="0">
                <a:latin typeface="+mj-ea"/>
                <a:ea typeface="+mj-ea"/>
              </a:endParaRPr>
            </a:p>
          </p:txBody>
        </p:sp>
        <p:sp>
          <p:nvSpPr>
            <p:cNvPr id="104479"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nchor="ctr" anchorCtr="0"/>
            <a:lstStyle/>
            <a:p>
              <a:endParaRPr lang="ja-JP" altLang="en-US" sz="2000">
                <a:latin typeface="+mj-ea"/>
                <a:ea typeface="+mj-ea"/>
              </a:endParaRPr>
            </a:p>
          </p:txBody>
        </p:sp>
      </p:grpSp>
      <p:sp>
        <p:nvSpPr>
          <p:cNvPr id="104485" name="Rectangle 37"/>
          <p:cNvSpPr>
            <a:spLocks noChangeArrowheads="1"/>
          </p:cNvSpPr>
          <p:nvPr/>
        </p:nvSpPr>
        <p:spPr bwMode="auto">
          <a:xfrm>
            <a:off x="221877" y="2330150"/>
            <a:ext cx="987353" cy="318991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nchorCtr="0"/>
          <a:lstStyle/>
          <a:p>
            <a:pPr algn="ctr"/>
            <a:r>
              <a:rPr lang="en-US" altLang="ja-JP" sz="1800" smtClean="0">
                <a:solidFill>
                  <a:schemeClr val="tx1"/>
                </a:solidFill>
                <a:latin typeface="+mj-ea"/>
                <a:ea typeface="+mj-ea"/>
              </a:rPr>
              <a:t>This year's target</a:t>
            </a:r>
            <a:endParaRPr lang="ja-JP" altLang="en-US" sz="1800">
              <a:solidFill>
                <a:schemeClr val="tx1"/>
              </a:solidFill>
              <a:latin typeface="+mj-ea"/>
              <a:ea typeface="+mj-ea"/>
            </a:endParaRPr>
          </a:p>
        </p:txBody>
      </p:sp>
      <p:sp>
        <p:nvSpPr>
          <p:cNvPr id="104486" name="Rectangle 38"/>
          <p:cNvSpPr>
            <a:spLocks noChangeArrowheads="1"/>
          </p:cNvSpPr>
          <p:nvPr/>
        </p:nvSpPr>
        <p:spPr bwMode="auto">
          <a:xfrm>
            <a:off x="1307965" y="2330150"/>
            <a:ext cx="1184824" cy="100254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r>
              <a:rPr lang="en-US" altLang="ja-JP" sz="1800" smtClean="0">
                <a:solidFill>
                  <a:schemeClr val="tx1"/>
                </a:solidFill>
                <a:latin typeface="+mj-ea"/>
                <a:ea typeface="+mj-ea"/>
              </a:rPr>
              <a:t>Company</a:t>
            </a:r>
            <a:endParaRPr lang="ja-JP" altLang="en-US" sz="1800">
              <a:solidFill>
                <a:schemeClr val="tx1"/>
              </a:solidFill>
              <a:latin typeface="+mj-ea"/>
              <a:ea typeface="+mj-ea"/>
            </a:endParaRPr>
          </a:p>
        </p:txBody>
      </p:sp>
      <p:sp>
        <p:nvSpPr>
          <p:cNvPr id="104487" name="Rectangle 39"/>
          <p:cNvSpPr>
            <a:spLocks noChangeArrowheads="1"/>
          </p:cNvSpPr>
          <p:nvPr/>
        </p:nvSpPr>
        <p:spPr bwMode="auto">
          <a:xfrm>
            <a:off x="1307965" y="3423834"/>
            <a:ext cx="1184824" cy="100254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r>
              <a:rPr lang="en-US" altLang="ja-JP" sz="1800" smtClean="0">
                <a:solidFill>
                  <a:schemeClr val="tx1"/>
                </a:solidFill>
                <a:latin typeface="+mj-ea"/>
                <a:ea typeface="+mj-ea"/>
              </a:rPr>
              <a:t>Family</a:t>
            </a:r>
            <a:endParaRPr lang="ja-JP" altLang="en-US" sz="1800">
              <a:solidFill>
                <a:schemeClr val="tx1"/>
              </a:solidFill>
              <a:latin typeface="+mj-ea"/>
              <a:ea typeface="+mj-ea"/>
            </a:endParaRPr>
          </a:p>
        </p:txBody>
      </p:sp>
      <p:sp>
        <p:nvSpPr>
          <p:cNvPr id="104488" name="Rectangle 40"/>
          <p:cNvSpPr>
            <a:spLocks noChangeArrowheads="1"/>
          </p:cNvSpPr>
          <p:nvPr/>
        </p:nvSpPr>
        <p:spPr bwMode="auto">
          <a:xfrm>
            <a:off x="1307965" y="4517517"/>
            <a:ext cx="1184824" cy="100254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r>
              <a:rPr lang="en-US" altLang="ja-JP" sz="1800" smtClean="0">
                <a:solidFill>
                  <a:schemeClr val="tx1"/>
                </a:solidFill>
                <a:latin typeface="+mj-ea"/>
                <a:ea typeface="+mj-ea"/>
              </a:rPr>
              <a:t>Myself</a:t>
            </a:r>
            <a:endParaRPr lang="ja-JP" altLang="en-US" sz="1800">
              <a:solidFill>
                <a:schemeClr val="tx1"/>
              </a:solidFill>
              <a:latin typeface="+mj-ea"/>
              <a:ea typeface="+mj-ea"/>
            </a:endParaRPr>
          </a:p>
        </p:txBody>
      </p:sp>
      <p:sp>
        <p:nvSpPr>
          <p:cNvPr id="104489" name="Rectangle 41"/>
          <p:cNvSpPr>
            <a:spLocks noChangeArrowheads="1"/>
          </p:cNvSpPr>
          <p:nvPr/>
        </p:nvSpPr>
        <p:spPr bwMode="auto">
          <a:xfrm>
            <a:off x="2591525" y="2330150"/>
            <a:ext cx="2073443" cy="1002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marL="177800" indent="-177800" algn="l">
              <a:buFontTx/>
              <a:buAutoNum type="arabicPeriod"/>
            </a:pPr>
            <a:r>
              <a:rPr lang="en-US" altLang="ja-JP" sz="1800" dirty="0" smtClean="0">
                <a:latin typeface="+mj-ea"/>
                <a:ea typeface="+mj-ea"/>
              </a:rPr>
              <a:t>Increase</a:t>
            </a:r>
            <a:r>
              <a:rPr lang="en-US" altLang="ja-JP" sz="1800" dirty="0" smtClean="0">
                <a:solidFill>
                  <a:schemeClr val="tx1"/>
                </a:solidFill>
                <a:latin typeface="+mj-ea"/>
                <a:ea typeface="+mj-ea"/>
              </a:rPr>
              <a:t> the staffs. </a:t>
            </a:r>
          </a:p>
          <a:p>
            <a:pPr marL="177800" indent="-177800" algn="l">
              <a:buFontTx/>
              <a:buAutoNum type="arabicPeriod"/>
            </a:pPr>
            <a:r>
              <a:rPr lang="en-US" altLang="ja-JP" sz="1800" dirty="0" smtClean="0">
                <a:solidFill>
                  <a:schemeClr val="tx1"/>
                </a:solidFill>
                <a:latin typeface="+mj-ea"/>
                <a:ea typeface="+mj-ea"/>
              </a:rPr>
              <a:t>Improve the quality. </a:t>
            </a:r>
          </a:p>
        </p:txBody>
      </p:sp>
      <p:sp>
        <p:nvSpPr>
          <p:cNvPr id="104490" name="Rectangle 42"/>
          <p:cNvSpPr>
            <a:spLocks noChangeArrowheads="1"/>
          </p:cNvSpPr>
          <p:nvPr/>
        </p:nvSpPr>
        <p:spPr bwMode="auto">
          <a:xfrm>
            <a:off x="2591525" y="3423834"/>
            <a:ext cx="2073443" cy="1002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marL="177800" indent="-177800"/>
            <a:r>
              <a:rPr lang="en-US" altLang="ja-JP" sz="1800" dirty="0" smtClean="0">
                <a:latin typeface="+mj-ea"/>
              </a:rPr>
              <a:t>1.Take a trip. </a:t>
            </a:r>
            <a:endParaRPr lang="ja-JP" altLang="en-US" sz="1800" dirty="0" smtClean="0">
              <a:latin typeface="+mj-ea"/>
            </a:endParaRPr>
          </a:p>
          <a:p>
            <a:pPr marL="177800" indent="-177800" algn="l"/>
            <a:r>
              <a:rPr lang="en-US" altLang="ja-JP" sz="1800" dirty="0" smtClean="0">
                <a:latin typeface="+mj-ea"/>
                <a:ea typeface="+mj-ea"/>
              </a:rPr>
              <a:t>2.Buy new c</a:t>
            </a:r>
            <a:r>
              <a:rPr lang="en-US" altLang="ja-JP" sz="1800" dirty="0" smtClean="0">
                <a:solidFill>
                  <a:schemeClr val="tx1"/>
                </a:solidFill>
                <a:latin typeface="+mj-ea"/>
                <a:ea typeface="+mj-ea"/>
              </a:rPr>
              <a:t>ar. </a:t>
            </a:r>
          </a:p>
          <a:p>
            <a:pPr marL="177800" indent="-177800" algn="l"/>
            <a:r>
              <a:rPr lang="en-US" altLang="ja-JP" sz="1800" dirty="0" smtClean="0">
                <a:solidFill>
                  <a:schemeClr val="tx1"/>
                </a:solidFill>
                <a:latin typeface="+mj-ea"/>
                <a:ea typeface="+mj-ea"/>
              </a:rPr>
              <a:t>3.Increases one's savings. </a:t>
            </a:r>
            <a:endParaRPr lang="ja-JP" altLang="en-US" sz="1800" dirty="0">
              <a:solidFill>
                <a:schemeClr val="tx1"/>
              </a:solidFill>
              <a:latin typeface="+mj-ea"/>
              <a:ea typeface="+mj-ea"/>
            </a:endParaRPr>
          </a:p>
        </p:txBody>
      </p:sp>
      <p:sp>
        <p:nvSpPr>
          <p:cNvPr id="104491" name="Rectangle 43"/>
          <p:cNvSpPr>
            <a:spLocks noChangeArrowheads="1"/>
          </p:cNvSpPr>
          <p:nvPr/>
        </p:nvSpPr>
        <p:spPr bwMode="auto">
          <a:xfrm>
            <a:off x="2591525" y="4517517"/>
            <a:ext cx="2073443" cy="1002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marL="177800" indent="-177800" algn="l">
              <a:buFontTx/>
              <a:buAutoNum type="arabicPeriod"/>
            </a:pPr>
            <a:r>
              <a:rPr lang="en-US" altLang="ja-JP" sz="1800" dirty="0" smtClean="0">
                <a:solidFill>
                  <a:schemeClr val="tx1"/>
                </a:solidFill>
                <a:latin typeface="+mj-ea"/>
                <a:ea typeface="+mj-ea"/>
              </a:rPr>
              <a:t>Start English</a:t>
            </a:r>
          </a:p>
          <a:p>
            <a:pPr marL="177800" indent="-177800" algn="l"/>
            <a:r>
              <a:rPr lang="en-US" altLang="ja-JP" sz="1800" dirty="0" smtClean="0">
                <a:latin typeface="+mj-ea"/>
                <a:ea typeface="+mj-ea"/>
              </a:rPr>
              <a:t> </a:t>
            </a:r>
            <a:r>
              <a:rPr lang="en-US" altLang="ja-JP" sz="1800" dirty="0" smtClean="0">
                <a:solidFill>
                  <a:schemeClr val="tx1"/>
                </a:solidFill>
                <a:latin typeface="+mj-ea"/>
                <a:ea typeface="+mj-ea"/>
              </a:rPr>
              <a:t> conversation is started.</a:t>
            </a:r>
          </a:p>
          <a:p>
            <a:pPr marL="177800" indent="-177800" algn="l"/>
            <a:r>
              <a:rPr lang="en-US" altLang="ja-JP" sz="1800" dirty="0" smtClean="0">
                <a:solidFill>
                  <a:schemeClr val="tx1"/>
                </a:solidFill>
                <a:latin typeface="+mj-ea"/>
                <a:ea typeface="+mj-ea"/>
              </a:rPr>
              <a:t>2.Golf score 80</a:t>
            </a:r>
          </a:p>
          <a:p>
            <a:pPr marL="177800" indent="-177800"/>
            <a:r>
              <a:rPr lang="en-US" altLang="ja-JP" sz="1800" dirty="0" smtClean="0">
                <a:solidFill>
                  <a:schemeClr val="tx1"/>
                </a:solidFill>
                <a:latin typeface="+mj-ea"/>
                <a:ea typeface="+mj-ea"/>
              </a:rPr>
              <a:t>3.</a:t>
            </a:r>
            <a:r>
              <a:rPr lang="en-US" altLang="ja-JP" sz="1800" dirty="0" smtClean="0">
                <a:latin typeface="+mj-ea"/>
              </a:rPr>
              <a:t>Not to catch a cold. </a:t>
            </a:r>
          </a:p>
        </p:txBody>
      </p:sp>
      <p:grpSp>
        <p:nvGrpSpPr>
          <p:cNvPr id="104480" name="Group 32"/>
          <p:cNvGrpSpPr>
            <a:grpSpLocks/>
          </p:cNvGrpSpPr>
          <p:nvPr/>
        </p:nvGrpSpPr>
        <p:grpSpPr bwMode="auto">
          <a:xfrm>
            <a:off x="5241032" y="1692169"/>
            <a:ext cx="4443092" cy="402536"/>
            <a:chOff x="1137" y="834"/>
            <a:chExt cx="4169" cy="212"/>
          </a:xfrm>
        </p:grpSpPr>
        <p:sp>
          <p:nvSpPr>
            <p:cNvPr id="104481"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ctr" anchorCtr="0"/>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dirty="0" smtClean="0">
                  <a:solidFill>
                    <a:srgbClr val="FF0000"/>
                  </a:solidFill>
                  <a:latin typeface="+mj-ea"/>
                  <a:ea typeface="+mj-ea"/>
                </a:rPr>
                <a:t>Bad example</a:t>
              </a:r>
              <a:endParaRPr kumimoji="1" lang="ja-JP" altLang="en-US" sz="2000" dirty="0">
                <a:latin typeface="+mj-ea"/>
                <a:ea typeface="+mj-ea"/>
              </a:endParaRPr>
            </a:p>
          </p:txBody>
        </p:sp>
        <p:sp>
          <p:nvSpPr>
            <p:cNvPr id="104482"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nchor="ctr" anchorCtr="0"/>
            <a:lstStyle/>
            <a:p>
              <a:endParaRPr lang="ja-JP" altLang="en-US" sz="2000">
                <a:latin typeface="+mj-ea"/>
                <a:ea typeface="+mj-ea"/>
              </a:endParaRPr>
            </a:p>
          </p:txBody>
        </p:sp>
      </p:grpSp>
      <p:sp>
        <p:nvSpPr>
          <p:cNvPr id="104496" name="Rectangle 48"/>
          <p:cNvSpPr>
            <a:spLocks noChangeArrowheads="1"/>
          </p:cNvSpPr>
          <p:nvPr/>
        </p:nvSpPr>
        <p:spPr bwMode="auto">
          <a:xfrm>
            <a:off x="5241032" y="2330150"/>
            <a:ext cx="987353" cy="318991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nchorCtr="0"/>
          <a:lstStyle/>
          <a:p>
            <a:pPr algn="ctr"/>
            <a:r>
              <a:rPr lang="en-US" altLang="ja-JP" sz="1800" smtClean="0">
                <a:solidFill>
                  <a:schemeClr val="tx1"/>
                </a:solidFill>
                <a:latin typeface="+mj-ea"/>
                <a:ea typeface="+mj-ea"/>
              </a:rPr>
              <a:t>This year's target</a:t>
            </a:r>
            <a:endParaRPr lang="ja-JP" altLang="en-US" sz="1800">
              <a:solidFill>
                <a:schemeClr val="tx1"/>
              </a:solidFill>
              <a:latin typeface="+mj-ea"/>
              <a:ea typeface="+mj-ea"/>
            </a:endParaRPr>
          </a:p>
        </p:txBody>
      </p:sp>
      <p:sp>
        <p:nvSpPr>
          <p:cNvPr id="104497" name="Rectangle 49"/>
          <p:cNvSpPr>
            <a:spLocks noChangeArrowheads="1"/>
          </p:cNvSpPr>
          <p:nvPr/>
        </p:nvSpPr>
        <p:spPr bwMode="auto">
          <a:xfrm>
            <a:off x="6327122" y="2330150"/>
            <a:ext cx="1184824" cy="1549385"/>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r>
              <a:rPr lang="en-US" altLang="ja-JP" sz="1800" dirty="0" smtClean="0">
                <a:solidFill>
                  <a:schemeClr val="tx1"/>
                </a:solidFill>
                <a:latin typeface="+mj-ea"/>
                <a:ea typeface="+mj-ea"/>
              </a:rPr>
              <a:t>In the </a:t>
            </a:r>
          </a:p>
          <a:p>
            <a:pPr algn="ctr"/>
            <a:r>
              <a:rPr lang="en-US" altLang="ja-JP" sz="1800" dirty="0" smtClean="0">
                <a:solidFill>
                  <a:schemeClr val="tx1"/>
                </a:solidFill>
                <a:latin typeface="+mj-ea"/>
                <a:ea typeface="+mj-ea"/>
              </a:rPr>
              <a:t>first half</a:t>
            </a:r>
            <a:endParaRPr lang="ja-JP" altLang="en-US" sz="1800" dirty="0">
              <a:solidFill>
                <a:schemeClr val="tx1"/>
              </a:solidFill>
              <a:latin typeface="+mj-ea"/>
              <a:ea typeface="+mj-ea"/>
            </a:endParaRPr>
          </a:p>
        </p:txBody>
      </p:sp>
      <p:sp>
        <p:nvSpPr>
          <p:cNvPr id="104501" name="Rectangle 53"/>
          <p:cNvSpPr>
            <a:spLocks noChangeArrowheads="1"/>
          </p:cNvSpPr>
          <p:nvPr/>
        </p:nvSpPr>
        <p:spPr bwMode="auto">
          <a:xfrm>
            <a:off x="6327122" y="3970675"/>
            <a:ext cx="1184824" cy="1549385"/>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r>
              <a:rPr lang="en-US" altLang="ja-JP" sz="1800" dirty="0" smtClean="0">
                <a:solidFill>
                  <a:schemeClr val="tx1"/>
                </a:solidFill>
                <a:latin typeface="+mj-ea"/>
                <a:ea typeface="+mj-ea"/>
              </a:rPr>
              <a:t>In the </a:t>
            </a:r>
          </a:p>
          <a:p>
            <a:pPr algn="ctr"/>
            <a:r>
              <a:rPr lang="en-US" altLang="ja-JP" sz="1800" dirty="0" smtClean="0">
                <a:solidFill>
                  <a:schemeClr val="tx1"/>
                </a:solidFill>
                <a:latin typeface="+mj-ea"/>
                <a:ea typeface="+mj-ea"/>
              </a:rPr>
              <a:t>latter half</a:t>
            </a:r>
            <a:endParaRPr lang="ja-JP" altLang="en-US" sz="1800" dirty="0">
              <a:solidFill>
                <a:schemeClr val="tx1"/>
              </a:solidFill>
              <a:latin typeface="+mj-ea"/>
              <a:ea typeface="+mj-ea"/>
            </a:endParaRPr>
          </a:p>
        </p:txBody>
      </p:sp>
      <p:sp>
        <p:nvSpPr>
          <p:cNvPr id="104502" name="Rectangle 54"/>
          <p:cNvSpPr>
            <a:spLocks noChangeArrowheads="1"/>
          </p:cNvSpPr>
          <p:nvPr/>
        </p:nvSpPr>
        <p:spPr bwMode="auto">
          <a:xfrm>
            <a:off x="7610681" y="2330150"/>
            <a:ext cx="2073443" cy="154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marL="177800" indent="-177800" algn="l">
              <a:buFontTx/>
              <a:buAutoNum type="arabicPeriod"/>
            </a:pPr>
            <a:r>
              <a:rPr lang="en-US" altLang="ja-JP" sz="1800" dirty="0" smtClean="0">
                <a:solidFill>
                  <a:schemeClr val="tx1"/>
                </a:solidFill>
                <a:latin typeface="+mj-ea"/>
                <a:ea typeface="+mj-ea"/>
              </a:rPr>
              <a:t>Start English </a:t>
            </a:r>
          </a:p>
          <a:p>
            <a:pPr marL="177800" indent="-177800" algn="l"/>
            <a:r>
              <a:rPr lang="en-US" altLang="ja-JP" sz="1800" dirty="0" smtClean="0">
                <a:latin typeface="+mj-ea"/>
                <a:ea typeface="+mj-ea"/>
              </a:rPr>
              <a:t>  </a:t>
            </a:r>
            <a:r>
              <a:rPr lang="en-US" altLang="ja-JP" sz="1800" dirty="0" smtClean="0">
                <a:solidFill>
                  <a:schemeClr val="tx1"/>
                </a:solidFill>
                <a:latin typeface="+mj-ea"/>
                <a:ea typeface="+mj-ea"/>
              </a:rPr>
              <a:t>conversation. </a:t>
            </a:r>
          </a:p>
          <a:p>
            <a:pPr marL="177800" indent="-177800" algn="l"/>
            <a:r>
              <a:rPr lang="en-US" altLang="ja-JP" sz="1800" dirty="0" smtClean="0">
                <a:latin typeface="+mj-ea"/>
                <a:ea typeface="+mj-ea"/>
              </a:rPr>
              <a:t>2.Buy t</a:t>
            </a:r>
            <a:r>
              <a:rPr lang="en-US" altLang="ja-JP" sz="1800" dirty="0" smtClean="0">
                <a:solidFill>
                  <a:schemeClr val="tx1"/>
                </a:solidFill>
                <a:latin typeface="+mj-ea"/>
                <a:ea typeface="+mj-ea"/>
              </a:rPr>
              <a:t>he car. </a:t>
            </a:r>
          </a:p>
          <a:p>
            <a:pPr marL="177800" indent="-177800" algn="l"/>
            <a:r>
              <a:rPr lang="en-US" altLang="ja-JP" sz="1800" dirty="0" smtClean="0">
                <a:solidFill>
                  <a:schemeClr val="tx1"/>
                </a:solidFill>
                <a:latin typeface="+mj-ea"/>
                <a:ea typeface="+mj-ea"/>
              </a:rPr>
              <a:t>3.Take a trip. </a:t>
            </a:r>
            <a:endParaRPr lang="ja-JP" altLang="en-US" sz="1800" dirty="0">
              <a:solidFill>
                <a:schemeClr val="tx1"/>
              </a:solidFill>
              <a:latin typeface="+mj-ea"/>
              <a:ea typeface="+mj-ea"/>
            </a:endParaRPr>
          </a:p>
        </p:txBody>
      </p:sp>
      <p:sp>
        <p:nvSpPr>
          <p:cNvPr id="104503" name="Rectangle 55"/>
          <p:cNvSpPr>
            <a:spLocks noChangeArrowheads="1"/>
          </p:cNvSpPr>
          <p:nvPr/>
        </p:nvSpPr>
        <p:spPr bwMode="auto">
          <a:xfrm>
            <a:off x="7610681" y="3970675"/>
            <a:ext cx="2073443" cy="154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marL="177800" indent="-177800" algn="l">
              <a:buFontTx/>
              <a:buAutoNum type="arabicPeriod"/>
            </a:pPr>
            <a:r>
              <a:rPr lang="en-US" altLang="ja-JP" sz="1800" dirty="0" smtClean="0">
                <a:solidFill>
                  <a:schemeClr val="tx1"/>
                </a:solidFill>
                <a:latin typeface="+mj-ea"/>
                <a:ea typeface="+mj-ea"/>
              </a:rPr>
              <a:t>Increase the staffs. </a:t>
            </a:r>
          </a:p>
          <a:p>
            <a:pPr marL="177800" indent="-177800" algn="l">
              <a:buFontTx/>
              <a:buAutoNum type="arabicPeriod"/>
            </a:pPr>
            <a:r>
              <a:rPr lang="en-US" altLang="ja-JP" sz="1800" dirty="0" smtClean="0">
                <a:solidFill>
                  <a:schemeClr val="tx1"/>
                </a:solidFill>
                <a:latin typeface="+mj-ea"/>
                <a:ea typeface="+mj-ea"/>
              </a:rPr>
              <a:t>Not to catch a cold. </a:t>
            </a:r>
          </a:p>
          <a:p>
            <a:pPr marL="177800" indent="-177800" algn="l">
              <a:buFontTx/>
              <a:buAutoNum type="arabicPeriod"/>
            </a:pPr>
            <a:r>
              <a:rPr lang="en-US" altLang="ja-JP" sz="1800" dirty="0" smtClean="0">
                <a:solidFill>
                  <a:schemeClr val="tx1"/>
                </a:solidFill>
                <a:latin typeface="+mj-ea"/>
                <a:ea typeface="+mj-ea"/>
              </a:rPr>
              <a:t>Improve the quality </a:t>
            </a:r>
          </a:p>
          <a:p>
            <a:pPr marL="177800" indent="-177800" algn="l">
              <a:buFontTx/>
              <a:buAutoNum type="arabicPeriod"/>
            </a:pPr>
            <a:r>
              <a:rPr lang="en-US" altLang="ja-JP" sz="1800" dirty="0" smtClean="0">
                <a:solidFill>
                  <a:schemeClr val="tx1"/>
                </a:solidFill>
                <a:latin typeface="+mj-ea"/>
                <a:ea typeface="+mj-ea"/>
              </a:rPr>
              <a:t>Golf score 80</a:t>
            </a:r>
          </a:p>
          <a:p>
            <a:pPr marL="177800" indent="-177800" algn="l">
              <a:buFontTx/>
              <a:buAutoNum type="arabicPeriod"/>
            </a:pPr>
            <a:r>
              <a:rPr lang="en-US" altLang="ja-JP" sz="1800" dirty="0" smtClean="0">
                <a:solidFill>
                  <a:schemeClr val="tx1"/>
                </a:solidFill>
                <a:latin typeface="+mj-ea"/>
                <a:ea typeface="+mj-ea"/>
              </a:rPr>
              <a:t>Increases one's </a:t>
            </a:r>
          </a:p>
          <a:p>
            <a:pPr marL="177800" indent="-177800" algn="l"/>
            <a:r>
              <a:rPr lang="en-US" altLang="ja-JP" sz="1800" dirty="0" smtClean="0">
                <a:latin typeface="+mj-ea"/>
                <a:ea typeface="+mj-ea"/>
              </a:rPr>
              <a:t>  </a:t>
            </a:r>
            <a:r>
              <a:rPr lang="en-US" altLang="ja-JP" sz="1800" dirty="0" smtClean="0">
                <a:solidFill>
                  <a:schemeClr val="tx1"/>
                </a:solidFill>
                <a:latin typeface="+mj-ea"/>
                <a:ea typeface="+mj-ea"/>
              </a:rPr>
              <a:t>savings. </a:t>
            </a:r>
            <a:endParaRPr lang="ja-JP" altLang="en-US" sz="1800" dirty="0">
              <a:solidFill>
                <a:schemeClr val="tx1"/>
              </a:solidFill>
              <a:latin typeface="+mj-ea"/>
              <a:ea typeface="+mj-ea"/>
            </a:endParaRPr>
          </a:p>
        </p:txBody>
      </p:sp>
      <p:sp>
        <p:nvSpPr>
          <p:cNvPr id="104504" name="Rectangle 56"/>
          <p:cNvSpPr>
            <a:spLocks noChangeArrowheads="1"/>
          </p:cNvSpPr>
          <p:nvPr/>
        </p:nvSpPr>
        <p:spPr bwMode="auto">
          <a:xfrm>
            <a:off x="961375" y="5789718"/>
            <a:ext cx="810831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ja-JP" sz="2400" dirty="0" smtClean="0">
                <a:latin typeface="+mj-ea"/>
                <a:ea typeface="+mj-ea"/>
              </a:rPr>
              <a:t>First understanding is more important than a correct thing. </a:t>
            </a:r>
          </a:p>
          <a:p>
            <a:pPr algn="ctr"/>
            <a:r>
              <a:rPr kumimoji="1" lang="en-US" altLang="ja-JP" sz="2400" dirty="0" smtClean="0">
                <a:latin typeface="+mj-ea"/>
                <a:ea typeface="+mj-ea"/>
              </a:rPr>
              <a:t>Consider the trade-off with MECE. </a:t>
            </a:r>
          </a:p>
        </p:txBody>
      </p:sp>
    </p:spTree>
    <p:extLst>
      <p:ext uri="{BB962C8B-B14F-4D97-AF65-F5344CB8AC3E}">
        <p14:creationId xmlns:p14="http://schemas.microsoft.com/office/powerpoint/2010/main" val="4235250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mtClean="0"/>
              <a:t>Importance of presentation</a:t>
            </a:r>
            <a:endParaRPr kumimoji="1" lang="ja-JP" altLang="en-US" dirty="0"/>
          </a:p>
        </p:txBody>
      </p:sp>
      <p:sp>
        <p:nvSpPr>
          <p:cNvPr id="6" name="フリーフォーム 5"/>
          <p:cNvSpPr/>
          <p:nvPr/>
        </p:nvSpPr>
        <p:spPr>
          <a:xfrm>
            <a:off x="578398" y="1423303"/>
            <a:ext cx="8775000" cy="1985730"/>
          </a:xfrm>
          <a:custGeom>
            <a:avLst/>
            <a:gdLst>
              <a:gd name="connsiteX0" fmla="*/ 0 w 8283389"/>
              <a:gd name="connsiteY0" fmla="*/ 0 h 1123200"/>
              <a:gd name="connsiteX1" fmla="*/ 8283389 w 8283389"/>
              <a:gd name="connsiteY1" fmla="*/ 0 h 1123200"/>
              <a:gd name="connsiteX2" fmla="*/ 8283389 w 8283389"/>
              <a:gd name="connsiteY2" fmla="*/ 1123200 h 1123200"/>
              <a:gd name="connsiteX3" fmla="*/ 0 w 8283389"/>
              <a:gd name="connsiteY3" fmla="*/ 1123200 h 1123200"/>
              <a:gd name="connsiteX4" fmla="*/ 0 w 8283389"/>
              <a:gd name="connsiteY4" fmla="*/ 0 h 112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3389" h="1123200">
                <a:moveTo>
                  <a:pt x="0" y="0"/>
                </a:moveTo>
                <a:lnTo>
                  <a:pt x="8283389" y="0"/>
                </a:lnTo>
                <a:lnTo>
                  <a:pt x="8283389" y="1123200"/>
                </a:lnTo>
                <a:lnTo>
                  <a:pt x="0" y="1123200"/>
                </a:lnTo>
                <a:lnTo>
                  <a:pt x="0" y="0"/>
                </a:lnTo>
                <a:close/>
              </a:path>
            </a:pathLst>
          </a:custGeom>
          <a:solidFill>
            <a:srgbClr val="FF99FF"/>
          </a:solidFill>
          <a:ln>
            <a:solidFill>
              <a:srgbClr val="000000"/>
            </a:solidFill>
          </a:ln>
          <a:effectLst/>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158496" rIns="0" bIns="158496" numCol="1" spcCol="1270" anchor="ctr" anchorCtr="0">
            <a:noAutofit/>
          </a:bodyPr>
          <a:lstStyle/>
          <a:p>
            <a:pPr marL="268288" indent="-268288">
              <a:buClr>
                <a:srgbClr val="FF0000"/>
              </a:buClr>
            </a:pPr>
            <a:r>
              <a:rPr lang="en-US" altLang="ja-JP" sz="3200" dirty="0" smtClean="0">
                <a:solidFill>
                  <a:schemeClr val="tx1"/>
                </a:solidFill>
                <a:latin typeface="+mn-ea"/>
              </a:rPr>
              <a:t>The thing that IBS offers doesn’t have </a:t>
            </a:r>
          </a:p>
          <a:p>
            <a:pPr marL="268288" indent="-268288">
              <a:buClr>
                <a:srgbClr val="FF0000"/>
              </a:buClr>
            </a:pPr>
            <a:r>
              <a:rPr lang="en-US" altLang="ja-JP" sz="3200" dirty="0" smtClean="0">
                <a:solidFill>
                  <a:schemeClr val="tx1"/>
                </a:solidFill>
                <a:latin typeface="+mn-ea"/>
              </a:rPr>
              <a:t>physical form. We can’t see it. </a:t>
            </a:r>
          </a:p>
          <a:p>
            <a:pPr marL="268288" indent="-268288">
              <a:buClr>
                <a:srgbClr val="FF0000"/>
              </a:buClr>
            </a:pPr>
            <a:r>
              <a:rPr lang="en-US" altLang="ja-JP" sz="3200" dirty="0" smtClean="0">
                <a:solidFill>
                  <a:schemeClr val="tx1"/>
                </a:solidFill>
                <a:latin typeface="+mn-ea"/>
              </a:rPr>
              <a:t>It is necessary to make it to visible to tell it. </a:t>
            </a:r>
            <a:endParaRPr lang="ja-JP" altLang="en-US" sz="3200" dirty="0" smtClean="0">
              <a:solidFill>
                <a:schemeClr val="tx1"/>
              </a:solidFill>
              <a:latin typeface="+mn-ea"/>
            </a:endParaRPr>
          </a:p>
        </p:txBody>
      </p:sp>
      <p:sp>
        <p:nvSpPr>
          <p:cNvPr id="7" name="フリーフォーム 6"/>
          <p:cNvSpPr/>
          <p:nvPr/>
        </p:nvSpPr>
        <p:spPr>
          <a:xfrm>
            <a:off x="578398" y="3892767"/>
            <a:ext cx="8775000" cy="1985730"/>
          </a:xfrm>
          <a:custGeom>
            <a:avLst/>
            <a:gdLst>
              <a:gd name="connsiteX0" fmla="*/ 0 w 8283389"/>
              <a:gd name="connsiteY0" fmla="*/ 0 h 1123200"/>
              <a:gd name="connsiteX1" fmla="*/ 8283389 w 8283389"/>
              <a:gd name="connsiteY1" fmla="*/ 0 h 1123200"/>
              <a:gd name="connsiteX2" fmla="*/ 8283389 w 8283389"/>
              <a:gd name="connsiteY2" fmla="*/ 1123200 h 1123200"/>
              <a:gd name="connsiteX3" fmla="*/ 0 w 8283389"/>
              <a:gd name="connsiteY3" fmla="*/ 1123200 h 1123200"/>
              <a:gd name="connsiteX4" fmla="*/ 0 w 8283389"/>
              <a:gd name="connsiteY4" fmla="*/ 0 h 112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3389" h="1123200">
                <a:moveTo>
                  <a:pt x="0" y="0"/>
                </a:moveTo>
                <a:lnTo>
                  <a:pt x="8283389" y="0"/>
                </a:lnTo>
                <a:lnTo>
                  <a:pt x="8283389" y="1123200"/>
                </a:lnTo>
                <a:lnTo>
                  <a:pt x="0" y="1123200"/>
                </a:lnTo>
                <a:lnTo>
                  <a:pt x="0" y="0"/>
                </a:lnTo>
                <a:close/>
              </a:path>
            </a:pathLst>
          </a:custGeom>
          <a:solidFill>
            <a:srgbClr val="FF99FF"/>
          </a:solidFill>
          <a:ln>
            <a:solidFill>
              <a:srgbClr val="000000"/>
            </a:solidFill>
          </a:ln>
          <a:effectLst/>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158496" rIns="0" bIns="158496" numCol="1" spcCol="1270" anchor="ctr" anchorCtr="0">
            <a:noAutofit/>
          </a:bodyPr>
          <a:lstStyle/>
          <a:p>
            <a:pPr marL="268288" indent="-268288">
              <a:buClr>
                <a:srgbClr val="FF0000"/>
              </a:buClr>
            </a:pPr>
            <a:r>
              <a:rPr lang="en-US" altLang="ja-JP" sz="3200" dirty="0" smtClean="0">
                <a:solidFill>
                  <a:schemeClr val="tx1"/>
                </a:solidFill>
                <a:latin typeface="+mn-ea"/>
              </a:rPr>
              <a:t>Customers sympathizes with the solution </a:t>
            </a:r>
          </a:p>
          <a:p>
            <a:pPr marL="268288" indent="-268288">
              <a:buClr>
                <a:srgbClr val="FF0000"/>
              </a:buClr>
            </a:pPr>
            <a:r>
              <a:rPr lang="en-US" altLang="ja-JP" sz="3200" dirty="0" smtClean="0">
                <a:solidFill>
                  <a:schemeClr val="tx1"/>
                </a:solidFill>
                <a:latin typeface="+mn-ea"/>
              </a:rPr>
              <a:t>we created. </a:t>
            </a:r>
          </a:p>
          <a:p>
            <a:pPr marL="268288" indent="-268288">
              <a:buClr>
                <a:srgbClr val="FF0000"/>
              </a:buClr>
            </a:pPr>
            <a:r>
              <a:rPr lang="en-US" altLang="ja-JP" sz="3200" dirty="0" smtClean="0">
                <a:solidFill>
                  <a:schemeClr val="tx1"/>
                </a:solidFill>
                <a:latin typeface="+mn-ea"/>
              </a:rPr>
              <a:t>And, we should be able to promote their action. </a:t>
            </a:r>
            <a:endParaRPr lang="ja-JP" altLang="en-US" sz="3200" dirty="0" smtClean="0">
              <a:solidFill>
                <a:schemeClr val="tx1"/>
              </a:solidFill>
              <a:latin typeface="+mn-ea"/>
            </a:endParaRPr>
          </a:p>
        </p:txBody>
      </p:sp>
    </p:spTree>
    <p:extLst>
      <p:ext uri="{BB962C8B-B14F-4D97-AF65-F5344CB8AC3E}">
        <p14:creationId xmlns:p14="http://schemas.microsoft.com/office/powerpoint/2010/main" val="112358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p:txBody>
          <a:bodyPr/>
          <a:lstStyle/>
          <a:p>
            <a:r>
              <a:rPr lang="en-US" altLang="ja-JP" dirty="0" smtClean="0"/>
              <a:t>technique ⑦ </a:t>
            </a:r>
            <a:r>
              <a:rPr lang="en-US" altLang="ja-JP" sz="2400" dirty="0" smtClean="0"/>
              <a:t>Emphasize things you want to tell in blue(or red) </a:t>
            </a:r>
            <a:endParaRPr lang="ja-JP" altLang="en-US" sz="2400" dirty="0" smtClean="0"/>
          </a:p>
        </p:txBody>
      </p:sp>
      <p:sp>
        <p:nvSpPr>
          <p:cNvPr id="106499" name="Rectangle 3"/>
          <p:cNvSpPr>
            <a:spLocks noGrp="1" noChangeArrowheads="1"/>
          </p:cNvSpPr>
          <p:nvPr>
            <p:ph idx="1"/>
          </p:nvPr>
        </p:nvSpPr>
        <p:spPr/>
        <p:txBody>
          <a:bodyPr/>
          <a:lstStyle/>
          <a:p>
            <a:r>
              <a:rPr lang="en-US" altLang="ja-JP" dirty="0" smtClean="0"/>
              <a:t>When there are many sentences, emphasize the things you want to tell in blue(or red). </a:t>
            </a:r>
            <a:endParaRPr lang="ja-JP" altLang="en-US" dirty="0" smtClean="0"/>
          </a:p>
        </p:txBody>
      </p:sp>
      <p:sp>
        <p:nvSpPr>
          <p:cNvPr id="106520" name="Rectangle 24"/>
          <p:cNvSpPr>
            <a:spLocks noChangeArrowheads="1"/>
          </p:cNvSpPr>
          <p:nvPr/>
        </p:nvSpPr>
        <p:spPr bwMode="auto">
          <a:xfrm>
            <a:off x="-1018673" y="5898518"/>
            <a:ext cx="119026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ja-JP" sz="1800" dirty="0" smtClean="0">
                <a:latin typeface="+mj-ea"/>
                <a:ea typeface="+mj-ea"/>
              </a:rPr>
              <a:t>The word and the short sentence make the character blue, and the long sentence </a:t>
            </a:r>
          </a:p>
          <a:p>
            <a:pPr algn="ctr"/>
            <a:r>
              <a:rPr kumimoji="1" lang="en-US" altLang="ja-JP" sz="1800" dirty="0" smtClean="0">
                <a:latin typeface="+mj-ea"/>
                <a:ea typeface="+mj-ea"/>
              </a:rPr>
              <a:t>encloses the character with blue. </a:t>
            </a:r>
            <a:endParaRPr kumimoji="1" lang="ja-JP" altLang="en-US" sz="1800" dirty="0">
              <a:latin typeface="+mj-ea"/>
              <a:ea typeface="+mj-ea"/>
            </a:endParaRPr>
          </a:p>
        </p:txBody>
      </p:sp>
      <p:sp>
        <p:nvSpPr>
          <p:cNvPr id="106523" name="Rectangle 27"/>
          <p:cNvSpPr>
            <a:spLocks noChangeArrowheads="1"/>
          </p:cNvSpPr>
          <p:nvPr/>
        </p:nvSpPr>
        <p:spPr bwMode="auto">
          <a:xfrm>
            <a:off x="956557" y="1696849"/>
            <a:ext cx="8363906"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eaLnBrk="0" hangingPunct="0"/>
            <a:r>
              <a:rPr lang="en-US" altLang="ja-JP" dirty="0" smtClean="0">
                <a:solidFill>
                  <a:schemeClr val="tx1"/>
                </a:solidFill>
                <a:latin typeface="+mj-ea"/>
                <a:ea typeface="+mj-ea"/>
              </a:rPr>
              <a:t>What is the management (By P. </a:t>
            </a:r>
            <a:r>
              <a:rPr lang="en-US" altLang="ja-JP" dirty="0" err="1" smtClean="0">
                <a:solidFill>
                  <a:schemeClr val="tx1"/>
                </a:solidFill>
                <a:latin typeface="+mj-ea"/>
                <a:ea typeface="+mj-ea"/>
              </a:rPr>
              <a:t>Drucker</a:t>
            </a:r>
            <a:r>
              <a:rPr lang="en-US" altLang="ja-JP" dirty="0" smtClean="0">
                <a:solidFill>
                  <a:schemeClr val="tx1"/>
                </a:solidFill>
                <a:latin typeface="+mj-ea"/>
                <a:ea typeface="+mj-ea"/>
              </a:rPr>
              <a:t>)?</a:t>
            </a:r>
          </a:p>
          <a:p>
            <a:pPr algn="l" eaLnBrk="0" hangingPunct="0"/>
            <a:r>
              <a:rPr lang="en-US" altLang="ja-JP" dirty="0" smtClean="0">
                <a:solidFill>
                  <a:schemeClr val="tx1"/>
                </a:solidFill>
                <a:latin typeface="+mj-ea"/>
                <a:ea typeface="+mj-ea"/>
              </a:rPr>
              <a:t>The organization contributes to the society through the result. </a:t>
            </a:r>
            <a:br>
              <a:rPr lang="en-US" altLang="ja-JP" dirty="0" smtClean="0">
                <a:solidFill>
                  <a:schemeClr val="tx1"/>
                </a:solidFill>
                <a:latin typeface="+mj-ea"/>
                <a:ea typeface="+mj-ea"/>
              </a:rPr>
            </a:br>
            <a:r>
              <a:rPr lang="en-US" altLang="ja-JP" dirty="0" smtClean="0">
                <a:solidFill>
                  <a:schemeClr val="tx1"/>
                </a:solidFill>
                <a:latin typeface="+mj-ea"/>
                <a:ea typeface="+mj-ea"/>
              </a:rPr>
              <a:t>It is not worthy but is ..the result.. worthy.  exist organize</a:t>
            </a:r>
            <a:br>
              <a:rPr lang="en-US" altLang="ja-JP" dirty="0" smtClean="0">
                <a:solidFill>
                  <a:schemeClr val="tx1"/>
                </a:solidFill>
                <a:latin typeface="+mj-ea"/>
                <a:ea typeface="+mj-ea"/>
              </a:rPr>
            </a:br>
            <a:r>
              <a:rPr lang="en-US" altLang="ja-JP" dirty="0" smtClean="0">
                <a:solidFill>
                  <a:schemeClr val="tx1"/>
                </a:solidFill>
                <a:latin typeface="+mj-ea"/>
                <a:ea typeface="+mj-ea"/>
              </a:rPr>
              <a:t>The organization is not "Purpose" and "Means. "</a:t>
            </a:r>
            <a:br>
              <a:rPr lang="en-US" altLang="ja-JP" dirty="0" smtClean="0">
                <a:solidFill>
                  <a:schemeClr val="tx1"/>
                </a:solidFill>
                <a:latin typeface="+mj-ea"/>
                <a:ea typeface="+mj-ea"/>
              </a:rPr>
            </a:br>
            <a:r>
              <a:rPr lang="en-US" altLang="ja-JP" dirty="0" smtClean="0">
                <a:solidFill>
                  <a:srgbClr val="3333FF"/>
                </a:solidFill>
                <a:latin typeface="+mj-ea"/>
                <a:ea typeface="+mj-ea"/>
              </a:rPr>
              <a:t>Management is an organization to make the organization achieve the result. </a:t>
            </a:r>
          </a:p>
          <a:p>
            <a:pPr algn="l" eaLnBrk="0" hangingPunct="0"/>
            <a:endParaRPr lang="ja-JP" altLang="en-US" dirty="0" smtClean="0">
              <a:solidFill>
                <a:schemeClr val="tx1"/>
              </a:solidFill>
              <a:latin typeface="+mj-ea"/>
              <a:ea typeface="+mj-ea"/>
            </a:endParaRPr>
          </a:p>
          <a:p>
            <a:pPr algn="l" eaLnBrk="0" hangingPunct="0"/>
            <a:r>
              <a:rPr lang="en-US" altLang="ja-JP" dirty="0" smtClean="0">
                <a:solidFill>
                  <a:schemeClr val="tx1"/>
                </a:solidFill>
                <a:latin typeface="+mj-ea"/>
                <a:ea typeface="+mj-ea"/>
              </a:rPr>
              <a:t>The organization achieves the result by some "Contribution to society", and the society gives organize "Freedom and dignity". </a:t>
            </a:r>
            <a:br>
              <a:rPr lang="en-US" altLang="ja-JP" dirty="0" smtClean="0">
                <a:solidFill>
                  <a:schemeClr val="tx1"/>
                </a:solidFill>
                <a:latin typeface="+mj-ea"/>
                <a:ea typeface="+mj-ea"/>
              </a:rPr>
            </a:br>
            <a:r>
              <a:rPr lang="en-US" altLang="ja-JP" dirty="0" smtClean="0">
                <a:solidFill>
                  <a:schemeClr val="tx1"/>
                </a:solidFill>
                <a:latin typeface="+mj-ea"/>
                <a:ea typeface="+mj-ea"/>
              </a:rPr>
              <a:t>Or, I cannot help admitting freedom. </a:t>
            </a:r>
            <a:br>
              <a:rPr lang="en-US" altLang="ja-JP" dirty="0" smtClean="0">
                <a:solidFill>
                  <a:schemeClr val="tx1"/>
                </a:solidFill>
                <a:latin typeface="+mj-ea"/>
                <a:ea typeface="+mj-ea"/>
              </a:rPr>
            </a:br>
            <a:r>
              <a:rPr lang="en-US" altLang="ja-JP" dirty="0" smtClean="0">
                <a:solidFill>
                  <a:srgbClr val="3333FF"/>
                </a:solidFill>
                <a:latin typeface="+mj-ea"/>
                <a:ea typeface="+mj-ea"/>
              </a:rPr>
              <a:t>As a result, the organization defends the individual who belongs from totalitarianism organizing and there. </a:t>
            </a:r>
            <a:endParaRPr lang="ja-JP" altLang="en-US" dirty="0" smtClean="0">
              <a:solidFill>
                <a:schemeClr val="tx1"/>
              </a:solidFill>
              <a:latin typeface="+mj-ea"/>
              <a:ea typeface="+mj-ea"/>
            </a:endParaRPr>
          </a:p>
          <a:p>
            <a:pPr algn="l" eaLnBrk="0" hangingPunct="0"/>
            <a:r>
              <a:rPr lang="en-US" altLang="ja-JP" dirty="0" smtClean="0">
                <a:solidFill>
                  <a:schemeClr val="tx1"/>
                </a:solidFill>
                <a:latin typeface="+mj-ea"/>
                <a:ea typeface="+mj-ea"/>
              </a:rPr>
              <a:t>The individual self-actualizes through the organization, and the organization contributes to the society. </a:t>
            </a:r>
            <a:br>
              <a:rPr lang="en-US" altLang="ja-JP" dirty="0" smtClean="0">
                <a:solidFill>
                  <a:schemeClr val="tx1"/>
                </a:solidFill>
                <a:latin typeface="+mj-ea"/>
                <a:ea typeface="+mj-ea"/>
              </a:rPr>
            </a:br>
            <a:r>
              <a:rPr lang="en-US" altLang="ja-JP" dirty="0" smtClean="0">
                <a:solidFill>
                  <a:schemeClr val="tx1"/>
                </a:solidFill>
                <a:latin typeface="+mj-ea"/>
                <a:ea typeface="+mj-ea"/>
              </a:rPr>
              <a:t>The society gives organize freedom and dignity, and the organization gives the individual the chance of the role in money that becomes original of life, a social position, and the society, opportunities for self-realization, and the contribution to society. </a:t>
            </a:r>
            <a:endParaRPr lang="ja-JP" altLang="en-US" dirty="0">
              <a:solidFill>
                <a:schemeClr val="tx1"/>
              </a:solidFill>
              <a:latin typeface="+mj-ea"/>
              <a:ea typeface="+mj-ea"/>
            </a:endParaRPr>
          </a:p>
        </p:txBody>
      </p:sp>
      <p:sp>
        <p:nvSpPr>
          <p:cNvPr id="106524" name="Rectangle 28"/>
          <p:cNvSpPr>
            <a:spLocks noChangeArrowheads="1"/>
          </p:cNvSpPr>
          <p:nvPr/>
        </p:nvSpPr>
        <p:spPr bwMode="auto">
          <a:xfrm>
            <a:off x="956557" y="4933676"/>
            <a:ext cx="8026972" cy="889449"/>
          </a:xfrm>
          <a:prstGeom prst="rect">
            <a:avLst/>
          </a:prstGeom>
          <a:noFill/>
          <a:ln w="28575" algn="ctr">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j-ea"/>
              <a:ea typeface="+mj-ea"/>
            </a:endParaRPr>
          </a:p>
        </p:txBody>
      </p:sp>
      <p:sp>
        <p:nvSpPr>
          <p:cNvPr id="106526" name="テキスト ボックス 59"/>
          <p:cNvSpPr txBox="1">
            <a:spLocks noChangeArrowheads="1"/>
          </p:cNvSpPr>
          <p:nvPr/>
        </p:nvSpPr>
        <p:spPr bwMode="auto">
          <a:xfrm>
            <a:off x="984935" y="1336849"/>
            <a:ext cx="7998594"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b"/>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smtClean="0">
                <a:latin typeface="+mj-ea"/>
                <a:ea typeface="+mj-ea"/>
              </a:rPr>
              <a:t>Usage example</a:t>
            </a:r>
            <a:endParaRPr kumimoji="1" lang="ja-JP" altLang="en-US" sz="1800" dirty="0">
              <a:latin typeface="+mj-ea"/>
              <a:ea typeface="+mj-ea"/>
            </a:endParaRPr>
          </a:p>
        </p:txBody>
      </p:sp>
      <p:sp>
        <p:nvSpPr>
          <p:cNvPr id="106527" name="Line 127"/>
          <p:cNvSpPr>
            <a:spLocks noChangeShapeType="1"/>
          </p:cNvSpPr>
          <p:nvPr/>
        </p:nvSpPr>
        <p:spPr bwMode="auto">
          <a:xfrm>
            <a:off x="934298" y="1732019"/>
            <a:ext cx="799667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latin typeface="+mj-ea"/>
              <a:ea typeface="+mj-ea"/>
            </a:endParaRPr>
          </a:p>
        </p:txBody>
      </p:sp>
    </p:spTree>
    <p:extLst>
      <p:ext uri="{BB962C8B-B14F-4D97-AF65-F5344CB8AC3E}">
        <p14:creationId xmlns:p14="http://schemas.microsoft.com/office/powerpoint/2010/main" val="33879148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a:lstStyle/>
          <a:p>
            <a:r>
              <a:rPr lang="en-US" altLang="ja-JP" smtClean="0">
                <a:latin typeface="+mj-ea"/>
              </a:rPr>
              <a:t>Technique ⑧ slide is not made from the white paper. </a:t>
            </a:r>
            <a:endParaRPr lang="ja-JP" altLang="en-US" sz="2400" dirty="0" smtClean="0">
              <a:latin typeface="+mj-ea"/>
            </a:endParaRPr>
          </a:p>
        </p:txBody>
      </p:sp>
      <p:sp>
        <p:nvSpPr>
          <p:cNvPr id="107523" name="Rectangle 3"/>
          <p:cNvSpPr>
            <a:spLocks noGrp="1" noChangeArrowheads="1"/>
          </p:cNvSpPr>
          <p:nvPr>
            <p:ph idx="1"/>
          </p:nvPr>
        </p:nvSpPr>
        <p:spPr/>
        <p:txBody>
          <a:bodyPr/>
          <a:lstStyle/>
          <a:p>
            <a:r>
              <a:rPr lang="en-US" altLang="ja-JP" dirty="0" smtClean="0"/>
              <a:t>Don’t make the slides  from scratch. </a:t>
            </a:r>
          </a:p>
          <a:p>
            <a:r>
              <a:rPr lang="en-US" altLang="ja-JP" dirty="0" smtClean="0"/>
              <a:t>Use the slides that looked alike in the past. The idea more than past arises when thinking there again. </a:t>
            </a:r>
            <a:endParaRPr lang="ja-JP" altLang="en-US" dirty="0" smtClean="0"/>
          </a:p>
        </p:txBody>
      </p:sp>
      <p:sp>
        <p:nvSpPr>
          <p:cNvPr id="107524" name="Rectangle 4"/>
          <p:cNvSpPr>
            <a:spLocks noChangeArrowheads="1"/>
          </p:cNvSpPr>
          <p:nvPr/>
        </p:nvSpPr>
        <p:spPr bwMode="auto">
          <a:xfrm>
            <a:off x="1859301" y="5918887"/>
            <a:ext cx="65710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ja-JP" sz="1800" smtClean="0">
                <a:latin typeface="+mj-ea"/>
                <a:ea typeface="+mj-ea"/>
              </a:rPr>
              <a:t>It is important to collect slides that can be recycled always. </a:t>
            </a:r>
          </a:p>
          <a:p>
            <a:pPr algn="ctr"/>
            <a:r>
              <a:rPr kumimoji="1" lang="en-US" altLang="ja-JP" sz="1800" smtClean="0">
                <a:latin typeface="+mj-ea"/>
                <a:ea typeface="+mj-ea"/>
              </a:rPr>
              <a:t>It is also important to ask others, "Does it have such a slide?". </a:t>
            </a:r>
            <a:endParaRPr kumimoji="1" lang="ja-JP" altLang="en-US" sz="1800" dirty="0">
              <a:latin typeface="+mj-ea"/>
              <a:ea typeface="+mj-ea"/>
            </a:endParaRPr>
          </a:p>
        </p:txBody>
      </p:sp>
      <p:sp>
        <p:nvSpPr>
          <p:cNvPr id="107536" name="Rectangle 16"/>
          <p:cNvSpPr>
            <a:spLocks noChangeArrowheads="1"/>
          </p:cNvSpPr>
          <p:nvPr/>
        </p:nvSpPr>
        <p:spPr bwMode="auto">
          <a:xfrm>
            <a:off x="5241031" y="2686104"/>
            <a:ext cx="4442025" cy="266521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r>
              <a:rPr lang="en-US" altLang="ja-JP" smtClean="0">
                <a:solidFill>
                  <a:schemeClr val="tx1"/>
                </a:solidFill>
                <a:latin typeface="+mj-ea"/>
                <a:ea typeface="+mj-ea"/>
              </a:rPr>
              <a:t>XXXXXXXX</a:t>
            </a:r>
          </a:p>
          <a:p>
            <a:r>
              <a:rPr lang="en-US" altLang="ja-JP" smtClean="0">
                <a:solidFill>
                  <a:schemeClr val="tx1"/>
                </a:solidFill>
                <a:latin typeface="+mj-ea"/>
                <a:ea typeface="+mj-ea"/>
              </a:rPr>
              <a:t> </a:t>
            </a:r>
            <a:r>
              <a:rPr lang="ja-JP" altLang="en-US" smtClean="0">
                <a:solidFill>
                  <a:schemeClr val="tx1"/>
                </a:solidFill>
                <a:latin typeface="+mj-ea"/>
                <a:ea typeface="+mj-ea"/>
              </a:rPr>
              <a:t>･</a:t>
            </a:r>
            <a:r>
              <a:rPr lang="en-US" altLang="ja-JP" smtClean="0">
                <a:solidFill>
                  <a:schemeClr val="tx1"/>
                </a:solidFill>
                <a:latin typeface="+mj-ea"/>
                <a:ea typeface="+mj-ea"/>
              </a:rPr>
              <a:t>XXXXX</a:t>
            </a:r>
          </a:p>
          <a:p>
            <a:r>
              <a:rPr lang="en-US" altLang="ja-JP" smtClean="0">
                <a:solidFill>
                  <a:schemeClr val="tx1"/>
                </a:solidFill>
                <a:latin typeface="+mj-ea"/>
                <a:ea typeface="+mj-ea"/>
              </a:rPr>
              <a:t> </a:t>
            </a:r>
            <a:r>
              <a:rPr lang="ja-JP" altLang="en-US" smtClean="0">
                <a:solidFill>
                  <a:schemeClr val="tx1"/>
                </a:solidFill>
                <a:latin typeface="+mj-ea"/>
                <a:ea typeface="+mj-ea"/>
              </a:rPr>
              <a:t>･</a:t>
            </a:r>
            <a:r>
              <a:rPr lang="en-US" altLang="ja-JP" smtClean="0">
                <a:solidFill>
                  <a:schemeClr val="tx1"/>
                </a:solidFill>
                <a:latin typeface="+mj-ea"/>
                <a:ea typeface="+mj-ea"/>
              </a:rPr>
              <a:t>XXXXXX </a:t>
            </a:r>
          </a:p>
          <a:p>
            <a:r>
              <a:rPr lang="en-US" altLang="ja-JP" smtClean="0">
                <a:solidFill>
                  <a:schemeClr val="tx1"/>
                </a:solidFill>
                <a:latin typeface="+mj-ea"/>
                <a:ea typeface="+mj-ea"/>
              </a:rPr>
              <a:t> </a:t>
            </a:r>
            <a:r>
              <a:rPr lang="ja-JP" altLang="en-US" smtClean="0">
                <a:solidFill>
                  <a:schemeClr val="tx1"/>
                </a:solidFill>
                <a:latin typeface="+mj-ea"/>
                <a:ea typeface="+mj-ea"/>
              </a:rPr>
              <a:t>･</a:t>
            </a:r>
            <a:r>
              <a:rPr lang="en-US" altLang="ja-JP" smtClean="0">
                <a:solidFill>
                  <a:schemeClr val="tx1"/>
                </a:solidFill>
                <a:latin typeface="+mj-ea"/>
                <a:ea typeface="+mj-ea"/>
              </a:rPr>
              <a:t>XXXXXX</a:t>
            </a:r>
          </a:p>
          <a:p>
            <a:endParaRPr lang="en-US" altLang="ja-JP" smtClean="0">
              <a:solidFill>
                <a:schemeClr val="tx1"/>
              </a:solidFill>
              <a:latin typeface="+mj-ea"/>
              <a:ea typeface="+mj-ea"/>
            </a:endParaRPr>
          </a:p>
          <a:p>
            <a:r>
              <a:rPr lang="en-US" altLang="ja-JP" smtClean="0">
                <a:solidFill>
                  <a:schemeClr val="tx1"/>
                </a:solidFill>
                <a:latin typeface="+mj-ea"/>
                <a:ea typeface="+mj-ea"/>
              </a:rPr>
              <a:t>XXXXXX</a:t>
            </a:r>
          </a:p>
          <a:p>
            <a:r>
              <a:rPr lang="en-US" altLang="ja-JP" smtClean="0">
                <a:solidFill>
                  <a:schemeClr val="tx1"/>
                </a:solidFill>
                <a:latin typeface="+mj-ea"/>
                <a:ea typeface="+mj-ea"/>
              </a:rPr>
              <a:t> </a:t>
            </a:r>
            <a:r>
              <a:rPr lang="ja-JP" altLang="en-US" smtClean="0">
                <a:solidFill>
                  <a:schemeClr val="tx1"/>
                </a:solidFill>
                <a:latin typeface="+mj-ea"/>
                <a:ea typeface="+mj-ea"/>
              </a:rPr>
              <a:t>･</a:t>
            </a:r>
            <a:r>
              <a:rPr lang="en-US" altLang="ja-JP" smtClean="0">
                <a:solidFill>
                  <a:schemeClr val="tx1"/>
                </a:solidFill>
                <a:latin typeface="+mj-ea"/>
                <a:ea typeface="+mj-ea"/>
              </a:rPr>
              <a:t>XXXXX</a:t>
            </a:r>
          </a:p>
          <a:p>
            <a:r>
              <a:rPr lang="en-US" altLang="ja-JP" smtClean="0">
                <a:solidFill>
                  <a:schemeClr val="tx1"/>
                </a:solidFill>
                <a:latin typeface="+mj-ea"/>
                <a:ea typeface="+mj-ea"/>
              </a:rPr>
              <a:t> </a:t>
            </a:r>
            <a:r>
              <a:rPr lang="ja-JP" altLang="en-US" smtClean="0">
                <a:solidFill>
                  <a:schemeClr val="tx1"/>
                </a:solidFill>
                <a:latin typeface="+mj-ea"/>
                <a:ea typeface="+mj-ea"/>
              </a:rPr>
              <a:t>･</a:t>
            </a:r>
            <a:r>
              <a:rPr lang="en-US" altLang="ja-JP" smtClean="0">
                <a:solidFill>
                  <a:schemeClr val="tx1"/>
                </a:solidFill>
                <a:latin typeface="+mj-ea"/>
                <a:ea typeface="+mj-ea"/>
              </a:rPr>
              <a:t>XXXXXX </a:t>
            </a:r>
            <a:endParaRPr lang="en-US" altLang="ja-JP" dirty="0">
              <a:solidFill>
                <a:schemeClr val="tx1"/>
              </a:solidFill>
              <a:latin typeface="+mj-ea"/>
              <a:ea typeface="+mj-ea"/>
            </a:endParaRPr>
          </a:p>
        </p:txBody>
      </p:sp>
      <p:sp>
        <p:nvSpPr>
          <p:cNvPr id="107537" name="Rectangle 17"/>
          <p:cNvSpPr>
            <a:spLocks noChangeArrowheads="1"/>
          </p:cNvSpPr>
          <p:nvPr/>
        </p:nvSpPr>
        <p:spPr bwMode="auto">
          <a:xfrm>
            <a:off x="221876" y="2686104"/>
            <a:ext cx="4442025" cy="266521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marL="182563" indent="-182563"/>
            <a:r>
              <a:rPr lang="en-US" altLang="ja-JP" smtClean="0">
                <a:solidFill>
                  <a:schemeClr val="tx1"/>
                </a:solidFill>
                <a:latin typeface="+mj-ea"/>
                <a:ea typeface="+mj-ea"/>
              </a:rPr>
              <a:t>XXX</a:t>
            </a:r>
          </a:p>
          <a:p>
            <a:pPr marL="182563" indent="-182563">
              <a:buFont typeface="Wingdings" pitchFamily="2" charset="2"/>
              <a:buChar char="n"/>
            </a:pPr>
            <a:r>
              <a:rPr lang="en-US" altLang="ja-JP" smtClean="0">
                <a:solidFill>
                  <a:schemeClr val="tx1"/>
                </a:solidFill>
                <a:latin typeface="+mj-ea"/>
                <a:ea typeface="+mj-ea"/>
              </a:rPr>
              <a:t>XXX</a:t>
            </a:r>
            <a:endParaRPr lang="en-US" altLang="ja-JP" dirty="0">
              <a:solidFill>
                <a:schemeClr val="tx1"/>
              </a:solidFill>
              <a:latin typeface="+mj-ea"/>
              <a:ea typeface="+mj-ea"/>
            </a:endParaRPr>
          </a:p>
        </p:txBody>
      </p:sp>
      <p:grpSp>
        <p:nvGrpSpPr>
          <p:cNvPr id="2" name="グループ化 1"/>
          <p:cNvGrpSpPr/>
          <p:nvPr/>
        </p:nvGrpSpPr>
        <p:grpSpPr>
          <a:xfrm>
            <a:off x="434825" y="3600917"/>
            <a:ext cx="4016127" cy="1663824"/>
            <a:chOff x="1403350" y="3679825"/>
            <a:chExt cx="2889250" cy="1196975"/>
          </a:xfrm>
        </p:grpSpPr>
        <p:sp>
          <p:nvSpPr>
            <p:cNvPr id="107559" name="Rectangle 39"/>
            <p:cNvSpPr>
              <a:spLocks noChangeArrowheads="1"/>
            </p:cNvSpPr>
            <p:nvPr/>
          </p:nvSpPr>
          <p:spPr bwMode="auto">
            <a:xfrm>
              <a:off x="1403350" y="3679825"/>
              <a:ext cx="4953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mtClean="0">
                  <a:solidFill>
                    <a:schemeClr val="tx1"/>
                  </a:solidFill>
                  <a:latin typeface="+mj-ea"/>
                  <a:ea typeface="+mj-ea"/>
                </a:rPr>
                <a:t>XXX</a:t>
              </a:r>
              <a:endParaRPr lang="en-US" altLang="ja-JP" dirty="0">
                <a:solidFill>
                  <a:schemeClr val="tx1"/>
                </a:solidFill>
                <a:latin typeface="+mj-ea"/>
                <a:ea typeface="+mj-ea"/>
              </a:endParaRPr>
            </a:p>
          </p:txBody>
        </p:sp>
        <p:sp>
          <p:nvSpPr>
            <p:cNvPr id="107560" name="Rectangle 40"/>
            <p:cNvSpPr>
              <a:spLocks noChangeArrowheads="1"/>
            </p:cNvSpPr>
            <p:nvPr/>
          </p:nvSpPr>
          <p:spPr bwMode="auto">
            <a:xfrm>
              <a:off x="2063750" y="3984625"/>
              <a:ext cx="908050" cy="2286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mtClean="0">
                  <a:solidFill>
                    <a:schemeClr val="tx1"/>
                  </a:solidFill>
                  <a:latin typeface="+mj-ea"/>
                  <a:ea typeface="+mj-ea"/>
                </a:rPr>
                <a:t>XXX</a:t>
              </a:r>
              <a:endParaRPr lang="en-US" altLang="ja-JP">
                <a:solidFill>
                  <a:schemeClr val="tx1"/>
                </a:solidFill>
                <a:latin typeface="+mj-ea"/>
                <a:ea typeface="+mj-ea"/>
              </a:endParaRPr>
            </a:p>
          </p:txBody>
        </p:sp>
        <p:sp>
          <p:nvSpPr>
            <p:cNvPr id="107561" name="Rectangle 41"/>
            <p:cNvSpPr>
              <a:spLocks noChangeArrowheads="1"/>
            </p:cNvSpPr>
            <p:nvPr/>
          </p:nvSpPr>
          <p:spPr bwMode="auto">
            <a:xfrm>
              <a:off x="2063750" y="4289425"/>
              <a:ext cx="908050" cy="2286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mtClean="0">
                  <a:solidFill>
                    <a:schemeClr val="tx1"/>
                  </a:solidFill>
                  <a:latin typeface="+mj-ea"/>
                  <a:ea typeface="+mj-ea"/>
                </a:rPr>
                <a:t>XXX</a:t>
              </a:r>
              <a:endParaRPr lang="en-US" altLang="ja-JP">
                <a:solidFill>
                  <a:schemeClr val="tx1"/>
                </a:solidFill>
                <a:latin typeface="+mj-ea"/>
                <a:ea typeface="+mj-ea"/>
              </a:endParaRPr>
            </a:p>
          </p:txBody>
        </p:sp>
        <p:sp>
          <p:nvSpPr>
            <p:cNvPr id="107562" name="Rectangle 42"/>
            <p:cNvSpPr>
              <a:spLocks noChangeArrowheads="1"/>
            </p:cNvSpPr>
            <p:nvPr/>
          </p:nvSpPr>
          <p:spPr bwMode="auto">
            <a:xfrm>
              <a:off x="2063750" y="4594225"/>
              <a:ext cx="908050" cy="2286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mtClean="0">
                  <a:solidFill>
                    <a:schemeClr val="tx1"/>
                  </a:solidFill>
                  <a:latin typeface="+mj-ea"/>
                  <a:ea typeface="+mj-ea"/>
                </a:rPr>
                <a:t>XXX</a:t>
              </a:r>
              <a:endParaRPr lang="en-US" altLang="ja-JP">
                <a:solidFill>
                  <a:schemeClr val="tx1"/>
                </a:solidFill>
                <a:latin typeface="+mj-ea"/>
                <a:ea typeface="+mj-ea"/>
              </a:endParaRPr>
            </a:p>
          </p:txBody>
        </p:sp>
        <p:cxnSp>
          <p:nvCxnSpPr>
            <p:cNvPr id="107563" name="AutoShape 43"/>
            <p:cNvCxnSpPr>
              <a:cxnSpLocks noChangeShapeType="1"/>
              <a:stCxn id="107559" idx="2"/>
              <a:endCxn id="107560" idx="1"/>
            </p:cNvCxnSpPr>
            <p:nvPr/>
          </p:nvCxnSpPr>
          <p:spPr bwMode="auto">
            <a:xfrm rot="16200000" flipH="1">
              <a:off x="1800225" y="3835400"/>
              <a:ext cx="114300" cy="41275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64" name="AutoShape 44"/>
            <p:cNvCxnSpPr>
              <a:cxnSpLocks noChangeShapeType="1"/>
              <a:stCxn id="107559" idx="2"/>
              <a:endCxn id="107561" idx="1"/>
            </p:cNvCxnSpPr>
            <p:nvPr/>
          </p:nvCxnSpPr>
          <p:spPr bwMode="auto">
            <a:xfrm rot="16200000" flipH="1">
              <a:off x="1647825" y="3987800"/>
              <a:ext cx="419100" cy="41275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65" name="AutoShape 45"/>
            <p:cNvCxnSpPr>
              <a:cxnSpLocks noChangeShapeType="1"/>
              <a:stCxn id="107559" idx="2"/>
              <a:endCxn id="107562" idx="1"/>
            </p:cNvCxnSpPr>
            <p:nvPr/>
          </p:nvCxnSpPr>
          <p:spPr bwMode="auto">
            <a:xfrm rot="16200000" flipH="1">
              <a:off x="1495425" y="4140200"/>
              <a:ext cx="723900" cy="41275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566" name="Rectangle 46"/>
            <p:cNvSpPr>
              <a:spLocks noChangeArrowheads="1"/>
            </p:cNvSpPr>
            <p:nvPr/>
          </p:nvSpPr>
          <p:spPr bwMode="auto">
            <a:xfrm>
              <a:off x="2971800" y="3952875"/>
              <a:ext cx="126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82563" indent="-182563" algn="l">
                <a:buFont typeface="Wingdings" pitchFamily="2" charset="2"/>
                <a:buNone/>
              </a:pPr>
              <a:r>
                <a:rPr kumimoji="1" lang="en-US" altLang="ja-JP" smtClean="0">
                  <a:solidFill>
                    <a:schemeClr val="tx1"/>
                  </a:solidFill>
                  <a:latin typeface="+mj-ea"/>
                  <a:ea typeface="+mj-ea"/>
                </a:rPr>
                <a:t>XXX</a:t>
              </a:r>
              <a:endParaRPr kumimoji="1" lang="en-US" altLang="ja-JP" dirty="0">
                <a:solidFill>
                  <a:schemeClr val="tx1"/>
                </a:solidFill>
                <a:latin typeface="+mj-ea"/>
                <a:ea typeface="+mj-ea"/>
              </a:endParaRPr>
            </a:p>
          </p:txBody>
        </p:sp>
        <p:sp>
          <p:nvSpPr>
            <p:cNvPr id="107567" name="Rectangle 47"/>
            <p:cNvSpPr>
              <a:spLocks noChangeArrowheads="1"/>
            </p:cNvSpPr>
            <p:nvPr/>
          </p:nvSpPr>
          <p:spPr bwMode="auto">
            <a:xfrm>
              <a:off x="2971800" y="4279900"/>
              <a:ext cx="126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82563" indent="-182563" algn="l">
                <a:buFont typeface="Wingdings" pitchFamily="2" charset="2"/>
                <a:buNone/>
              </a:pPr>
              <a:r>
                <a:rPr kumimoji="1" lang="en-US" altLang="ja-JP" smtClean="0">
                  <a:solidFill>
                    <a:schemeClr val="tx1"/>
                  </a:solidFill>
                  <a:latin typeface="+mj-ea"/>
                  <a:ea typeface="+mj-ea"/>
                </a:rPr>
                <a:t>XXX</a:t>
              </a:r>
              <a:endParaRPr kumimoji="1" lang="en-US" altLang="ja-JP" dirty="0">
                <a:solidFill>
                  <a:schemeClr val="tx1"/>
                </a:solidFill>
                <a:latin typeface="+mj-ea"/>
                <a:ea typeface="+mj-ea"/>
              </a:endParaRPr>
            </a:p>
          </p:txBody>
        </p:sp>
        <p:sp>
          <p:nvSpPr>
            <p:cNvPr id="107568" name="Rectangle 48"/>
            <p:cNvSpPr>
              <a:spLocks noChangeArrowheads="1"/>
            </p:cNvSpPr>
            <p:nvPr/>
          </p:nvSpPr>
          <p:spPr bwMode="auto">
            <a:xfrm>
              <a:off x="2971800" y="4572000"/>
              <a:ext cx="126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82563" indent="-182563" algn="l">
                <a:buFont typeface="Wingdings" pitchFamily="2" charset="2"/>
                <a:buNone/>
              </a:pPr>
              <a:r>
                <a:rPr kumimoji="1" lang="en-US" altLang="ja-JP" smtClean="0">
                  <a:solidFill>
                    <a:schemeClr val="tx1"/>
                  </a:solidFill>
                  <a:latin typeface="+mj-ea"/>
                  <a:ea typeface="+mj-ea"/>
                </a:rPr>
                <a:t>XXX</a:t>
              </a:r>
              <a:endParaRPr kumimoji="1" lang="en-US" altLang="ja-JP">
                <a:solidFill>
                  <a:schemeClr val="tx1"/>
                </a:solidFill>
                <a:latin typeface="+mj-ea"/>
                <a:ea typeface="+mj-ea"/>
              </a:endParaRPr>
            </a:p>
          </p:txBody>
        </p:sp>
        <p:sp>
          <p:nvSpPr>
            <p:cNvPr id="107569" name="Line 49"/>
            <p:cNvSpPr>
              <a:spLocks noChangeShapeType="1"/>
            </p:cNvSpPr>
            <p:nvPr/>
          </p:nvSpPr>
          <p:spPr bwMode="auto">
            <a:xfrm>
              <a:off x="2971800" y="4257675"/>
              <a:ext cx="132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chemeClr val="tx1"/>
                </a:solidFill>
                <a:latin typeface="+mj-ea"/>
                <a:ea typeface="+mj-ea"/>
              </a:endParaRPr>
            </a:p>
          </p:txBody>
        </p:sp>
        <p:sp>
          <p:nvSpPr>
            <p:cNvPr id="107570" name="Line 50"/>
            <p:cNvSpPr>
              <a:spLocks noChangeShapeType="1"/>
            </p:cNvSpPr>
            <p:nvPr/>
          </p:nvSpPr>
          <p:spPr bwMode="auto">
            <a:xfrm>
              <a:off x="2971800" y="4560888"/>
              <a:ext cx="132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chemeClr val="tx1"/>
                </a:solidFill>
                <a:latin typeface="+mj-ea"/>
                <a:ea typeface="+mj-ea"/>
              </a:endParaRPr>
            </a:p>
          </p:txBody>
        </p:sp>
      </p:grpSp>
      <p:sp>
        <p:nvSpPr>
          <p:cNvPr id="107573" name="Rectangle 53"/>
          <p:cNvSpPr>
            <a:spLocks noChangeArrowheads="1"/>
          </p:cNvSpPr>
          <p:nvPr/>
        </p:nvSpPr>
        <p:spPr bwMode="auto">
          <a:xfrm>
            <a:off x="221877" y="5417140"/>
            <a:ext cx="44420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68288" indent="-268288" algn="l">
              <a:buFont typeface="Wingdings" pitchFamily="2" charset="2"/>
              <a:buChar char="è"/>
            </a:pPr>
            <a:r>
              <a:rPr kumimoji="1" lang="en-US" altLang="ja-JP" smtClean="0">
                <a:solidFill>
                  <a:srgbClr val="0000CC"/>
                </a:solidFill>
                <a:latin typeface="+mj-ea"/>
                <a:ea typeface="+mj-ea"/>
              </a:rPr>
              <a:t>First of all, only the frame is prepared, and it buries in that. </a:t>
            </a:r>
            <a:endParaRPr kumimoji="1" lang="ja-JP" altLang="en-US" dirty="0">
              <a:solidFill>
                <a:srgbClr val="0000CC"/>
              </a:solidFill>
              <a:latin typeface="+mj-ea"/>
              <a:ea typeface="+mj-ea"/>
            </a:endParaRPr>
          </a:p>
        </p:txBody>
      </p:sp>
      <p:sp>
        <p:nvSpPr>
          <p:cNvPr id="107574" name="Rectangle 54"/>
          <p:cNvSpPr>
            <a:spLocks noChangeArrowheads="1"/>
          </p:cNvSpPr>
          <p:nvPr/>
        </p:nvSpPr>
        <p:spPr bwMode="auto">
          <a:xfrm>
            <a:off x="5241032" y="5417140"/>
            <a:ext cx="44420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68288" indent="-268288" algn="l">
              <a:buFont typeface="Wingdings" pitchFamily="2" charset="2"/>
              <a:buChar char="è"/>
            </a:pPr>
            <a:r>
              <a:rPr kumimoji="1" lang="en-US" altLang="ja-JP" smtClean="0">
                <a:solidFill>
                  <a:srgbClr val="FF0000"/>
                </a:solidFill>
                <a:latin typeface="+mj-ea"/>
                <a:ea typeface="+mj-ea"/>
              </a:rPr>
              <a:t>The text is arranged like mail without thinking about the frame. </a:t>
            </a:r>
            <a:endParaRPr kumimoji="1" lang="ja-JP" altLang="en-US" dirty="0">
              <a:solidFill>
                <a:srgbClr val="FF0000"/>
              </a:solidFill>
              <a:latin typeface="+mj-ea"/>
              <a:ea typeface="+mj-ea"/>
            </a:endParaRPr>
          </a:p>
        </p:txBody>
      </p:sp>
      <p:grpSp>
        <p:nvGrpSpPr>
          <p:cNvPr id="33" name="Group 29"/>
          <p:cNvGrpSpPr>
            <a:grpSpLocks/>
          </p:cNvGrpSpPr>
          <p:nvPr/>
        </p:nvGrpSpPr>
        <p:grpSpPr bwMode="auto">
          <a:xfrm>
            <a:off x="221877" y="2066254"/>
            <a:ext cx="4443091" cy="402536"/>
            <a:chOff x="1137" y="834"/>
            <a:chExt cx="4169" cy="212"/>
          </a:xfrm>
        </p:grpSpPr>
        <p:sp>
          <p:nvSpPr>
            <p:cNvPr id="34"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ctr" anchorCtr="0"/>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dirty="0" smtClean="0">
                  <a:solidFill>
                    <a:srgbClr val="006699"/>
                  </a:solidFill>
                  <a:latin typeface="+mj-ea"/>
                  <a:ea typeface="+mj-ea"/>
                </a:rPr>
                <a:t>Good example</a:t>
              </a:r>
              <a:endParaRPr kumimoji="1" lang="ja-JP" altLang="en-US" sz="2000" dirty="0">
                <a:latin typeface="+mj-ea"/>
                <a:ea typeface="+mj-ea"/>
              </a:endParaRPr>
            </a:p>
          </p:txBody>
        </p:sp>
        <p:sp>
          <p:nvSpPr>
            <p:cNvPr id="35"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nchor="ctr" anchorCtr="0"/>
            <a:lstStyle/>
            <a:p>
              <a:endParaRPr lang="ja-JP" altLang="en-US" sz="2000">
                <a:latin typeface="+mj-ea"/>
                <a:ea typeface="+mj-ea"/>
              </a:endParaRPr>
            </a:p>
          </p:txBody>
        </p:sp>
      </p:grpSp>
      <p:grpSp>
        <p:nvGrpSpPr>
          <p:cNvPr id="36" name="Group 32"/>
          <p:cNvGrpSpPr>
            <a:grpSpLocks/>
          </p:cNvGrpSpPr>
          <p:nvPr/>
        </p:nvGrpSpPr>
        <p:grpSpPr bwMode="auto">
          <a:xfrm>
            <a:off x="5241032" y="2066254"/>
            <a:ext cx="4443092" cy="402536"/>
            <a:chOff x="1137" y="834"/>
            <a:chExt cx="4169" cy="212"/>
          </a:xfrm>
        </p:grpSpPr>
        <p:sp>
          <p:nvSpPr>
            <p:cNvPr id="37" name="テキスト ボックス 59"/>
            <p:cNvSpPr txBox="1">
              <a:spLocks noChangeArrowheads="1"/>
            </p:cNvSpPr>
            <p:nvPr/>
          </p:nvSpPr>
          <p:spPr bwMode="auto">
            <a:xfrm>
              <a:off x="1137" y="834"/>
              <a:ext cx="41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36000" anchor="ctr" anchorCtr="0"/>
            <a:lstStyle>
              <a:lvl1pPr algn="l" eaLnBrk="0" hangingPunct="0">
                <a:defRPr>
                  <a:solidFill>
                    <a:schemeClr val="tx1"/>
                  </a:solidFill>
                  <a:latin typeface="Arial" pitchFamily="34" charset="0"/>
                  <a:cs typeface="Arial" pitchFamily="34" charset="0"/>
                </a:defRPr>
              </a:lvl1pPr>
              <a:lvl2pPr marL="742950" indent="-285750" algn="l" eaLnBrk="0" hangingPunct="0">
                <a:defRPr>
                  <a:solidFill>
                    <a:schemeClr val="tx1"/>
                  </a:solidFill>
                  <a:latin typeface="Arial" pitchFamily="34" charset="0"/>
                  <a:cs typeface="Arial" pitchFamily="34" charset="0"/>
                </a:defRPr>
              </a:lvl2pPr>
              <a:lvl3pPr marL="1143000" indent="-228600" algn="l" eaLnBrk="0" hangingPunct="0">
                <a:defRPr>
                  <a:solidFill>
                    <a:schemeClr val="tx1"/>
                  </a:solidFill>
                  <a:latin typeface="Arial" pitchFamily="34" charset="0"/>
                  <a:cs typeface="Arial" pitchFamily="34" charset="0"/>
                </a:defRPr>
              </a:lvl3pPr>
              <a:lvl4pPr marL="1600200" indent="-228600" algn="l" eaLnBrk="0" hangingPunct="0">
                <a:defRPr>
                  <a:solidFill>
                    <a:schemeClr val="tx1"/>
                  </a:solidFill>
                  <a:latin typeface="Arial" pitchFamily="34" charset="0"/>
                  <a:cs typeface="Arial" pitchFamily="34" charset="0"/>
                </a:defRPr>
              </a:lvl4pPr>
              <a:lvl5pPr marL="2057400" indent="-228600" algn="l"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95000"/>
                </a:lnSpc>
                <a:spcBef>
                  <a:spcPct val="15000"/>
                </a:spcBef>
              </a:pPr>
              <a:r>
                <a:rPr kumimoji="1" lang="en-US" altLang="ja-JP" sz="1800" dirty="0" smtClean="0">
                  <a:solidFill>
                    <a:srgbClr val="FF0000"/>
                  </a:solidFill>
                  <a:latin typeface="+mj-ea"/>
                  <a:ea typeface="+mj-ea"/>
                </a:rPr>
                <a:t>Bad example</a:t>
              </a:r>
              <a:endParaRPr kumimoji="1" lang="ja-JP" altLang="en-US" sz="2000" dirty="0">
                <a:latin typeface="+mj-ea"/>
                <a:ea typeface="+mj-ea"/>
              </a:endParaRPr>
            </a:p>
          </p:txBody>
        </p:sp>
        <p:sp>
          <p:nvSpPr>
            <p:cNvPr id="38" name="Line 127"/>
            <p:cNvSpPr>
              <a:spLocks noChangeShapeType="1"/>
            </p:cNvSpPr>
            <p:nvPr/>
          </p:nvSpPr>
          <p:spPr bwMode="auto">
            <a:xfrm>
              <a:off x="1137" y="1046"/>
              <a:ext cx="41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nchor="ctr" anchorCtr="0"/>
            <a:lstStyle/>
            <a:p>
              <a:endParaRPr lang="ja-JP" altLang="en-US" sz="2000">
                <a:latin typeface="+mj-ea"/>
                <a:ea typeface="+mj-ea"/>
              </a:endParaRPr>
            </a:p>
          </p:txBody>
        </p:sp>
      </p:grpSp>
    </p:spTree>
    <p:extLst>
      <p:ext uri="{BB962C8B-B14F-4D97-AF65-F5344CB8AC3E}">
        <p14:creationId xmlns:p14="http://schemas.microsoft.com/office/powerpoint/2010/main" val="39697890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3797545112"/>
              </p:ext>
            </p:extLst>
          </p:nvPr>
        </p:nvGraphicFramePr>
        <p:xfrm>
          <a:off x="1767086" y="1282240"/>
          <a:ext cx="6397625" cy="4183680"/>
        </p:xfrm>
        <a:graphic>
          <a:graphicData uri="http://schemas.openxmlformats.org/drawingml/2006/table">
            <a:tbl>
              <a:tblPr firstRow="1" bandRow="1">
                <a:tableStyleId>{5C22544A-7EE6-4342-B048-85BDC9FD1C3A}</a:tableStyleId>
              </a:tblPr>
              <a:tblGrid>
                <a:gridCol w="1052514"/>
                <a:gridCol w="5345111"/>
              </a:tblGrid>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1.</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Introduction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algn="ctr"/>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2.</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Base of presentation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3.</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Making of Power Point material</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Rule</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NG collection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4.</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Summary and homework </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6054305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System improvement - Kon's system improvement matter progress report soon -</a:t>
            </a:r>
            <a:endParaRPr kumimoji="1" lang="ja-JP" altLang="en-US" sz="2000" dirty="0"/>
          </a:p>
        </p:txBody>
      </p:sp>
      <p:sp>
        <p:nvSpPr>
          <p:cNvPr id="3" name="テキスト プレースホルダー 2"/>
          <p:cNvSpPr>
            <a:spLocks noGrp="1"/>
          </p:cNvSpPr>
          <p:nvPr>
            <p:ph type="body" sz="quarter" idx="10"/>
          </p:nvPr>
        </p:nvSpPr>
        <p:spPr/>
        <p:txBody>
          <a:bodyPr/>
          <a:lstStyle/>
          <a:p>
            <a:r>
              <a:rPr lang="en-US" altLang="ja-JP" smtClean="0"/>
              <a:t>I will report on the progress of the matter that will be executed by Kon soon as follows as the system improvement. </a:t>
            </a:r>
          </a:p>
          <a:p>
            <a:pPr>
              <a:buNone/>
            </a:pPr>
            <a:r>
              <a:rPr lang="en-US" altLang="ja-JP" smtClean="0"/>
              <a:t> </a:t>
            </a:r>
            <a:r>
              <a:rPr lang="ja-JP" altLang="en-US" smtClean="0"/>
              <a:t>･</a:t>
            </a:r>
            <a:r>
              <a:rPr lang="en-US" altLang="ja-JP" smtClean="0"/>
              <a:t>The present provinces for the slip repetition are being released. </a:t>
            </a:r>
          </a:p>
          <a:p>
            <a:pPr>
              <a:buNone/>
            </a:pPr>
            <a:r>
              <a:rPr lang="en-US" altLang="ja-JP" smtClean="0"/>
              <a:t> </a:t>
            </a:r>
            <a:r>
              <a:rPr lang="ja-JP" altLang="en-US" smtClean="0"/>
              <a:t>･</a:t>
            </a:r>
            <a:r>
              <a:rPr lang="en-US" altLang="ja-JP" smtClean="0"/>
              <a:t>The influence of accounting period 2013/02 for the rebate distribution representative is being investigated. </a:t>
            </a:r>
          </a:p>
          <a:p>
            <a:pPr>
              <a:buNone/>
            </a:pPr>
            <a:r>
              <a:rPr lang="en-US" altLang="ja-JP" smtClean="0"/>
              <a:t> </a:t>
            </a:r>
            <a:r>
              <a:rPr lang="ja-JP" altLang="en-US" smtClean="0"/>
              <a:t>･</a:t>
            </a:r>
            <a:r>
              <a:rPr lang="en-US" altLang="ja-JP" smtClean="0"/>
              <a:t>Final approval waiting of specification for abnormal number of TLOG guests</a:t>
            </a:r>
            <a:endParaRPr lang="en-US" altLang="ja-JP" dirty="0"/>
          </a:p>
        </p:txBody>
      </p:sp>
      <p:graphicFrame>
        <p:nvGraphicFramePr>
          <p:cNvPr id="4" name="Group 4"/>
          <p:cNvGraphicFramePr>
            <a:graphicFrameLocks noGrp="1"/>
          </p:cNvGraphicFramePr>
          <p:nvPr/>
        </p:nvGraphicFramePr>
        <p:xfrm>
          <a:off x="166654" y="1806553"/>
          <a:ext cx="9540872" cy="4413840"/>
        </p:xfrm>
        <a:graphic>
          <a:graphicData uri="http://schemas.openxmlformats.org/drawingml/2006/table">
            <a:tbl>
              <a:tblPr/>
              <a:tblGrid>
                <a:gridCol w="854072"/>
                <a:gridCol w="1435395"/>
                <a:gridCol w="3179135"/>
                <a:gridCol w="4072270"/>
              </a:tblGrid>
              <a:tr h="435519">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System</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Operation business</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Progress report</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Approach in the future</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r>
              <a:tr h="533503">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Sales total</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For credit details slip repetition</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kumimoji="1" lang="ja-JP" altLang="en-US"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a:t>
                      </a: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Design, development, and test (completion)</a:t>
                      </a:r>
                    </a:p>
                    <a:p>
                      <a:pPr marL="0" marR="0" lvl="0" indent="0" algn="l" defTabSz="914400" rtl="0" eaLnBrk="0" fontAlgn="t" latinLnBrk="0" hangingPunct="0">
                        <a:lnSpc>
                          <a:spcPct val="100000"/>
                        </a:lnSpc>
                        <a:spcBef>
                          <a:spcPts val="0"/>
                        </a:spcBef>
                        <a:spcAft>
                          <a:spcPts val="0"/>
                        </a:spcAft>
                        <a:buClrTx/>
                        <a:buSzTx/>
                        <a:buFontTx/>
                        <a:buNone/>
                        <a:tabLst/>
                      </a:pPr>
                      <a:r>
                        <a:rPr kumimoji="1" lang="ja-JP" altLang="en-US"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a:t>
                      </a: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Release is scheduled to 2012/10/12. </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87313" indent="-87313" algn="l">
                        <a:spcBef>
                          <a:spcPts val="0"/>
                        </a:spcBef>
                        <a:spcAft>
                          <a:spcPts val="0"/>
                        </a:spcAft>
                        <a:buFont typeface="Arial" pitchFamily="34" charset="0"/>
                        <a:buChar char="•"/>
                      </a:pPr>
                      <a:r>
                        <a:rPr kumimoji="1" lang="en-US" altLang="ja-JP" sz="1400" smtClean="0">
                          <a:latin typeface="HGP創英角ｺﾞｼｯｸUB" pitchFamily="50" charset="-128"/>
                          <a:ea typeface="HGP創英角ｺﾞｼｯｸUB" pitchFamily="50" charset="-128"/>
                        </a:rPr>
                        <a:t>The duplicate data will be generated one month after it releases it or it observes it. </a:t>
                      </a:r>
                      <a:endParaRPr kumimoji="1" lang="ja-JP" altLang="en-US" sz="1400" dirty="0">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r>
              <a:tr h="1202137">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Rebate</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For rebate distribution representative</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algn="l">
                        <a:spcBef>
                          <a:spcPts val="0"/>
                        </a:spcBef>
                        <a:spcAft>
                          <a:spcPts val="0"/>
                        </a:spcAft>
                      </a:pPr>
                      <a:r>
                        <a:rPr kumimoji="1" lang="en-US" altLang="ja-JP" sz="1400" smtClean="0">
                          <a:latin typeface="HGP創英角ｺﾞｼｯｸUB" pitchFamily="50" charset="-128"/>
                          <a:ea typeface="HGP創英角ｺﾞｼｯｸUB" pitchFamily="50" charset="-128"/>
                        </a:rPr>
                        <a:t>The thing that systematization is not in time is assumed, and the influence of accounting period 2013/02 of the union correspondence of fiscal year is being investigated. </a:t>
                      </a:r>
                      <a:endParaRPr kumimoji="1" lang="ja-JP" altLang="en-US" sz="1400" dirty="0">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a:t>
                      </a: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The further investigation and the analysis result of the cause where the distribution representative is generated are brought together, the measure that decreases the hand operation and the person work by both the use section and AOC is continued, and the improvement is executed. </a:t>
                      </a:r>
                    </a:p>
                    <a:p>
                      <a:pPr marL="85725" marR="0" lvl="0" indent="-85725"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a:t>
                      </a: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The risk by the hand operation remains. It straightens, and after systematization is examined based on distribution representative's analysis result, it proposes systematizing to ion retail Management Control Division. </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r>
              <a:tr h="533503">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TLOG</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algn="l">
                        <a:spcBef>
                          <a:spcPts val="0"/>
                        </a:spcBef>
                        <a:spcAft>
                          <a:spcPts val="0"/>
                        </a:spcAft>
                      </a:pPr>
                      <a:r>
                        <a:rPr kumimoji="1" lang="en-US" altLang="ja-JP" sz="1400" smtClean="0">
                          <a:latin typeface="HGP創英角ｺﾞｼｯｸUB" pitchFamily="50" charset="-128"/>
                          <a:ea typeface="HGP創英角ｺﾞｼｯｸUB" pitchFamily="50" charset="-128"/>
                        </a:rPr>
                        <a:t>For number of TLOG:FOSS guests difference</a:t>
                      </a:r>
                      <a:endParaRPr kumimoji="1" lang="ja-JP" altLang="en-US" sz="1400" dirty="0">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latin typeface="HGP創英角ｺﾞｼｯｸUB" pitchFamily="50" charset="-128"/>
                          <a:ea typeface="HGP創英角ｺﾞｼｯｸUB" pitchFamily="50" charset="-128"/>
                        </a:rPr>
                        <a:t>Please refer since it the next pages. </a:t>
                      </a:r>
                      <a:endParaRPr kumimoji="1" lang="ja-JP" altLang="en-US" sz="1600" dirty="0" smtClean="0">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hMerge="1">
                  <a:txBody>
                    <a:bodyPr/>
                    <a:lstStyle/>
                    <a:p>
                      <a:endParaRPr lang="ja-JP" altLang="en-US" dirty="0"/>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r>
            </a:tbl>
          </a:graphicData>
        </a:graphic>
      </p:graphicFrame>
      <p:sp>
        <p:nvSpPr>
          <p:cNvPr id="5" name="Rectangle 98"/>
          <p:cNvSpPr>
            <a:spLocks noChangeArrowheads="1"/>
          </p:cNvSpPr>
          <p:nvPr/>
        </p:nvSpPr>
        <p:spPr bwMode="auto">
          <a:xfrm>
            <a:off x="136525" y="4733725"/>
            <a:ext cx="9769475" cy="265113"/>
          </a:xfrm>
          <a:prstGeom prst="rect">
            <a:avLst/>
          </a:prstGeom>
          <a:noFill/>
          <a:ln w="9525">
            <a:noFill/>
            <a:miter lim="800000"/>
            <a:headEnd/>
            <a:tailEnd/>
          </a:ln>
        </p:spPr>
        <p:txBody>
          <a:bodyPr anchor="ctr"/>
          <a:lstStyle/>
          <a:p>
            <a:r>
              <a:rPr lang="en-US" altLang="ja-JP" sz="1400" u="sng" dirty="0" smtClean="0">
                <a:solidFill>
                  <a:srgbClr val="3333CC"/>
                </a:solidFill>
                <a:latin typeface="HGP創英角ｺﾞｼｯｸUB" pitchFamily="50" charset="-128"/>
              </a:rPr>
              <a:t>- Please drink and refer to "System improvement matter list" of the reference as a system improvement for details of [</a:t>
            </a:r>
            <a:r>
              <a:rPr lang="en-US" altLang="ja-JP" sz="1400" u="sng" dirty="0" err="1" smtClean="0">
                <a:solidFill>
                  <a:srgbClr val="3333CC"/>
                </a:solidFill>
                <a:latin typeface="HGP創英角ｺﾞｼｯｸUB" pitchFamily="50" charset="-128"/>
              </a:rPr>
              <a:t>ue</a:t>
            </a:r>
            <a:r>
              <a:rPr lang="en-US" altLang="ja-JP" sz="1400" u="sng" dirty="0" smtClean="0">
                <a:solidFill>
                  <a:srgbClr val="3333CC"/>
                </a:solidFill>
                <a:latin typeface="HGP創英角ｺﾞｼｯｸUB" pitchFamily="50" charset="-128"/>
              </a:rPr>
              <a:t>] record matter and other matter. </a:t>
            </a:r>
            <a:endParaRPr lang="ja-JP" altLang="en-US" sz="1400" u="sng" dirty="0">
              <a:solidFill>
                <a:srgbClr val="3333CC"/>
              </a:solidFill>
              <a:latin typeface="HGP創英角ｺﾞｼｯｸUB" pitchFamily="50" charset="-128"/>
            </a:endParaRPr>
          </a:p>
        </p:txBody>
      </p:sp>
      <p:sp>
        <p:nvSpPr>
          <p:cNvPr id="7" name="四角形吹き出し 6"/>
          <p:cNvSpPr/>
          <p:nvPr/>
        </p:nvSpPr>
        <p:spPr>
          <a:xfrm>
            <a:off x="2855375" y="1772815"/>
            <a:ext cx="1709407" cy="828092"/>
          </a:xfrm>
          <a:prstGeom prst="wedgeRectCallout">
            <a:avLst>
              <a:gd name="adj1" fmla="val -94883"/>
              <a:gd name="adj2" fmla="val -62520"/>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rgbClr val="FFFFFF"/>
                </a:solidFill>
                <a:latin typeface="HGP創英角ｺﾞｼｯｸUB"/>
                <a:ea typeface="HGP創英角ｺﾞｼｯｸUB"/>
              </a:rPr>
              <a:t>Why is it double byte?</a:t>
            </a:r>
            <a:endParaRPr lang="ja-JP" altLang="en-US" dirty="0">
              <a:solidFill>
                <a:srgbClr val="FFFFFF"/>
              </a:solidFill>
              <a:latin typeface="HGP創英角ｺﾞｼｯｸUB"/>
              <a:ea typeface="HGP創英角ｺﾞｼｯｸUB"/>
            </a:endParaRPr>
          </a:p>
        </p:txBody>
      </p:sp>
      <p:sp>
        <p:nvSpPr>
          <p:cNvPr id="9" name="四角形吹き出し 8"/>
          <p:cNvSpPr/>
          <p:nvPr/>
        </p:nvSpPr>
        <p:spPr>
          <a:xfrm>
            <a:off x="6010359" y="3007646"/>
            <a:ext cx="3697167" cy="1876969"/>
          </a:xfrm>
          <a:prstGeom prst="wedgeRectCallout">
            <a:avLst>
              <a:gd name="adj1" fmla="val -87867"/>
              <a:gd name="adj2" fmla="val -166339"/>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rgbClr val="FFFFFF"/>
                </a:solidFill>
                <a:latin typeface="HGP創英角ｺﾞｼｯｸUB"/>
                <a:ea typeface="HGP創英角ｺﾞｼｯｸUB"/>
              </a:rPr>
              <a:t>Emphasize the numeric result.</a:t>
            </a:r>
          </a:p>
          <a:p>
            <a:pPr algn="ctr"/>
            <a:r>
              <a:rPr lang="en-US" altLang="ja-JP" dirty="0" smtClean="0">
                <a:solidFill>
                  <a:srgbClr val="FFFFFF"/>
                </a:solidFill>
                <a:latin typeface="HGP創英角ｺﾞｼｯｸUB"/>
                <a:ea typeface="HGP創英角ｺﾞｼｯｸUB"/>
              </a:rPr>
              <a:t>Because the contents must be explained. </a:t>
            </a:r>
          </a:p>
        </p:txBody>
      </p:sp>
      <p:sp>
        <p:nvSpPr>
          <p:cNvPr id="10" name="四角形吹き出し 9"/>
          <p:cNvSpPr/>
          <p:nvPr/>
        </p:nvSpPr>
        <p:spPr>
          <a:xfrm>
            <a:off x="572224" y="2498447"/>
            <a:ext cx="2283151" cy="1822261"/>
          </a:xfrm>
          <a:prstGeom prst="wedgeRectCallout">
            <a:avLst>
              <a:gd name="adj1" fmla="val -42136"/>
              <a:gd name="adj2" fmla="val -96895"/>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rgbClr val="FFFFFF"/>
                </a:solidFill>
                <a:latin typeface="HGP創英角ｺﾞｼｯｸUB"/>
                <a:ea typeface="HGP創英角ｺﾞｼｯｸUB"/>
              </a:rPr>
              <a:t>Don’t adjust indent or spaces. </a:t>
            </a:r>
          </a:p>
          <a:p>
            <a:pPr algn="ctr"/>
            <a:r>
              <a:rPr lang="en-US" altLang="ja-JP" dirty="0" smtClean="0">
                <a:solidFill>
                  <a:srgbClr val="FFFFFF"/>
                </a:solidFill>
                <a:latin typeface="HGP創英角ｺﾞｼｯｸUB"/>
                <a:ea typeface="HGP創英角ｺﾞｼｯｸUB"/>
              </a:rPr>
              <a:t>Use TAB key. </a:t>
            </a:r>
          </a:p>
        </p:txBody>
      </p:sp>
      <p:sp>
        <p:nvSpPr>
          <p:cNvPr id="11" name="Rectangle 27"/>
          <p:cNvSpPr>
            <a:spLocks noChangeArrowheads="1"/>
          </p:cNvSpPr>
          <p:nvPr/>
        </p:nvSpPr>
        <p:spPr bwMode="auto">
          <a:xfrm>
            <a:off x="7267029" y="44624"/>
            <a:ext cx="854323" cy="392113"/>
          </a:xfrm>
          <a:prstGeom prst="rect">
            <a:avLst/>
          </a:prstGeom>
          <a:solidFill>
            <a:srgbClr val="FFCCFF"/>
          </a:solidFill>
          <a:ln w="6350" algn="ctr">
            <a:solidFill>
              <a:srgbClr val="333333"/>
            </a:solidFill>
            <a:miter lim="800000"/>
            <a:headEnd/>
            <a:tailEnd/>
          </a:ln>
        </p:spPr>
        <p:txBody>
          <a:bodyPr vert="horz" wrap="square" lIns="36000" tIns="36000" rIns="36000" bIns="36000" numCol="1" anchor="ctr" anchorCtr="0" compatLnSpc="1">
            <a:prstTxWarp prst="textNoShape">
              <a:avLst/>
            </a:prstTxWarp>
          </a:bodyPr>
          <a:lstStyle/>
          <a:p>
            <a:pPr algn="ctr"/>
            <a:r>
              <a:rPr lang="en-US" altLang="ja-JP" sz="1400" smtClean="0">
                <a:solidFill>
                  <a:srgbClr val="000000"/>
                </a:solidFill>
                <a:latin typeface="HGP創英角ｺﾞｼｯｸUB"/>
                <a:ea typeface="HGP創英角ｺﾞｼｯｸUB"/>
                <a:cs typeface="ＭＳ Ｐゴシック" pitchFamily="50" charset="-128"/>
              </a:rPr>
              <a:t>Before</a:t>
            </a:r>
            <a:endParaRPr lang="ja-JP" altLang="en-US" sz="1400" dirty="0" smtClean="0">
              <a:solidFill>
                <a:srgbClr val="000000"/>
              </a:solidFill>
              <a:latin typeface="HGP創英角ｺﾞｼｯｸUB"/>
              <a:ea typeface="HGP創英角ｺﾞｼｯｸUB"/>
              <a:cs typeface="ＭＳ Ｐゴシック" pitchFamily="50" charset="-128"/>
            </a:endParaRPr>
          </a:p>
        </p:txBody>
      </p:sp>
    </p:spTree>
    <p:extLst>
      <p:ext uri="{BB962C8B-B14F-4D97-AF65-F5344CB8AC3E}">
        <p14:creationId xmlns:p14="http://schemas.microsoft.com/office/powerpoint/2010/main" val="151583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System improvement - Kon's system improvement matter progress report soon -</a:t>
            </a:r>
            <a:endParaRPr kumimoji="1" lang="ja-JP" altLang="en-US" sz="2000" dirty="0"/>
          </a:p>
        </p:txBody>
      </p:sp>
      <p:sp>
        <p:nvSpPr>
          <p:cNvPr id="3" name="テキスト プレースホルダー 2"/>
          <p:cNvSpPr>
            <a:spLocks noGrp="1"/>
          </p:cNvSpPr>
          <p:nvPr>
            <p:ph type="body" sz="quarter" idx="10"/>
          </p:nvPr>
        </p:nvSpPr>
        <p:spPr/>
        <p:txBody>
          <a:bodyPr/>
          <a:lstStyle/>
          <a:p>
            <a:r>
              <a:rPr lang="en-US" altLang="ja-JP" smtClean="0"/>
              <a:t>I will report on the progress of three matters that will be executed by Kon soon as follows as the system improvement. </a:t>
            </a:r>
          </a:p>
          <a:p>
            <a:pPr lvl="1">
              <a:tabLst>
                <a:tab pos="2508250" algn="l"/>
              </a:tabLst>
            </a:pPr>
            <a:r>
              <a:rPr lang="en-US" altLang="ja-JP" smtClean="0"/>
              <a:t>For slip repetition	:It is releasing it now. </a:t>
            </a:r>
          </a:p>
          <a:p>
            <a:pPr lvl="1">
              <a:tabLst>
                <a:tab pos="2508250" algn="l"/>
              </a:tabLst>
            </a:pPr>
            <a:r>
              <a:rPr lang="en-US" altLang="ja-JP" smtClean="0"/>
              <a:t>For rebate distribution representative	:The influence of accounting period 2013/02 is being investigated. </a:t>
            </a:r>
          </a:p>
          <a:p>
            <a:pPr lvl="1">
              <a:tabLst>
                <a:tab pos="2508250" algn="l"/>
              </a:tabLst>
            </a:pPr>
            <a:r>
              <a:rPr lang="en-US" altLang="ja-JP" smtClean="0"/>
              <a:t>For abnormal number of TLOG guests	:Final approval waiting of specification</a:t>
            </a:r>
            <a:endParaRPr lang="en-US" altLang="ja-JP" dirty="0"/>
          </a:p>
        </p:txBody>
      </p:sp>
      <p:graphicFrame>
        <p:nvGraphicFramePr>
          <p:cNvPr id="4" name="Group 4"/>
          <p:cNvGraphicFramePr>
            <a:graphicFrameLocks noGrp="1"/>
          </p:cNvGraphicFramePr>
          <p:nvPr/>
        </p:nvGraphicFramePr>
        <p:xfrm>
          <a:off x="166654" y="1806553"/>
          <a:ext cx="9540872" cy="4413840"/>
        </p:xfrm>
        <a:graphic>
          <a:graphicData uri="http://schemas.openxmlformats.org/drawingml/2006/table">
            <a:tbl>
              <a:tblPr/>
              <a:tblGrid>
                <a:gridCol w="854072"/>
                <a:gridCol w="1435395"/>
                <a:gridCol w="3179135"/>
                <a:gridCol w="4072270"/>
              </a:tblGrid>
              <a:tr h="435519">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System</a:t>
                      </a:r>
                    </a:p>
                  </a:txBody>
                  <a:tcPr marL="36000" marR="36000" marT="72000" marB="72000"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Operation business</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Progress report</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Approach in the future</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r>
              <a:tr h="533503">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Sales total</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For credit details slip repetition</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kumimoji="1" lang="ja-JP" altLang="en-US"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a:t>
                      </a: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Design, development, and test (completion)</a:t>
                      </a:r>
                    </a:p>
                    <a:p>
                      <a:pPr marL="0" marR="0" lvl="0" indent="0" algn="l" defTabSz="914400" rtl="0" eaLnBrk="0" fontAlgn="t" latinLnBrk="0" hangingPunct="0">
                        <a:lnSpc>
                          <a:spcPct val="100000"/>
                        </a:lnSpc>
                        <a:spcBef>
                          <a:spcPts val="0"/>
                        </a:spcBef>
                        <a:spcAft>
                          <a:spcPts val="0"/>
                        </a:spcAft>
                        <a:buClrTx/>
                        <a:buSzTx/>
                        <a:buFontTx/>
                        <a:buNone/>
                        <a:tabLst/>
                      </a:pPr>
                      <a:r>
                        <a:rPr kumimoji="1" lang="ja-JP" altLang="en-US"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a:t>
                      </a: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Release is scheduled to 2012/10/12. </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87313" indent="-87313" algn="l">
                        <a:spcBef>
                          <a:spcPts val="0"/>
                        </a:spcBef>
                        <a:spcAft>
                          <a:spcPts val="0"/>
                        </a:spcAft>
                        <a:buFont typeface="Arial" pitchFamily="34" charset="0"/>
                        <a:buChar char="•"/>
                      </a:pPr>
                      <a:r>
                        <a:rPr kumimoji="1" lang="en-US" altLang="ja-JP" sz="1400" smtClean="0">
                          <a:latin typeface="HGP創英角ｺﾞｼｯｸUB" pitchFamily="50" charset="-128"/>
                          <a:ea typeface="HGP創英角ｺﾞｼｯｸUB" pitchFamily="50" charset="-128"/>
                        </a:rPr>
                        <a:t>The duplicate data will be generated one month after it releases it or it observes it. </a:t>
                      </a:r>
                      <a:endParaRPr kumimoji="1" lang="ja-JP" altLang="en-US" sz="1400" dirty="0">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r>
              <a:tr h="1202137">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Rebate</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For rebate distribution representative</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algn="l">
                        <a:spcBef>
                          <a:spcPts val="0"/>
                        </a:spcBef>
                        <a:spcAft>
                          <a:spcPts val="0"/>
                        </a:spcAft>
                      </a:pPr>
                      <a:r>
                        <a:rPr kumimoji="1" lang="en-US" altLang="ja-JP" sz="1400" smtClean="0">
                          <a:latin typeface="HGP創英角ｺﾞｼｯｸUB" pitchFamily="50" charset="-128"/>
                          <a:ea typeface="HGP創英角ｺﾞｼｯｸUB" pitchFamily="50" charset="-128"/>
                        </a:rPr>
                        <a:t>The thing that systematization is not in time is assumed, and the influence of accounting period 2013/02 of the union correspondence of fiscal year is being investigated. </a:t>
                      </a:r>
                      <a:endParaRPr kumimoji="1" lang="ja-JP" altLang="en-US" sz="1400" dirty="0">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a:t>
                      </a: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The further investigation and the analysis result of the cause where the distribution representative is generated are brought together, the measure that decreases the hand operation and the person work by both the use section and AOC is continued, and the improvement is executed. </a:t>
                      </a:r>
                    </a:p>
                    <a:p>
                      <a:pPr marL="85725" marR="0" lvl="0" indent="-85725"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a:t>
                      </a: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The risk by the hand operation remains. It straightens, and after systematization is examined based on distribution representative's analysis result, it proposes systematizing to ion retail Management Control Division. </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r>
              <a:tr h="533503">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TLOG</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algn="l">
                        <a:spcBef>
                          <a:spcPts val="0"/>
                        </a:spcBef>
                        <a:spcAft>
                          <a:spcPts val="0"/>
                        </a:spcAft>
                      </a:pPr>
                      <a:r>
                        <a:rPr kumimoji="1" lang="en-US" altLang="ja-JP" sz="1400" dirty="0" smtClean="0">
                          <a:latin typeface="HGP創英角ｺﾞｼｯｸUB" pitchFamily="50" charset="-128"/>
                          <a:ea typeface="HGP創英角ｺﾞｼｯｸUB" pitchFamily="50" charset="-128"/>
                        </a:rPr>
                        <a:t>For number of TLOG:FOSS guests difference</a:t>
                      </a:r>
                      <a:endParaRPr kumimoji="1" lang="ja-JP" altLang="en-US" sz="1400" dirty="0">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latin typeface="HGP創英角ｺﾞｼｯｸUB" pitchFamily="50" charset="-128"/>
                          <a:ea typeface="HGP創英角ｺﾞｼｯｸUB" pitchFamily="50" charset="-128"/>
                        </a:rPr>
                        <a:t>Please refer since it the next pages. </a:t>
                      </a:r>
                      <a:endParaRPr kumimoji="1" lang="ja-JP" altLang="en-US" sz="1600" dirty="0" smtClean="0">
                        <a:latin typeface="HGP創英角ｺﾞｼｯｸUB" pitchFamily="50" charset="-128"/>
                        <a:ea typeface="HGP創英角ｺﾞｼｯｸUB" pitchFamily="50" charset="-128"/>
                      </a:endParaRPr>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hMerge="1">
                  <a:txBody>
                    <a:bodyPr/>
                    <a:lstStyle/>
                    <a:p>
                      <a:endParaRPr lang="ja-JP" altLang="en-US" dirty="0"/>
                    </a:p>
                  </a:txBody>
                  <a:tcPr marL="36000" marR="36000" marT="36000" marB="36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r>
            </a:tbl>
          </a:graphicData>
        </a:graphic>
      </p:graphicFrame>
      <p:sp>
        <p:nvSpPr>
          <p:cNvPr id="5" name="Rectangle 98"/>
          <p:cNvSpPr>
            <a:spLocks noChangeArrowheads="1"/>
          </p:cNvSpPr>
          <p:nvPr/>
        </p:nvSpPr>
        <p:spPr bwMode="auto">
          <a:xfrm>
            <a:off x="136525" y="4733725"/>
            <a:ext cx="9769475" cy="265113"/>
          </a:xfrm>
          <a:prstGeom prst="rect">
            <a:avLst/>
          </a:prstGeom>
          <a:noFill/>
          <a:ln w="9525">
            <a:noFill/>
            <a:miter lim="800000"/>
            <a:headEnd/>
            <a:tailEnd/>
          </a:ln>
        </p:spPr>
        <p:txBody>
          <a:bodyPr anchor="ctr"/>
          <a:lstStyle/>
          <a:p>
            <a:r>
              <a:rPr lang="en-US" altLang="ja-JP" sz="1400" u="sng" smtClean="0">
                <a:solidFill>
                  <a:srgbClr val="3333CC"/>
                </a:solidFill>
                <a:latin typeface="HGP創英角ｺﾞｼｯｸUB" pitchFamily="50" charset="-128"/>
              </a:rPr>
              <a:t>- Please drink and refer to "System improvement matter list" of the reference as a system improvement for details of [ue] record matter and other matter. </a:t>
            </a:r>
            <a:endParaRPr lang="ja-JP" altLang="en-US" sz="1400" u="sng" dirty="0">
              <a:solidFill>
                <a:srgbClr val="3333CC"/>
              </a:solidFill>
              <a:latin typeface="HGP創英角ｺﾞｼｯｸUB" pitchFamily="50" charset="-128"/>
            </a:endParaRPr>
          </a:p>
        </p:txBody>
      </p:sp>
      <p:sp>
        <p:nvSpPr>
          <p:cNvPr id="11" name="四角形吹き出し 10"/>
          <p:cNvSpPr/>
          <p:nvPr/>
        </p:nvSpPr>
        <p:spPr>
          <a:xfrm>
            <a:off x="6933220" y="980728"/>
            <a:ext cx="1709407" cy="828092"/>
          </a:xfrm>
          <a:prstGeom prst="wedgeRectCallout">
            <a:avLst>
              <a:gd name="adj1" fmla="val -19994"/>
              <a:gd name="adj2" fmla="val -62520"/>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rgbClr val="FFFFFF"/>
                </a:solidFill>
                <a:latin typeface="HGP創英角ｺﾞｼｯｸUB"/>
                <a:ea typeface="HGP創英角ｺﾞｼｯｸUB"/>
              </a:rPr>
              <a:t>It is not a message. </a:t>
            </a:r>
            <a:endParaRPr lang="ja-JP" altLang="en-US" dirty="0">
              <a:solidFill>
                <a:srgbClr val="FFFFFF"/>
              </a:solidFill>
              <a:latin typeface="HGP創英角ｺﾞｼｯｸUB"/>
              <a:ea typeface="HGP創英角ｺﾞｼｯｸUB"/>
            </a:endParaRPr>
          </a:p>
        </p:txBody>
      </p:sp>
      <p:sp>
        <p:nvSpPr>
          <p:cNvPr id="13" name="四角形吹き出し 12"/>
          <p:cNvSpPr/>
          <p:nvPr/>
        </p:nvSpPr>
        <p:spPr>
          <a:xfrm>
            <a:off x="4953000" y="944724"/>
            <a:ext cx="1709407" cy="828092"/>
          </a:xfrm>
          <a:prstGeom prst="wedgeRectCallout">
            <a:avLst>
              <a:gd name="adj1" fmla="val -83676"/>
              <a:gd name="adj2" fmla="val -37281"/>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latin typeface="HGP創英角ｺﾞｼｯｸUB"/>
              <a:ea typeface="HGP創英角ｺﾞｼｯｸUB"/>
            </a:endParaRPr>
          </a:p>
        </p:txBody>
      </p:sp>
      <p:sp>
        <p:nvSpPr>
          <p:cNvPr id="12" name="四角形吹き出し 11"/>
          <p:cNvSpPr/>
          <p:nvPr/>
        </p:nvSpPr>
        <p:spPr>
          <a:xfrm>
            <a:off x="4953000" y="944724"/>
            <a:ext cx="1709407" cy="828092"/>
          </a:xfrm>
          <a:prstGeom prst="wedgeRectCallout">
            <a:avLst>
              <a:gd name="adj1" fmla="val -72467"/>
              <a:gd name="adj2" fmla="val 113104"/>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rgbClr val="FFFFFF"/>
                </a:solidFill>
                <a:latin typeface="HGP創英角ｺﾞｼｯｸUB"/>
                <a:ea typeface="HGP創英角ｺﾞｼｯｸUB"/>
              </a:rPr>
              <a:t>Is this an important message?</a:t>
            </a:r>
            <a:endParaRPr lang="ja-JP" altLang="en-US" dirty="0">
              <a:solidFill>
                <a:srgbClr val="FFFFFF"/>
              </a:solidFill>
              <a:latin typeface="HGP創英角ｺﾞｼｯｸUB"/>
              <a:ea typeface="HGP創英角ｺﾞｼｯｸUB"/>
            </a:endParaRPr>
          </a:p>
        </p:txBody>
      </p:sp>
      <p:sp>
        <p:nvSpPr>
          <p:cNvPr id="14" name="四角形吹き出し 13"/>
          <p:cNvSpPr/>
          <p:nvPr/>
        </p:nvSpPr>
        <p:spPr>
          <a:xfrm>
            <a:off x="4628963" y="3813908"/>
            <a:ext cx="4013663" cy="1844430"/>
          </a:xfrm>
          <a:prstGeom prst="wedgeRectCallout">
            <a:avLst>
              <a:gd name="adj1" fmla="val -46022"/>
              <a:gd name="adj2" fmla="val -69882"/>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rgbClr val="FFFFFF"/>
                </a:solidFill>
                <a:latin typeface="HGP創英角ｺﾞｼｯｸUB"/>
                <a:ea typeface="HGP創英角ｺﾞｼｯｸUB"/>
              </a:rPr>
              <a:t>The things that we should tell is not clear.</a:t>
            </a:r>
          </a:p>
          <a:p>
            <a:pPr algn="ctr"/>
            <a:r>
              <a:rPr lang="en-US" altLang="ja-JP" dirty="0" smtClean="0">
                <a:solidFill>
                  <a:srgbClr val="FFFFFF"/>
                </a:solidFill>
                <a:latin typeface="HGP創英角ｺﾞｼｯｸUB"/>
                <a:ea typeface="HGP創英角ｺﾞｼｯｸUB"/>
              </a:rPr>
              <a:t>Is it overview or detailed information?</a:t>
            </a:r>
          </a:p>
          <a:p>
            <a:pPr algn="ctr"/>
            <a:r>
              <a:rPr lang="en-US" altLang="ja-JP" dirty="0" smtClean="0">
                <a:solidFill>
                  <a:srgbClr val="FFFFFF"/>
                </a:solidFill>
                <a:latin typeface="HGP創英角ｺﾞｼｯｸUB"/>
                <a:ea typeface="HGP創英角ｺﾞｼｯｸUB"/>
              </a:rPr>
              <a:t>If it’s overview, we shouldn’t omit it.</a:t>
            </a:r>
            <a:endParaRPr lang="ja-JP" altLang="en-US" dirty="0">
              <a:solidFill>
                <a:srgbClr val="FFFFFF"/>
              </a:solidFill>
              <a:latin typeface="HGP創英角ｺﾞｼｯｸUB"/>
              <a:ea typeface="HGP創英角ｺﾞｼｯｸUB"/>
            </a:endParaRPr>
          </a:p>
        </p:txBody>
      </p:sp>
      <p:sp>
        <p:nvSpPr>
          <p:cNvPr id="17" name="四角形吹き出し 16"/>
          <p:cNvSpPr/>
          <p:nvPr/>
        </p:nvSpPr>
        <p:spPr>
          <a:xfrm>
            <a:off x="2828764" y="4545124"/>
            <a:ext cx="1709407" cy="828092"/>
          </a:xfrm>
          <a:prstGeom prst="wedgeRectCallout">
            <a:avLst>
              <a:gd name="adj1" fmla="val -68901"/>
              <a:gd name="adj2" fmla="val -279159"/>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rgbClr val="FFFFFF"/>
                </a:solidFill>
                <a:latin typeface="HGP創英角ｺﾞｼｯｸUB"/>
                <a:ea typeface="HGP創英角ｺﾞｼｯｸUB"/>
              </a:rPr>
              <a:t>Don’t use "</a:t>
            </a:r>
            <a:r>
              <a:rPr lang="ja-JP" altLang="en-US" dirty="0" smtClean="0">
                <a:solidFill>
                  <a:srgbClr val="FFFFFF"/>
                </a:solidFill>
                <a:latin typeface="HGP創英角ｺﾞｼｯｸUB"/>
                <a:ea typeface="HGP創英角ｺﾞｼｯｸUB"/>
              </a:rPr>
              <a:t>･</a:t>
            </a:r>
            <a:r>
              <a:rPr lang="en-US" altLang="ja-JP" dirty="0" smtClean="0">
                <a:solidFill>
                  <a:srgbClr val="FFFFFF"/>
                </a:solidFill>
                <a:latin typeface="HGP創英角ｺﾞｼｯｸUB"/>
                <a:ea typeface="HGP創英角ｺﾞｼｯｸUB"/>
              </a:rPr>
              <a:t>”. itemizes it. </a:t>
            </a:r>
            <a:endParaRPr lang="ja-JP" altLang="en-US" dirty="0">
              <a:solidFill>
                <a:srgbClr val="FFFFFF"/>
              </a:solidFill>
              <a:latin typeface="HGP創英角ｺﾞｼｯｸUB"/>
              <a:ea typeface="HGP創英角ｺﾞｼｯｸUB"/>
            </a:endParaRPr>
          </a:p>
        </p:txBody>
      </p:sp>
      <p:sp>
        <p:nvSpPr>
          <p:cNvPr id="19" name="Rectangle 27"/>
          <p:cNvSpPr>
            <a:spLocks noChangeArrowheads="1"/>
          </p:cNvSpPr>
          <p:nvPr/>
        </p:nvSpPr>
        <p:spPr bwMode="auto">
          <a:xfrm>
            <a:off x="7267029" y="44624"/>
            <a:ext cx="854323" cy="392113"/>
          </a:xfrm>
          <a:prstGeom prst="rect">
            <a:avLst/>
          </a:prstGeom>
          <a:solidFill>
            <a:srgbClr val="FFCCFF"/>
          </a:solidFill>
          <a:ln w="6350" algn="ctr">
            <a:solidFill>
              <a:srgbClr val="333333"/>
            </a:solidFill>
            <a:miter lim="800000"/>
            <a:headEnd/>
            <a:tailEnd/>
          </a:ln>
        </p:spPr>
        <p:txBody>
          <a:bodyPr vert="horz" wrap="square" lIns="36000" tIns="36000" rIns="36000" bIns="36000" numCol="1" anchor="ctr" anchorCtr="0" compatLnSpc="1">
            <a:prstTxWarp prst="textNoShape">
              <a:avLst/>
            </a:prstTxWarp>
          </a:bodyPr>
          <a:lstStyle/>
          <a:p>
            <a:pPr algn="ctr"/>
            <a:r>
              <a:rPr lang="en-US" altLang="ja-JP" sz="1400" smtClean="0">
                <a:solidFill>
                  <a:srgbClr val="000000"/>
                </a:solidFill>
                <a:latin typeface="HGP創英角ｺﾞｼｯｸUB"/>
                <a:ea typeface="HGP創英角ｺﾞｼｯｸUB"/>
                <a:cs typeface="ＭＳ Ｐゴシック" pitchFamily="50" charset="-128"/>
              </a:rPr>
              <a:t>Before</a:t>
            </a:r>
            <a:endParaRPr lang="ja-JP" altLang="en-US" sz="1400" dirty="0" smtClean="0">
              <a:solidFill>
                <a:srgbClr val="000000"/>
              </a:solidFill>
              <a:latin typeface="HGP創英角ｺﾞｼｯｸUB"/>
              <a:ea typeface="HGP創英角ｺﾞｼｯｸUB"/>
              <a:cs typeface="ＭＳ Ｐゴシック" pitchFamily="50" charset="-128"/>
            </a:endParaRPr>
          </a:p>
        </p:txBody>
      </p:sp>
    </p:spTree>
    <p:extLst>
      <p:ext uri="{BB962C8B-B14F-4D97-AF65-F5344CB8AC3E}">
        <p14:creationId xmlns:p14="http://schemas.microsoft.com/office/powerpoint/2010/main" val="170881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2" grpId="0" animBg="1"/>
      <p:bldP spid="14" grpId="0" animBg="1"/>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kern="1200" smtClean="0">
                <a:solidFill>
                  <a:srgbClr val="000000"/>
                </a:solidFill>
                <a:latin typeface="HGP創英角ｺﾞｼｯｸUB" pitchFamily="50" charset="-128"/>
                <a:ea typeface="HGP創英角ｺﾞｼｯｸUB" pitchFamily="50" charset="-128"/>
              </a:rPr>
              <a:t>①Results topics - preferential treatment repayment processing result -</a:t>
            </a:r>
            <a:endParaRPr kumimoji="1" lang="ja-JP" altLang="en-US" sz="2000" dirty="0"/>
          </a:p>
        </p:txBody>
      </p:sp>
      <p:sp>
        <p:nvSpPr>
          <p:cNvPr id="4" name="テキスト プレースホルダー 3"/>
          <p:cNvSpPr>
            <a:spLocks noGrp="1"/>
          </p:cNvSpPr>
          <p:nvPr>
            <p:ph type="body" sz="quarter" idx="10"/>
          </p:nvPr>
        </p:nvSpPr>
        <p:spPr>
          <a:xfrm>
            <a:off x="56455" y="512676"/>
            <a:ext cx="9792000" cy="2548390"/>
          </a:xfrm>
        </p:spPr>
        <p:txBody>
          <a:bodyPr>
            <a:spAutoFit/>
          </a:bodyPr>
          <a:lstStyle/>
          <a:p>
            <a:r>
              <a:rPr lang="en-US" altLang="ja-JP" smtClean="0">
                <a:solidFill>
                  <a:srgbClr val="000000"/>
                </a:solidFill>
              </a:rPr>
              <a:t>The period of the 54th time of owners preferential treatment repayment processing comes. It aims at a free trouble, and it progresses while executing the verification work including three points hereafter without trouble. </a:t>
            </a:r>
          </a:p>
          <a:p>
            <a:pPr lvl="1"/>
            <a:r>
              <a:rPr lang="en-US" altLang="ja-JP" smtClean="0">
                <a:solidFill>
                  <a:srgbClr val="000000"/>
                </a:solidFill>
              </a:rPr>
              <a:t>"It is a number of stockholders of possession by 100 stocks or more managed by the stockholder master" and "Number of stockholders of the preferential treatment repayment object this time" must be corresponding. </a:t>
            </a:r>
          </a:p>
          <a:p>
            <a:pPr lvl="1"/>
            <a:r>
              <a:rPr lang="en-US" altLang="ja-JP" smtClean="0">
                <a:solidFill>
                  <a:srgbClr val="000000"/>
                </a:solidFill>
              </a:rPr>
              <a:t>The amount of the repayment must be calculated correctly at the repayment rate corresponding to the amount of purchase. </a:t>
            </a:r>
          </a:p>
          <a:p>
            <a:pPr lvl="1"/>
            <a:r>
              <a:rPr lang="en-US" altLang="ja-JP" smtClean="0">
                <a:solidFill>
                  <a:srgbClr val="000000"/>
                </a:solidFill>
              </a:rPr>
              <a:t>Do not result compared with the result of repayment processing last time before last ..the peculiarity... </a:t>
            </a:r>
            <a:endParaRPr lang="en-US" altLang="ja-JP" dirty="0" smtClean="0">
              <a:solidFill>
                <a:srgbClr val="000000"/>
              </a:solidFill>
            </a:endParaRPr>
          </a:p>
        </p:txBody>
      </p:sp>
      <p:graphicFrame>
        <p:nvGraphicFramePr>
          <p:cNvPr id="12" name="Group 4"/>
          <p:cNvGraphicFramePr>
            <a:graphicFrameLocks noGrp="1"/>
          </p:cNvGraphicFramePr>
          <p:nvPr>
            <p:extLst>
              <p:ext uri="{D42A27DB-BD31-4B8C-83A1-F6EECF244321}">
                <p14:modId xmlns:p14="http://schemas.microsoft.com/office/powerpoint/2010/main" val="2195792426"/>
              </p:ext>
            </p:extLst>
          </p:nvPr>
        </p:nvGraphicFramePr>
        <p:xfrm>
          <a:off x="344488" y="2687434"/>
          <a:ext cx="3312368" cy="3964560"/>
        </p:xfrm>
        <a:graphic>
          <a:graphicData uri="http://schemas.openxmlformats.org/drawingml/2006/table">
            <a:tbl>
              <a:tblPr/>
              <a:tblGrid>
                <a:gridCol w="756084"/>
                <a:gridCol w="2556284"/>
              </a:tblGrid>
              <a:tr h="0">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Date</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Work</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r>
              <a:tr h="248546">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lang="en-US" altLang="ja-JP" sz="1200" smtClean="0">
                          <a:solidFill>
                            <a:schemeClr val="tx1"/>
                          </a:solidFill>
                          <a:latin typeface="HGP創英角ｺﾞｼｯｸUB" pitchFamily="50" charset="-128"/>
                          <a:ea typeface="HGP創英角ｺﾞｼｯｸUB" pitchFamily="50" charset="-128"/>
                        </a:rPr>
                        <a:t>08/29</a:t>
                      </a:r>
                      <a:endParaRPr kumimoji="1" lang="ja-JP" altLang="en-US" sz="12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lang="en-US" altLang="ja-JP" sz="1200" smtClean="0">
                          <a:solidFill>
                            <a:schemeClr val="tx1"/>
                          </a:solidFill>
                          <a:latin typeface="HGP創英角ｺﾞｼｯｸUB" pitchFamily="50" charset="-128"/>
                          <a:ea typeface="HGP創英角ｺﾞｼｯｸUB" pitchFamily="50" charset="-128"/>
                        </a:rPr>
                        <a:t>The schedule of the half this period processing is shared with stocks G and AOC. </a:t>
                      </a:r>
                      <a:endParaRPr kumimoji="1" lang="ja-JP" altLang="en-US" sz="12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r>
              <a:tr h="248546">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lang="en-US" altLang="ja-JP" sz="1200" smtClean="0">
                          <a:solidFill>
                            <a:schemeClr val="tx1"/>
                          </a:solidFill>
                          <a:latin typeface="HGP創英角ｺﾞｼｯｸUB" pitchFamily="50" charset="-128"/>
                          <a:ea typeface="HGP創英角ｺﾞｼｯｸUB" pitchFamily="50" charset="-128"/>
                        </a:rPr>
                        <a:t>09/13</a:t>
                      </a:r>
                      <a:r>
                        <a:rPr lang="ja-JP" altLang="en-US" sz="1200" smtClean="0">
                          <a:solidFill>
                            <a:schemeClr val="tx1"/>
                          </a:solidFill>
                          <a:latin typeface="HGP創英角ｺﾞｼｯｸUB" pitchFamily="50" charset="-128"/>
                          <a:ea typeface="HGP創英角ｺﾞｼｯｸUB" pitchFamily="50" charset="-128"/>
                        </a:rPr>
                        <a:t>～</a:t>
                      </a:r>
                      <a:endParaRPr kumimoji="1" lang="en-US" altLang="ja-JP" sz="12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lang="en-US" altLang="ja-JP" sz="1200" smtClean="0">
                          <a:solidFill>
                            <a:schemeClr val="tx1"/>
                          </a:solidFill>
                          <a:latin typeface="HGP創英角ｺﾞｼｯｸUB" pitchFamily="50" charset="-128"/>
                          <a:ea typeface="HGP創英角ｺﾞｼｯｸUB" pitchFamily="50" charset="-128"/>
                        </a:rPr>
                        <a:t>Prior operation</a:t>
                      </a:r>
                    </a:p>
                    <a:p>
                      <a:pPr marL="0" marR="0" lvl="0" indent="0" algn="l" defTabSz="914400" rtl="0" eaLnBrk="0" fontAlgn="t" latinLnBrk="0" hangingPunct="0">
                        <a:lnSpc>
                          <a:spcPct val="100000"/>
                        </a:lnSpc>
                        <a:spcBef>
                          <a:spcPts val="0"/>
                        </a:spcBef>
                        <a:spcAft>
                          <a:spcPts val="0"/>
                        </a:spcAft>
                        <a:buClrTx/>
                        <a:buSzTx/>
                        <a:buFontTx/>
                        <a:buNone/>
                        <a:tabLst/>
                      </a:pPr>
                      <a:r>
                        <a:rPr lang="en-US" altLang="ja-JP" sz="1200" smtClean="0">
                          <a:solidFill>
                            <a:schemeClr val="tx1"/>
                          </a:solidFill>
                          <a:latin typeface="HGP創英角ｺﾞｼｯｸUB" pitchFamily="50" charset="-128"/>
                          <a:ea typeface="HGP創英角ｺﾞｼｯｸUB" pitchFamily="50" charset="-128"/>
                        </a:rPr>
                        <a:t>(address correction and complaint processing correspondence, etc.)</a:t>
                      </a:r>
                      <a:endParaRPr kumimoji="1" lang="ja-JP" altLang="en-US" sz="12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r>
              <a:tr h="0">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lang="en-US" altLang="ja-JP" sz="1200" smtClean="0">
                          <a:solidFill>
                            <a:schemeClr val="tx1"/>
                          </a:solidFill>
                          <a:latin typeface="HGP創英角ｺﾞｼｯｸUB" pitchFamily="50" charset="-128"/>
                          <a:ea typeface="HGP創英角ｺﾞｼｯｸUB" pitchFamily="50" charset="-128"/>
                        </a:rPr>
                        <a:t>09/20</a:t>
                      </a:r>
                      <a:endParaRPr kumimoji="1" lang="en-US" altLang="ja-JP" sz="12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algn="l">
                        <a:spcBef>
                          <a:spcPts val="0"/>
                        </a:spcBef>
                        <a:spcAft>
                          <a:spcPts val="0"/>
                        </a:spcAft>
                      </a:pPr>
                      <a:r>
                        <a:rPr lang="en-US" altLang="ja-JP" sz="1200" smtClean="0">
                          <a:solidFill>
                            <a:schemeClr val="tx1"/>
                          </a:solidFill>
                          <a:latin typeface="HGP創英角ｺﾞｼｯｸUB" pitchFamily="50" charset="-128"/>
                          <a:ea typeface="HGP創英角ｺﾞｼｯｸUB" pitchFamily="50" charset="-128"/>
                        </a:rPr>
                        <a:t>Prior check before it processes it at half year</a:t>
                      </a:r>
                      <a:endParaRPr kumimoji="1" lang="ja-JP" altLang="en-US" sz="1200" dirty="0">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r>
              <a:tr h="248546">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lang="en-US" altLang="ja-JP" sz="1200" smtClean="0">
                          <a:solidFill>
                            <a:schemeClr val="tx1"/>
                          </a:solidFill>
                          <a:latin typeface="HGP創英角ｺﾞｼｯｸUB" pitchFamily="50" charset="-128"/>
                          <a:ea typeface="HGP創英角ｺﾞｼｯｸUB" pitchFamily="50" charset="-128"/>
                        </a:rPr>
                        <a:t>09/26</a:t>
                      </a:r>
                      <a:endParaRPr kumimoji="1" lang="en-US" altLang="ja-JP" sz="12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algn="l">
                        <a:spcBef>
                          <a:spcPts val="0"/>
                        </a:spcBef>
                        <a:spcAft>
                          <a:spcPts val="0"/>
                        </a:spcAft>
                      </a:pPr>
                      <a:r>
                        <a:rPr lang="en-US" altLang="ja-JP" sz="1200" smtClean="0">
                          <a:solidFill>
                            <a:schemeClr val="tx1"/>
                          </a:solidFill>
                          <a:latin typeface="HGP創英角ｺﾞｼｯｸUB" pitchFamily="50" charset="-128"/>
                          <a:ea typeface="HGP創英角ｺﾞｼｯｸUB" pitchFamily="50" charset="-128"/>
                        </a:rPr>
                        <a:t>Real thing of processing of half year</a:t>
                      </a:r>
                    </a:p>
                    <a:p>
                      <a:pPr marL="0" algn="l">
                        <a:spcBef>
                          <a:spcPts val="0"/>
                        </a:spcBef>
                        <a:spcAft>
                          <a:spcPts val="0"/>
                        </a:spcAft>
                      </a:pPr>
                      <a:r>
                        <a:rPr lang="en-US" altLang="ja-JP" sz="1200" smtClean="0">
                          <a:solidFill>
                            <a:schemeClr val="tx1"/>
                          </a:solidFill>
                          <a:latin typeface="HGP創英角ｺﾞｼｯｸUB" pitchFamily="50" charset="-128"/>
                          <a:ea typeface="HGP創英角ｺﾞｼｯｸUB" pitchFamily="50" charset="-128"/>
                        </a:rPr>
                        <a:t>(repayment details list making and CMT making)</a:t>
                      </a:r>
                      <a:endParaRPr kumimoji="1" lang="ja-JP" altLang="en-US" sz="1200" dirty="0">
                        <a:solidFill>
                          <a:schemeClr val="tx1"/>
                        </a:solidFill>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r>
              <a:tr h="0">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lang="en-US" altLang="ja-JP" sz="1200" smtClean="0">
                          <a:solidFill>
                            <a:schemeClr val="tx1"/>
                          </a:solidFill>
                          <a:latin typeface="HGP創英角ｺﾞｼｯｸUB" pitchFamily="50" charset="-128"/>
                          <a:ea typeface="HGP創英角ｺﾞｼｯｸUB" pitchFamily="50" charset="-128"/>
                        </a:rPr>
                        <a:t>09/29</a:t>
                      </a:r>
                      <a:endParaRPr kumimoji="1" lang="en-US" altLang="ja-JP" sz="12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algn="l">
                        <a:spcBef>
                          <a:spcPts val="0"/>
                        </a:spcBef>
                        <a:spcAft>
                          <a:spcPts val="0"/>
                        </a:spcAft>
                      </a:pPr>
                      <a:r>
                        <a:rPr lang="en-US" altLang="ja-JP" sz="1200" smtClean="0">
                          <a:solidFill>
                            <a:schemeClr val="tx1"/>
                          </a:solidFill>
                          <a:latin typeface="HGP創英角ｺﾞｼｯｸUB" pitchFamily="50" charset="-128"/>
                          <a:ea typeface="HGP創英角ｺﾞｼｯｸUB" pitchFamily="50" charset="-128"/>
                        </a:rPr>
                        <a:t>It ..CMT.. cooperates to the [**ei] print. </a:t>
                      </a:r>
                      <a:endParaRPr kumimoji="1" lang="ja-JP" altLang="en-US" sz="1200" dirty="0">
                        <a:solidFill>
                          <a:schemeClr val="tx1"/>
                        </a:solidFill>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r>
              <a:tr h="0">
                <a:tc>
                  <a:txBody>
                    <a:bodyPr/>
                    <a:lstStyle/>
                    <a:p>
                      <a:pPr marL="0" marR="0" lvl="0" indent="0" algn="l" defTabSz="914400" rtl="0" eaLnBrk="0" fontAlgn="t" latinLnBrk="0" hangingPunct="0">
                        <a:lnSpc>
                          <a:spcPct val="100000"/>
                        </a:lnSpc>
                        <a:spcBef>
                          <a:spcPts val="0"/>
                        </a:spcBef>
                        <a:spcAft>
                          <a:spcPts val="0"/>
                        </a:spcAft>
                        <a:buClrTx/>
                        <a:buSzTx/>
                        <a:buFontTx/>
                        <a:buNone/>
                        <a:tabLst/>
                      </a:pPr>
                      <a:r>
                        <a:rPr lang="en-US" altLang="ja-JP" sz="1200" smtClean="0">
                          <a:solidFill>
                            <a:schemeClr val="tx1"/>
                          </a:solidFill>
                          <a:latin typeface="HGP創英角ｺﾞｼｯｸUB" pitchFamily="50" charset="-128"/>
                          <a:ea typeface="HGP創英角ｺﾞｼｯｸUB" pitchFamily="50" charset="-128"/>
                        </a:rPr>
                        <a:t>10/12</a:t>
                      </a:r>
                      <a:endParaRPr kumimoji="1" lang="en-US" altLang="ja-JP" sz="12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CCFF"/>
                    </a:solidFill>
                  </a:tcPr>
                </a:tc>
                <a:tc>
                  <a:txBody>
                    <a:bodyPr/>
                    <a:lstStyle/>
                    <a:p>
                      <a:pPr marL="0" algn="l">
                        <a:spcBef>
                          <a:spcPts val="0"/>
                        </a:spcBef>
                        <a:spcAft>
                          <a:spcPts val="0"/>
                        </a:spcAft>
                      </a:pPr>
                      <a:r>
                        <a:rPr lang="en-US" altLang="ja-JP" sz="1200" smtClean="0">
                          <a:solidFill>
                            <a:schemeClr val="tx1"/>
                          </a:solidFill>
                          <a:latin typeface="HGP創英角ｺﾞｼｯｸUB" pitchFamily="50" charset="-128"/>
                          <a:ea typeface="HGP創英角ｺﾞｼｯｸUB" pitchFamily="50" charset="-128"/>
                        </a:rPr>
                        <a:t>The 54th owners repayment substitution certificate DM sending out</a:t>
                      </a:r>
                      <a:endParaRPr kumimoji="1" lang="ja-JP" altLang="en-US" sz="1200" dirty="0">
                        <a:solidFill>
                          <a:schemeClr val="tx1"/>
                        </a:solidFill>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CCFF"/>
                    </a:solidFill>
                  </a:tcPr>
                </a:tc>
              </a:tr>
            </a:tbl>
          </a:graphicData>
        </a:graphic>
      </p:graphicFrame>
      <p:grpSp>
        <p:nvGrpSpPr>
          <p:cNvPr id="5" name="グループ化 4"/>
          <p:cNvGrpSpPr/>
          <p:nvPr/>
        </p:nvGrpSpPr>
        <p:grpSpPr>
          <a:xfrm>
            <a:off x="344488" y="2240868"/>
            <a:ext cx="3312368" cy="584775"/>
            <a:chOff x="274638" y="2406370"/>
            <a:chExt cx="3778263" cy="584775"/>
          </a:xfrm>
        </p:grpSpPr>
        <p:sp>
          <p:nvSpPr>
            <p:cNvPr id="14" name="Line 4"/>
            <p:cNvSpPr>
              <a:spLocks noChangeShapeType="1"/>
            </p:cNvSpPr>
            <p:nvPr/>
          </p:nvSpPr>
          <p:spPr bwMode="auto">
            <a:xfrm>
              <a:off x="274638" y="2744924"/>
              <a:ext cx="377826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vert="horz" wrap="none" lIns="54000" tIns="45720" rIns="54000" bIns="45720" numCol="1" anchor="ctr" anchorCtr="0" compatLnSpc="1">
              <a:prstTxWarp prst="textNoShape">
                <a:avLst/>
              </a:prstTxWarp>
            </a:bodyPr>
            <a:lstStyle/>
            <a:p>
              <a:endParaRPr lang="ja-JP" altLang="en-US">
                <a:solidFill>
                  <a:srgbClr val="3333CC"/>
                </a:solidFill>
                <a:latin typeface="HGP創英角ｺﾞｼｯｸUB"/>
                <a:ea typeface="HGP創英角ｺﾞｼｯｸUB"/>
              </a:endParaRPr>
            </a:p>
          </p:txBody>
        </p:sp>
        <p:sp>
          <p:nvSpPr>
            <p:cNvPr id="15" name="Text Box 5"/>
            <p:cNvSpPr txBox="1">
              <a:spLocks noChangeArrowheads="1"/>
            </p:cNvSpPr>
            <p:nvPr/>
          </p:nvSpPr>
          <p:spPr bwMode="auto">
            <a:xfrm>
              <a:off x="274638" y="2406370"/>
              <a:ext cx="37782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vert="horz" wrap="square" lIns="54000" tIns="45720" rIns="54000" bIns="45720" numCol="1" anchor="t" anchorCtr="0" compatLnSpc="1">
              <a:prstTxWarp prst="textNoShape">
                <a:avLst/>
              </a:prstTxWarp>
              <a:spAutoFit/>
            </a:bodyPr>
            <a:lstStyle/>
            <a:p>
              <a:pPr algn="ctr"/>
              <a:r>
                <a:rPr lang="en-US" altLang="ja-JP" smtClean="0">
                  <a:solidFill>
                    <a:srgbClr val="000000"/>
                  </a:solidFill>
                  <a:latin typeface="HGP創英角ｺﾞｼｯｸUB"/>
                  <a:ea typeface="HGP創英角ｺﾞｼｯｸUB"/>
                  <a:cs typeface="ＭＳ Ｐゴシック" pitchFamily="50" charset="-128"/>
                </a:rPr>
                <a:t>Item and detailed explanation that was not able to be observed</a:t>
              </a:r>
              <a:endParaRPr lang="ja-JP" altLang="en-US" dirty="0" smtClean="0">
                <a:solidFill>
                  <a:srgbClr val="000000"/>
                </a:solidFill>
                <a:latin typeface="HGP創英角ｺﾞｼｯｸUB"/>
                <a:ea typeface="HGP創英角ｺﾞｼｯｸUB"/>
                <a:cs typeface="ＭＳ Ｐゴシック" pitchFamily="50" charset="-128"/>
              </a:endParaRPr>
            </a:p>
          </p:txBody>
        </p:sp>
      </p:grpSp>
      <p:grpSp>
        <p:nvGrpSpPr>
          <p:cNvPr id="17" name="グループ化 16"/>
          <p:cNvGrpSpPr/>
          <p:nvPr/>
        </p:nvGrpSpPr>
        <p:grpSpPr>
          <a:xfrm>
            <a:off x="3836876" y="2240868"/>
            <a:ext cx="5832648" cy="584775"/>
            <a:chOff x="274638" y="2406370"/>
            <a:chExt cx="3778263" cy="584775"/>
          </a:xfrm>
        </p:grpSpPr>
        <p:sp>
          <p:nvSpPr>
            <p:cNvPr id="18" name="Line 4"/>
            <p:cNvSpPr>
              <a:spLocks noChangeShapeType="1"/>
            </p:cNvSpPr>
            <p:nvPr/>
          </p:nvSpPr>
          <p:spPr bwMode="auto">
            <a:xfrm>
              <a:off x="274638" y="2744924"/>
              <a:ext cx="377826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vert="horz" wrap="none" lIns="54000" tIns="45720" rIns="54000" bIns="45720" numCol="1" anchor="ctr" anchorCtr="0" compatLnSpc="1">
              <a:prstTxWarp prst="textNoShape">
                <a:avLst/>
              </a:prstTxWarp>
            </a:bodyPr>
            <a:lstStyle/>
            <a:p>
              <a:endParaRPr lang="ja-JP" altLang="en-US">
                <a:solidFill>
                  <a:srgbClr val="3333CC"/>
                </a:solidFill>
                <a:latin typeface="HGP創英角ｺﾞｼｯｸUB"/>
                <a:ea typeface="HGP創英角ｺﾞｼｯｸUB"/>
              </a:endParaRPr>
            </a:p>
          </p:txBody>
        </p:sp>
        <p:sp>
          <p:nvSpPr>
            <p:cNvPr id="19" name="Text Box 5"/>
            <p:cNvSpPr txBox="1">
              <a:spLocks noChangeArrowheads="1"/>
            </p:cNvSpPr>
            <p:nvPr/>
          </p:nvSpPr>
          <p:spPr bwMode="auto">
            <a:xfrm>
              <a:off x="274638" y="2406370"/>
              <a:ext cx="37782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vert="horz" wrap="square" lIns="54000" tIns="45720" rIns="54000" bIns="45720" numCol="1" anchor="t" anchorCtr="0" compatLnSpc="1">
              <a:prstTxWarp prst="textNoShape">
                <a:avLst/>
              </a:prstTxWarp>
              <a:spAutoFit/>
            </a:bodyPr>
            <a:lstStyle/>
            <a:p>
              <a:pPr algn="ctr"/>
              <a:r>
                <a:rPr lang="en-US" altLang="ja-JP" smtClean="0">
                  <a:solidFill>
                    <a:srgbClr val="000000"/>
                  </a:solidFill>
                  <a:latin typeface="HGP創英角ｺﾞｼｯｸUB"/>
                  <a:ea typeface="HGP創英角ｺﾞｼｯｸUB"/>
                  <a:cs typeface="ＭＳ Ｐゴシック" pitchFamily="50" charset="-128"/>
                </a:rPr>
                <a:t>Comparison between processing result and last time the time before last</a:t>
              </a:r>
              <a:endParaRPr lang="ja-JP" altLang="en-US" dirty="0" smtClean="0">
                <a:solidFill>
                  <a:srgbClr val="000000"/>
                </a:solidFill>
                <a:latin typeface="HGP創英角ｺﾞｼｯｸUB"/>
                <a:ea typeface="HGP創英角ｺﾞｼｯｸUB"/>
                <a:cs typeface="ＭＳ Ｐゴシック" pitchFamily="50" charset="-128"/>
              </a:endParaRPr>
            </a:p>
          </p:txBody>
        </p:sp>
      </p:grpSp>
      <p:graphicFrame>
        <p:nvGraphicFramePr>
          <p:cNvPr id="20" name="Group 4"/>
          <p:cNvGraphicFramePr>
            <a:graphicFrameLocks noGrp="1"/>
          </p:cNvGraphicFramePr>
          <p:nvPr>
            <p:extLst>
              <p:ext uri="{D42A27DB-BD31-4B8C-83A1-F6EECF244321}">
                <p14:modId xmlns:p14="http://schemas.microsoft.com/office/powerpoint/2010/main" val="2371888146"/>
              </p:ext>
            </p:extLst>
          </p:nvPr>
        </p:nvGraphicFramePr>
        <p:xfrm>
          <a:off x="3836876" y="2687434"/>
          <a:ext cx="5832649" cy="3920400"/>
        </p:xfrm>
        <a:graphic>
          <a:graphicData uri="http://schemas.openxmlformats.org/drawingml/2006/table">
            <a:tbl>
              <a:tblPr/>
              <a:tblGrid>
                <a:gridCol w="875500"/>
                <a:gridCol w="1427028"/>
                <a:gridCol w="1427026"/>
                <a:gridCol w="1427028"/>
                <a:gridCol w="676067"/>
              </a:tblGrid>
              <a:tr h="0">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Item</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The 52nd</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The 53rd</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ctr" horzOverflow="overflow">
                    <a:lnL w="9525" cap="flat" cmpd="sng" algn="ctr">
                      <a:solidFill>
                        <a:schemeClr val="bg1">
                          <a:lumMod val="75000"/>
                        </a:schemeClr>
                      </a:solidFill>
                      <a:prstDash val="solid"/>
                      <a:round/>
                      <a:headEnd type="none" w="med" len="med"/>
                      <a:tailEnd type="none" w="med" len="med"/>
                    </a:lnL>
                    <a:lnR w="19050" cap="flat" cmpd="sng" algn="ctr">
                      <a:solidFill>
                        <a:srgbClr val="FF0000"/>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The 54th (this time)</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ctr" horzOverflow="overflow">
                    <a:lnL w="19050" cap="flat" cmpd="sng" algn="ctr">
                      <a:solidFill>
                        <a:srgbClr val="FF0000"/>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rgbClr val="FF0000"/>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c>
                  <a:txBody>
                    <a:bodyPr/>
                    <a:lstStyle/>
                    <a:p>
                      <a:pPr marL="269875" marR="0" lvl="0" indent="-269875" algn="ctr" defTabSz="914400" rtl="0" eaLnBrk="0" fontAlgn="t" latinLnBrk="0" hangingPunct="0">
                        <a:lnSpc>
                          <a:spcPct val="100000"/>
                        </a:lnSpc>
                        <a:spcBef>
                          <a:spcPct val="5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The last ratio</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ctr" horzOverflow="overflow">
                    <a:lnL w="9525" cap="flat" cmpd="sng" algn="ctr">
                      <a:solidFill>
                        <a:schemeClr val="bg1">
                          <a:lumMod val="75000"/>
                        </a:schemeClr>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CCFFFF"/>
                    </a:solidFill>
                  </a:tcPr>
                </a:tc>
              </a:tr>
              <a:tr h="248546">
                <a:tc>
                  <a:txBody>
                    <a:bodyPr/>
                    <a:lstStyle/>
                    <a:p>
                      <a:pPr marL="0" marR="0" lvl="0" indent="0" algn="ctr" defTabSz="914400" rtl="0" eaLnBrk="0" fontAlgn="t" latinLnBrk="0" hangingPunct="0">
                        <a:lnSpc>
                          <a:spcPct val="100000"/>
                        </a:lnSpc>
                        <a:spcBef>
                          <a:spcPts val="0"/>
                        </a:spcBef>
                        <a:spcAft>
                          <a:spcPts val="0"/>
                        </a:spcAft>
                        <a:buClrTx/>
                        <a:buSzTx/>
                        <a:buFontTx/>
                        <a:buNone/>
                        <a:tabLst/>
                      </a:pPr>
                      <a:r>
                        <a:rPr kumimoji="1" lang="en-US" altLang="ja-JP" sz="1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Number of stockholders</a:t>
                      </a:r>
                      <a:endParaRPr kumimoji="1" lang="ja-JP" altLang="en-US"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0" fontAlgn="t" latinLnBrk="0" hangingPunct="0">
                        <a:lnSpc>
                          <a:spcPct val="100000"/>
                        </a:lnSpc>
                        <a:spcBef>
                          <a:spcPts val="0"/>
                        </a:spcBef>
                        <a:spcAft>
                          <a:spcPts val="0"/>
                        </a:spcAft>
                        <a:buClrTx/>
                        <a:buSzTx/>
                        <a:buFontTx/>
                        <a:buNone/>
                        <a:tabLst/>
                        <a:defRPr/>
                      </a:pPr>
                      <a:r>
                        <a:rPr lang="en-US" altLang="ja-JP" sz="1200" u="none" strike="noStrike" smtClean="0">
                          <a:effectLst/>
                          <a:latin typeface="HGP創英角ｺﾞｼｯｸUB" pitchFamily="50" charset="-128"/>
                          <a:ea typeface="HGP創英角ｺﾞｼｯｸUB" pitchFamily="50" charset="-128"/>
                        </a:rPr>
                        <a:t>218,477 people</a:t>
                      </a:r>
                      <a:endParaRPr lang="en-US" altLang="ja-JP" sz="1200" b="1" i="0" u="none" strike="noStrike" dirty="0" smtClean="0">
                        <a:solidFill>
                          <a:srgbClr val="FF0000"/>
                        </a:solidFill>
                        <a:effectLst/>
                        <a:latin typeface="HGP創英角ｺﾞｼｯｸUB" pitchFamily="50" charset="-128"/>
                        <a:ea typeface="HGP創英角ｺﾞｼｯｸUB" pitchFamily="50" charset="-128"/>
                      </a:endParaRPr>
                    </a:p>
                  </a:txBody>
                  <a:tcPr marL="36000" marR="36000" marT="72000" marB="72000" anchor="b"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0" fontAlgn="t" latinLnBrk="0" hangingPunct="0">
                        <a:lnSpc>
                          <a:spcPct val="100000"/>
                        </a:lnSpc>
                        <a:spcBef>
                          <a:spcPts val="0"/>
                        </a:spcBef>
                        <a:spcAft>
                          <a:spcPts val="0"/>
                        </a:spcAft>
                        <a:buClrTx/>
                        <a:buSzTx/>
                        <a:buFontTx/>
                        <a:buNone/>
                        <a:tabLst/>
                        <a:defRPr/>
                      </a:pPr>
                      <a:r>
                        <a:rPr lang="en-US" altLang="ja-JP" sz="1200" u="none" strike="noStrike" smtClean="0">
                          <a:effectLst/>
                          <a:latin typeface="HGP創英角ｺﾞｼｯｸUB" pitchFamily="50" charset="-128"/>
                          <a:ea typeface="HGP創英角ｺﾞｼｯｸUB" pitchFamily="50" charset="-128"/>
                        </a:rPr>
                        <a:t>235,278 people</a:t>
                      </a:r>
                      <a:endParaRPr lang="en-US" altLang="ja-JP" sz="1200" b="1" i="0" u="none" strike="noStrike" dirty="0" smtClean="0">
                        <a:solidFill>
                          <a:srgbClr val="FF0000"/>
                        </a:solidFill>
                        <a:effectLst/>
                        <a:latin typeface="HGP創英角ｺﾞｼｯｸUB" pitchFamily="50" charset="-128"/>
                        <a:ea typeface="HGP創英角ｺﾞｼｯｸUB" pitchFamily="50" charset="-128"/>
                      </a:endParaRPr>
                    </a:p>
                  </a:txBody>
                  <a:tcPr marL="36000" marR="36000" marT="72000" marB="72000" anchor="b" horzOverflow="overflow">
                    <a:lnL w="9525" cap="flat" cmpd="sng" algn="ctr">
                      <a:solidFill>
                        <a:schemeClr val="bg1">
                          <a:lumMod val="75000"/>
                        </a:schemeClr>
                      </a:solidFill>
                      <a:prstDash val="solid"/>
                      <a:round/>
                      <a:headEnd type="none" w="med" len="med"/>
                      <a:tailEnd type="none" w="med" len="med"/>
                    </a:lnL>
                    <a:lnR w="19050" cap="flat" cmpd="sng" algn="ctr">
                      <a:solidFill>
                        <a:srgbClr val="FF0000"/>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0" fontAlgn="t" latinLnBrk="0" hangingPunct="0">
                        <a:lnSpc>
                          <a:spcPct val="100000"/>
                        </a:lnSpc>
                        <a:spcBef>
                          <a:spcPts val="0"/>
                        </a:spcBef>
                        <a:spcAft>
                          <a:spcPts val="0"/>
                        </a:spcAft>
                        <a:buClrTx/>
                        <a:buSzTx/>
                        <a:buFontTx/>
                        <a:buNone/>
                        <a:tabLst/>
                        <a:defRPr/>
                      </a:pPr>
                      <a:r>
                        <a:rPr lang="en-US" altLang="ja-JP" sz="1200" u="none" strike="noStrike" smtClean="0">
                          <a:effectLst/>
                          <a:latin typeface="HGP創英角ｺﾞｼｯｸUB" pitchFamily="50" charset="-128"/>
                          <a:ea typeface="HGP創英角ｺﾞｼｯｸUB" pitchFamily="50" charset="-128"/>
                        </a:rPr>
                        <a:t>245,346 people</a:t>
                      </a:r>
                      <a:endParaRPr lang="en-US" altLang="ja-JP" sz="1200" b="1" i="0" u="none" strike="noStrike" dirty="0" smtClean="0">
                        <a:solidFill>
                          <a:srgbClr val="FF0000"/>
                        </a:solidFill>
                        <a:effectLst/>
                        <a:latin typeface="HGP創英角ｺﾞｼｯｸUB" pitchFamily="50" charset="-128"/>
                        <a:ea typeface="HGP創英角ｺﾞｼｯｸUB" pitchFamily="50" charset="-128"/>
                      </a:endParaRPr>
                    </a:p>
                  </a:txBody>
                  <a:tcPr marL="36000" marR="36000" marT="72000" marB="72000" anchor="b" horzOverflow="overflow">
                    <a:lnL w="19050" cap="flat" cmpd="sng" algn="ctr">
                      <a:solidFill>
                        <a:srgbClr val="FF0000"/>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CCFF"/>
                    </a:solidFill>
                  </a:tcPr>
                </a:tc>
                <a:tc>
                  <a:txBody>
                    <a:bodyPr/>
                    <a:lstStyle/>
                    <a:p>
                      <a:pPr marL="0" marR="0" lvl="0" indent="0" algn="r" defTabSz="914400" rtl="0" eaLnBrk="0" fontAlgn="t" latinLnBrk="0" hangingPunct="0">
                        <a:lnSpc>
                          <a:spcPct val="100000"/>
                        </a:lnSpc>
                        <a:spcBef>
                          <a:spcPts val="0"/>
                        </a:spcBef>
                        <a:spcAft>
                          <a:spcPts val="0"/>
                        </a:spcAft>
                        <a:buClrTx/>
                        <a:buSzTx/>
                        <a:buFontTx/>
                        <a:buNone/>
                        <a:tabLst/>
                      </a:pPr>
                      <a:r>
                        <a:rPr kumimoji="1" lang="en-US" altLang="ja-JP" sz="12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1.043</a:t>
                      </a:r>
                      <a:endParaRPr kumimoji="1" lang="ja-JP" altLang="en-US" sz="12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b" horzOverflow="overflow">
                    <a:lnL w="9525" cap="flat" cmpd="sng" algn="ctr">
                      <a:solidFill>
                        <a:schemeClr val="bg1">
                          <a:lumMod val="75000"/>
                        </a:schemeClr>
                      </a:solidFill>
                      <a:prstDash val="solid"/>
                      <a:round/>
                      <a:headEnd type="none" w="med" len="med"/>
                      <a:tailEnd type="none" w="med" len="med"/>
                    </a:lnL>
                    <a:lnR w="19050" cap="flat" cmpd="sng" algn="ctr">
                      <a:solidFill>
                        <a:srgbClr val="FF0000"/>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CCFF"/>
                    </a:solidFill>
                  </a:tcPr>
                </a:tc>
              </a:tr>
              <a:tr h="248546">
                <a:tc>
                  <a:txBody>
                    <a:bodyPr/>
                    <a:lstStyle/>
                    <a:p>
                      <a:pPr algn="ctr" fontAlgn="ctr"/>
                      <a:r>
                        <a:rPr lang="en-US" altLang="ja-JP" sz="1400" u="none" strike="noStrike" smtClean="0">
                          <a:effectLst/>
                          <a:latin typeface="HGP創英角ｺﾞｼｯｸUB" pitchFamily="50" charset="-128"/>
                          <a:ea typeface="HGP創英角ｺﾞｼｯｸUB" pitchFamily="50" charset="-128"/>
                        </a:rPr>
                        <a:t>Amount of total purchase</a:t>
                      </a:r>
                      <a:endParaRPr lang="ja-JP" altLang="en-US" sz="1400" b="0" i="0" u="none" strike="noStrike" dirty="0">
                        <a:solidFill>
                          <a:srgbClr val="000000"/>
                        </a:solidFill>
                        <a:effectLst/>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0" fontAlgn="t" latinLnBrk="0" hangingPunct="0">
                        <a:lnSpc>
                          <a:spcPct val="100000"/>
                        </a:lnSpc>
                        <a:spcBef>
                          <a:spcPts val="0"/>
                        </a:spcBef>
                        <a:spcAft>
                          <a:spcPts val="0"/>
                        </a:spcAft>
                        <a:buClrTx/>
                        <a:buSzTx/>
                        <a:buFontTx/>
                        <a:buNone/>
                        <a:tabLst/>
                        <a:defRPr/>
                      </a:pPr>
                      <a:r>
                        <a:rPr lang="en-US" altLang="ja-JP" sz="1200" u="none" strike="noStrike" smtClean="0">
                          <a:effectLst/>
                          <a:latin typeface="HGP創英角ｺﾞｼｯｸUB" pitchFamily="50" charset="-128"/>
                          <a:ea typeface="HGP創英角ｺﾞｼｯｸUB" pitchFamily="50" charset="-128"/>
                        </a:rPr>
                        <a:t>33,554,203,888 yen</a:t>
                      </a:r>
                      <a:endParaRPr lang="en-US" altLang="ja-JP" sz="1200" b="1" i="0" u="none" strike="noStrike" dirty="0" smtClean="0">
                        <a:solidFill>
                          <a:srgbClr val="FF0000"/>
                        </a:solidFill>
                        <a:effectLst/>
                        <a:latin typeface="HGP創英角ｺﾞｼｯｸUB" pitchFamily="50" charset="-128"/>
                        <a:ea typeface="HGP創英角ｺﾞｼｯｸUB" pitchFamily="50" charset="-128"/>
                      </a:endParaRPr>
                    </a:p>
                  </a:txBody>
                  <a:tcPr marL="36000" marR="36000" marT="72000" marB="72000" anchor="b"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0" fontAlgn="t" latinLnBrk="0" hangingPunct="0">
                        <a:lnSpc>
                          <a:spcPct val="100000"/>
                        </a:lnSpc>
                        <a:spcBef>
                          <a:spcPts val="0"/>
                        </a:spcBef>
                        <a:spcAft>
                          <a:spcPts val="0"/>
                        </a:spcAft>
                        <a:buClrTx/>
                        <a:buSzTx/>
                        <a:buFontTx/>
                        <a:buNone/>
                        <a:tabLst/>
                        <a:defRPr/>
                      </a:pPr>
                      <a:r>
                        <a:rPr lang="en-US" altLang="ja-JP" sz="1200" u="none" strike="noStrike" smtClean="0">
                          <a:effectLst/>
                          <a:latin typeface="HGP創英角ｺﾞｼｯｸUB" pitchFamily="50" charset="-128"/>
                          <a:ea typeface="HGP創英角ｺﾞｼｯｸUB" pitchFamily="50" charset="-128"/>
                        </a:rPr>
                        <a:t>36,979,568,697 yen</a:t>
                      </a:r>
                      <a:endParaRPr lang="en-US" altLang="ja-JP" sz="1200" b="1" i="0" u="none" strike="noStrike" dirty="0" smtClean="0">
                        <a:solidFill>
                          <a:srgbClr val="FF0000"/>
                        </a:solidFill>
                        <a:effectLst/>
                        <a:latin typeface="HGP創英角ｺﾞｼｯｸUB" pitchFamily="50" charset="-128"/>
                        <a:ea typeface="HGP創英角ｺﾞｼｯｸUB" pitchFamily="50" charset="-128"/>
                      </a:endParaRPr>
                    </a:p>
                  </a:txBody>
                  <a:tcPr marL="36000" marR="36000" marT="72000" marB="72000" anchor="b" horzOverflow="overflow">
                    <a:lnL w="9525" cap="flat" cmpd="sng" algn="ctr">
                      <a:solidFill>
                        <a:schemeClr val="bg1">
                          <a:lumMod val="75000"/>
                        </a:schemeClr>
                      </a:solidFill>
                      <a:prstDash val="solid"/>
                      <a:round/>
                      <a:headEnd type="none" w="med" len="med"/>
                      <a:tailEnd type="none" w="med" len="med"/>
                    </a:lnL>
                    <a:lnR w="19050" cap="flat" cmpd="sng" algn="ctr">
                      <a:solidFill>
                        <a:srgbClr val="FF0000"/>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0" fontAlgn="t" latinLnBrk="0" hangingPunct="0">
                        <a:lnSpc>
                          <a:spcPct val="100000"/>
                        </a:lnSpc>
                        <a:spcBef>
                          <a:spcPts val="0"/>
                        </a:spcBef>
                        <a:spcAft>
                          <a:spcPts val="0"/>
                        </a:spcAft>
                        <a:buClrTx/>
                        <a:buSzTx/>
                        <a:buFontTx/>
                        <a:buNone/>
                        <a:tabLst/>
                        <a:defRPr/>
                      </a:pPr>
                      <a:r>
                        <a:rPr lang="en-US" altLang="ja-JP" sz="1200" u="none" strike="noStrike" smtClean="0">
                          <a:effectLst/>
                          <a:latin typeface="HGP創英角ｺﾞｼｯｸUB" pitchFamily="50" charset="-128"/>
                          <a:ea typeface="HGP創英角ｺﾞｼｯｸUB" pitchFamily="50" charset="-128"/>
                        </a:rPr>
                        <a:t>38,304,894,754 yen</a:t>
                      </a:r>
                      <a:endParaRPr lang="en-US" altLang="ja-JP" sz="1200" b="1" i="0" u="none" strike="noStrike" dirty="0" smtClean="0">
                        <a:solidFill>
                          <a:srgbClr val="FF0000"/>
                        </a:solidFill>
                        <a:effectLst/>
                        <a:latin typeface="HGP創英角ｺﾞｼｯｸUB" pitchFamily="50" charset="-128"/>
                        <a:ea typeface="HGP創英角ｺﾞｼｯｸUB" pitchFamily="50" charset="-128"/>
                      </a:endParaRPr>
                    </a:p>
                  </a:txBody>
                  <a:tcPr marL="36000" marR="36000" marT="72000" marB="72000" anchor="b" horzOverflow="overflow">
                    <a:lnL w="19050" cap="flat" cmpd="sng" algn="ctr">
                      <a:solidFill>
                        <a:srgbClr val="FF0000"/>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CCFF"/>
                    </a:solidFill>
                  </a:tcPr>
                </a:tc>
                <a:tc>
                  <a:txBody>
                    <a:bodyPr/>
                    <a:lstStyle/>
                    <a:p>
                      <a:pPr marL="0" marR="0" lvl="0" indent="0" algn="r" defTabSz="914400" rtl="0" eaLnBrk="0" fontAlgn="t" latinLnBrk="0" hangingPunct="0">
                        <a:lnSpc>
                          <a:spcPct val="100000"/>
                        </a:lnSpc>
                        <a:spcBef>
                          <a:spcPts val="0"/>
                        </a:spcBef>
                        <a:spcAft>
                          <a:spcPts val="0"/>
                        </a:spcAft>
                        <a:buClrTx/>
                        <a:buSzTx/>
                        <a:buFontTx/>
                        <a:buNone/>
                        <a:tabLst/>
                      </a:pPr>
                      <a:r>
                        <a:rPr kumimoji="1" lang="en-US" altLang="ja-JP" sz="12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1.036</a:t>
                      </a:r>
                      <a:endParaRPr kumimoji="1" lang="ja-JP" altLang="en-US" sz="12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72000" marB="72000" anchor="b" horzOverflow="overflow">
                    <a:lnL w="9525" cap="flat" cmpd="sng" algn="ctr">
                      <a:solidFill>
                        <a:schemeClr val="bg1">
                          <a:lumMod val="75000"/>
                        </a:schemeClr>
                      </a:solidFill>
                      <a:prstDash val="solid"/>
                      <a:round/>
                      <a:headEnd type="none" w="med" len="med"/>
                      <a:tailEnd type="none" w="med" len="med"/>
                    </a:lnL>
                    <a:lnR w="19050" cap="flat" cmpd="sng" algn="ctr">
                      <a:solidFill>
                        <a:srgbClr val="FF0000"/>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CCFF"/>
                    </a:solidFill>
                  </a:tcPr>
                </a:tc>
              </a:tr>
              <a:tr h="248546">
                <a:tc>
                  <a:txBody>
                    <a:bodyPr/>
                    <a:lstStyle/>
                    <a:p>
                      <a:pPr algn="ctr" fontAlgn="ctr"/>
                      <a:r>
                        <a:rPr lang="en-US" altLang="ja-JP" sz="1400" u="none" strike="noStrike" smtClean="0">
                          <a:effectLst/>
                          <a:latin typeface="HGP創英角ｺﾞｼｯｸUB" pitchFamily="50" charset="-128"/>
                          <a:ea typeface="HGP創英角ｺﾞｼｯｸUB" pitchFamily="50" charset="-128"/>
                        </a:rPr>
                        <a:t>Amount of total repayment</a:t>
                      </a:r>
                      <a:endParaRPr lang="ja-JP" altLang="en-US" sz="1400" b="0" i="0" u="none" strike="noStrike" dirty="0">
                        <a:solidFill>
                          <a:srgbClr val="000000"/>
                        </a:solidFill>
                        <a:effectLst/>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ja-JP" sz="1200" u="none" strike="noStrike" smtClean="0">
                          <a:effectLst/>
                          <a:latin typeface="HGP創英角ｺﾞｼｯｸUB" pitchFamily="50" charset="-128"/>
                          <a:ea typeface="HGP創英角ｺﾞｼｯｸUB" pitchFamily="50" charset="-128"/>
                        </a:rPr>
                        <a:t>1,236,359,881 yen</a:t>
                      </a:r>
                      <a:endParaRPr lang="en-US" altLang="ja-JP" sz="1200" b="1" i="0" u="none" strike="noStrike" dirty="0" smtClean="0">
                        <a:solidFill>
                          <a:srgbClr val="FF0000"/>
                        </a:solidFill>
                        <a:effectLst/>
                        <a:latin typeface="HGP創英角ｺﾞｼｯｸUB" pitchFamily="50" charset="-128"/>
                        <a:ea typeface="HGP創英角ｺﾞｼｯｸUB" pitchFamily="50" charset="-128"/>
                      </a:endParaRPr>
                    </a:p>
                  </a:txBody>
                  <a:tcPr marL="36000" marR="36000" marT="72000" marB="72000" anchor="b"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ja-JP" sz="1200" u="none" strike="noStrike" smtClean="0">
                          <a:effectLst/>
                          <a:latin typeface="HGP創英角ｺﾞｼｯｸUB" pitchFamily="50" charset="-128"/>
                          <a:ea typeface="HGP創英角ｺﾞｼｯｸUB" pitchFamily="50" charset="-128"/>
                        </a:rPr>
                        <a:t>1,364,007,895 yen</a:t>
                      </a:r>
                      <a:endParaRPr lang="en-US" altLang="ja-JP" sz="1200" b="1" i="0" u="none" strike="noStrike" dirty="0" smtClean="0">
                        <a:solidFill>
                          <a:srgbClr val="FF0000"/>
                        </a:solidFill>
                        <a:effectLst/>
                        <a:latin typeface="HGP創英角ｺﾞｼｯｸUB" pitchFamily="50" charset="-128"/>
                        <a:ea typeface="HGP創英角ｺﾞｼｯｸUB" pitchFamily="50" charset="-128"/>
                      </a:endParaRPr>
                    </a:p>
                  </a:txBody>
                  <a:tcPr marL="36000" marR="36000" marT="72000" marB="72000" anchor="b" horzOverflow="overflow">
                    <a:lnL w="9525" cap="flat" cmpd="sng" algn="ctr">
                      <a:solidFill>
                        <a:schemeClr val="bg1">
                          <a:lumMod val="75000"/>
                        </a:schemeClr>
                      </a:solidFill>
                      <a:prstDash val="solid"/>
                      <a:round/>
                      <a:headEnd type="none" w="med" len="med"/>
                      <a:tailEnd type="none" w="med" len="med"/>
                    </a:lnL>
                    <a:lnR w="19050" cap="flat" cmpd="sng" algn="ctr">
                      <a:solidFill>
                        <a:srgbClr val="FF0000"/>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ja-JP" sz="1200" u="none" strike="noStrike" smtClean="0">
                          <a:effectLst/>
                          <a:latin typeface="HGP創英角ｺﾞｼｯｸUB" pitchFamily="50" charset="-128"/>
                          <a:ea typeface="HGP創英角ｺﾞｼｯｸUB" pitchFamily="50" charset="-128"/>
                        </a:rPr>
                        <a:t>1,405,677,868 yen</a:t>
                      </a:r>
                      <a:endParaRPr lang="en-US" altLang="ja-JP" sz="1200" b="1" i="0" u="none" strike="noStrike" dirty="0" smtClean="0">
                        <a:solidFill>
                          <a:srgbClr val="FF0000"/>
                        </a:solidFill>
                        <a:effectLst/>
                        <a:latin typeface="HGP創英角ｺﾞｼｯｸUB" pitchFamily="50" charset="-128"/>
                        <a:ea typeface="HGP創英角ｺﾞｼｯｸUB" pitchFamily="50" charset="-128"/>
                      </a:endParaRPr>
                    </a:p>
                  </a:txBody>
                  <a:tcPr marL="36000" marR="36000" marT="72000" marB="72000" anchor="b" horzOverflow="overflow">
                    <a:lnL w="19050" cap="flat" cmpd="sng" algn="ctr">
                      <a:solidFill>
                        <a:srgbClr val="FF0000"/>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CCFF"/>
                    </a:solidFill>
                  </a:tcPr>
                </a:tc>
                <a:tc>
                  <a:txBody>
                    <a:bodyPr/>
                    <a:lstStyle/>
                    <a:p>
                      <a:pPr marL="0" algn="r">
                        <a:spcBef>
                          <a:spcPts val="0"/>
                        </a:spcBef>
                        <a:spcAft>
                          <a:spcPts val="0"/>
                        </a:spcAft>
                      </a:pPr>
                      <a:r>
                        <a:rPr kumimoji="1" lang="en-US" altLang="ja-JP" sz="1200" smtClean="0">
                          <a:solidFill>
                            <a:schemeClr val="tx1"/>
                          </a:solidFill>
                          <a:latin typeface="HGP創英角ｺﾞｼｯｸUB" pitchFamily="50" charset="-128"/>
                          <a:ea typeface="HGP創英角ｺﾞｼｯｸUB" pitchFamily="50" charset="-128"/>
                        </a:rPr>
                        <a:t>1.031</a:t>
                      </a:r>
                      <a:endParaRPr kumimoji="1" lang="ja-JP" altLang="en-US" sz="1200" dirty="0">
                        <a:solidFill>
                          <a:schemeClr val="tx1"/>
                        </a:solidFill>
                        <a:latin typeface="HGP創英角ｺﾞｼｯｸUB" pitchFamily="50" charset="-128"/>
                        <a:ea typeface="HGP創英角ｺﾞｼｯｸUB" pitchFamily="50" charset="-128"/>
                      </a:endParaRPr>
                    </a:p>
                  </a:txBody>
                  <a:tcPr marL="36000" marR="36000" marT="72000" marB="72000" anchor="b" horzOverflow="overflow">
                    <a:lnL w="9525" cap="flat" cmpd="sng" algn="ctr">
                      <a:solidFill>
                        <a:schemeClr val="bg1">
                          <a:lumMod val="75000"/>
                        </a:schemeClr>
                      </a:solidFill>
                      <a:prstDash val="solid"/>
                      <a:round/>
                      <a:headEnd type="none" w="med" len="med"/>
                      <a:tailEnd type="none" w="med" len="med"/>
                    </a:lnL>
                    <a:lnR w="19050" cap="flat" cmpd="sng" algn="ctr">
                      <a:solidFill>
                        <a:srgbClr val="FF0000"/>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CCFF"/>
                    </a:solidFill>
                  </a:tcPr>
                </a:tc>
              </a:tr>
              <a:tr h="0">
                <a:tc>
                  <a:txBody>
                    <a:bodyPr/>
                    <a:lstStyle/>
                    <a:p>
                      <a:pPr algn="ctr" fontAlgn="ctr"/>
                      <a:r>
                        <a:rPr lang="en-US" altLang="ja-JP" sz="1400" u="none" strike="noStrike" smtClean="0">
                          <a:effectLst/>
                          <a:latin typeface="HGP創英角ｺﾞｼｯｸUB" pitchFamily="50" charset="-128"/>
                          <a:ea typeface="HGP創英角ｺﾞｼｯｸUB" pitchFamily="50" charset="-128"/>
                        </a:rPr>
                        <a:t>Number of total details</a:t>
                      </a:r>
                      <a:endParaRPr lang="ja-JP" altLang="en-US" sz="1400" b="0" i="0" u="none" strike="noStrike" dirty="0">
                        <a:solidFill>
                          <a:srgbClr val="000000"/>
                        </a:solidFill>
                        <a:effectLst/>
                        <a:latin typeface="HGP創英角ｺﾞｼｯｸUB" pitchFamily="50" charset="-128"/>
                        <a:ea typeface="HGP創英角ｺﾞｼｯｸUB" pitchFamily="50" charset="-128"/>
                      </a:endParaRPr>
                    </a:p>
                  </a:txBody>
                  <a:tcPr marL="36000" marR="36000" marT="72000" marB="7200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ja-JP" sz="1200" u="none" strike="noStrike" smtClean="0">
                          <a:effectLst/>
                          <a:latin typeface="HGP創英角ｺﾞｼｯｸUB" pitchFamily="50" charset="-128"/>
                          <a:ea typeface="HGP創英角ｺﾞｼｯｸUB" pitchFamily="50" charset="-128"/>
                        </a:rPr>
                        <a:t>14,445,925</a:t>
                      </a:r>
                      <a:endParaRPr lang="en-US" altLang="ja-JP" sz="1200" u="none" strike="noStrike" dirty="0" smtClean="0">
                        <a:effectLst/>
                        <a:latin typeface="HGP創英角ｺﾞｼｯｸUB" pitchFamily="50" charset="-128"/>
                        <a:ea typeface="HGP創英角ｺﾞｼｯｸUB" pitchFamily="50" charset="-128"/>
                      </a:endParaRPr>
                    </a:p>
                  </a:txBody>
                  <a:tcPr marL="36000" marR="36000" marT="72000" marB="72000" anchor="b"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ja-JP" sz="1200" u="none" strike="noStrike" smtClean="0">
                          <a:effectLst/>
                          <a:latin typeface="HGP創英角ｺﾞｼｯｸUB" pitchFamily="50" charset="-128"/>
                          <a:ea typeface="HGP創英角ｺﾞｼｯｸUB" pitchFamily="50" charset="-128"/>
                        </a:rPr>
                        <a:t>15,460,837</a:t>
                      </a:r>
                      <a:endParaRPr lang="en-US" altLang="ja-JP" sz="1200" b="1" i="0" u="none" strike="noStrike" dirty="0" smtClean="0">
                        <a:solidFill>
                          <a:srgbClr val="FF0000"/>
                        </a:solidFill>
                        <a:effectLst/>
                        <a:latin typeface="HGP創英角ｺﾞｼｯｸUB" pitchFamily="50" charset="-128"/>
                        <a:ea typeface="HGP創英角ｺﾞｼｯｸUB" pitchFamily="50" charset="-128"/>
                      </a:endParaRPr>
                    </a:p>
                  </a:txBody>
                  <a:tcPr marL="36000" marR="36000" marT="72000" marB="72000" anchor="b" horzOverflow="overflow">
                    <a:lnL w="9525" cap="flat" cmpd="sng" algn="ctr">
                      <a:solidFill>
                        <a:schemeClr val="bg1">
                          <a:lumMod val="75000"/>
                        </a:schemeClr>
                      </a:solidFill>
                      <a:prstDash val="solid"/>
                      <a:round/>
                      <a:headEnd type="none" w="med" len="med"/>
                      <a:tailEnd type="none" w="med" len="med"/>
                    </a:lnL>
                    <a:lnR w="19050" cap="flat" cmpd="sng" algn="ctr">
                      <a:solidFill>
                        <a:srgbClr val="FF0000"/>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ja-JP" sz="1200" u="none" strike="noStrike" smtClean="0">
                          <a:effectLst/>
                          <a:latin typeface="HGP創英角ｺﾞｼｯｸUB" pitchFamily="50" charset="-128"/>
                          <a:ea typeface="HGP創英角ｺﾞｼｯｸUB" pitchFamily="50" charset="-128"/>
                        </a:rPr>
                        <a:t>16 million 683 thousand</a:t>
                      </a:r>
                      <a:endParaRPr lang="en-US" altLang="ja-JP" sz="1200" b="1" i="0" u="none" strike="noStrike" dirty="0" smtClean="0">
                        <a:solidFill>
                          <a:srgbClr val="FF0000"/>
                        </a:solidFill>
                        <a:effectLst/>
                        <a:latin typeface="HGP創英角ｺﾞｼｯｸUB" pitchFamily="50" charset="-128"/>
                        <a:ea typeface="HGP創英角ｺﾞｼｯｸUB" pitchFamily="50" charset="-128"/>
                      </a:endParaRPr>
                    </a:p>
                  </a:txBody>
                  <a:tcPr marL="36000" marR="36000" marT="72000" marB="72000" anchor="b" horzOverflow="overflow">
                    <a:lnL w="19050" cap="flat" cmpd="sng" algn="ctr">
                      <a:solidFill>
                        <a:srgbClr val="FF0000"/>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a:noFill/>
                    </a:lnTlToBr>
                    <a:lnBlToTr>
                      <a:noFill/>
                    </a:lnBlToTr>
                    <a:solidFill>
                      <a:srgbClr val="FFCCFF"/>
                    </a:solidFill>
                  </a:tcPr>
                </a:tc>
                <a:tc>
                  <a:txBody>
                    <a:bodyPr/>
                    <a:lstStyle/>
                    <a:p>
                      <a:pPr marL="0" algn="r">
                        <a:spcBef>
                          <a:spcPts val="0"/>
                        </a:spcBef>
                        <a:spcAft>
                          <a:spcPts val="0"/>
                        </a:spcAft>
                      </a:pPr>
                      <a:r>
                        <a:rPr kumimoji="1" lang="en-US" altLang="ja-JP" sz="1200" smtClean="0">
                          <a:solidFill>
                            <a:schemeClr val="tx1"/>
                          </a:solidFill>
                          <a:latin typeface="HGP創英角ｺﾞｼｯｸUB" pitchFamily="50" charset="-128"/>
                          <a:ea typeface="HGP創英角ｺﾞｼｯｸUB" pitchFamily="50" charset="-128"/>
                        </a:rPr>
                        <a:t>1.079</a:t>
                      </a:r>
                      <a:endParaRPr kumimoji="1" lang="ja-JP" altLang="en-US" sz="1200" dirty="0">
                        <a:solidFill>
                          <a:schemeClr val="tx1"/>
                        </a:solidFill>
                        <a:latin typeface="HGP創英角ｺﾞｼｯｸUB" pitchFamily="50" charset="-128"/>
                        <a:ea typeface="HGP創英角ｺﾞｼｯｸUB" pitchFamily="50" charset="-128"/>
                      </a:endParaRPr>
                    </a:p>
                  </a:txBody>
                  <a:tcPr marL="36000" marR="36000" marT="72000" marB="72000" anchor="b" horzOverflow="overflow">
                    <a:lnL w="9525" cap="flat" cmpd="sng" algn="ctr">
                      <a:solidFill>
                        <a:schemeClr val="bg1">
                          <a:lumMod val="75000"/>
                        </a:schemeClr>
                      </a:solidFill>
                      <a:prstDash val="solid"/>
                      <a:round/>
                      <a:headEnd type="none" w="med" len="med"/>
                      <a:tailEnd type="none" w="med" len="med"/>
                    </a:lnL>
                    <a:lnR w="19050" cap="flat" cmpd="sng" algn="ctr">
                      <a:solidFill>
                        <a:srgbClr val="FF0000"/>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a:noFill/>
                    </a:lnTlToBr>
                    <a:lnBlToTr>
                      <a:noFill/>
                    </a:lnBlToTr>
                    <a:solidFill>
                      <a:srgbClr val="FFCCFF"/>
                    </a:solidFill>
                  </a:tcPr>
                </a:tc>
              </a:tr>
            </a:tbl>
          </a:graphicData>
        </a:graphic>
      </p:graphicFrame>
      <p:sp>
        <p:nvSpPr>
          <p:cNvPr id="22" name="Rectangle 27"/>
          <p:cNvSpPr>
            <a:spLocks noChangeArrowheads="1"/>
          </p:cNvSpPr>
          <p:nvPr/>
        </p:nvSpPr>
        <p:spPr bwMode="auto">
          <a:xfrm>
            <a:off x="6330925" y="44624"/>
            <a:ext cx="854323" cy="392113"/>
          </a:xfrm>
          <a:prstGeom prst="rect">
            <a:avLst/>
          </a:prstGeom>
          <a:solidFill>
            <a:srgbClr val="CCFFFF"/>
          </a:solidFill>
          <a:ln w="6350" algn="ctr">
            <a:solidFill>
              <a:srgbClr val="333333"/>
            </a:solidFill>
            <a:miter lim="800000"/>
            <a:headEnd/>
            <a:tailEnd/>
          </a:ln>
        </p:spPr>
        <p:txBody>
          <a:bodyPr vert="horz" wrap="square" lIns="36000" tIns="36000" rIns="36000" bIns="36000" numCol="1" anchor="ctr" anchorCtr="0" compatLnSpc="1">
            <a:prstTxWarp prst="textNoShape">
              <a:avLst/>
            </a:prstTxWarp>
          </a:bodyPr>
          <a:lstStyle/>
          <a:p>
            <a:pPr algn="ctr"/>
            <a:r>
              <a:rPr lang="en-US" altLang="ja-JP" sz="1400" smtClean="0">
                <a:solidFill>
                  <a:srgbClr val="000000"/>
                </a:solidFill>
                <a:latin typeface="HGP創英角ｺﾞｼｯｸUB"/>
                <a:ea typeface="HGP創英角ｺﾞｼｯｸUB"/>
                <a:cs typeface="ＭＳ Ｐゴシック" pitchFamily="50" charset="-128"/>
              </a:rPr>
              <a:t>After</a:t>
            </a:r>
            <a:endParaRPr lang="ja-JP" altLang="en-US" sz="1400" dirty="0" smtClean="0">
              <a:solidFill>
                <a:srgbClr val="000000"/>
              </a:solidFill>
              <a:latin typeface="HGP創英角ｺﾞｼｯｸUB"/>
              <a:ea typeface="HGP創英角ｺﾞｼｯｸUB"/>
              <a:cs typeface="ＭＳ Ｐゴシック" pitchFamily="50" charset="-128"/>
            </a:endParaRPr>
          </a:p>
        </p:txBody>
      </p:sp>
    </p:spTree>
    <p:extLst>
      <p:ext uri="{BB962C8B-B14F-4D97-AF65-F5344CB8AC3E}">
        <p14:creationId xmlns:p14="http://schemas.microsoft.com/office/powerpoint/2010/main" val="12072620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
          <p:cNvGraphicFramePr>
            <a:graphicFrameLocks noGrp="1"/>
          </p:cNvGraphicFramePr>
          <p:nvPr>
            <p:extLst>
              <p:ext uri="{D42A27DB-BD31-4B8C-83A1-F6EECF244321}">
                <p14:modId xmlns:p14="http://schemas.microsoft.com/office/powerpoint/2010/main" val="3698347842"/>
              </p:ext>
            </p:extLst>
          </p:nvPr>
        </p:nvGraphicFramePr>
        <p:xfrm>
          <a:off x="884238" y="1356805"/>
          <a:ext cx="8137525" cy="4429462"/>
        </p:xfrm>
        <a:graphic>
          <a:graphicData uri="http://schemas.openxmlformats.org/drawingml/2006/table">
            <a:tbl>
              <a:tblPr/>
              <a:tblGrid>
                <a:gridCol w="8137525"/>
              </a:tblGrid>
              <a:tr h="571500">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800" b="0" i="0" u="none" strike="noStrike" cap="none" normalizeH="0" baseline="0" smtClean="0">
                          <a:ln>
                            <a:noFill/>
                          </a:ln>
                          <a:solidFill>
                            <a:srgbClr val="FFFFFF"/>
                          </a:solidFill>
                          <a:effectLst/>
                          <a:latin typeface="HGP創英角ｺﾞｼｯｸUB" pitchFamily="50" charset="-128"/>
                          <a:ea typeface="HGP創英角ｺﾞｼｯｸUB" pitchFamily="50" charset="-128"/>
                        </a:rPr>
                        <a:t>① Report of the last point and problem this time</a:t>
                      </a:r>
                      <a:endParaRPr kumimoji="1" lang="ja-JP" altLang="en-US" sz="2800" b="0" i="0" u="none" strike="noStrike" cap="none" normalizeH="0" baseline="0" dirty="0" smtClean="0">
                        <a:ln>
                          <a:noFill/>
                        </a:ln>
                        <a:solidFill>
                          <a:srgbClr val="FFFFFF"/>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solidFill>
                      <a:srgbClr val="3333FF"/>
                    </a:solidFill>
                  </a:tcPr>
                </a:tc>
              </a:tr>
              <a:tr h="552450">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400" b="0" i="0" u="none" strike="noStrike" cap="none" normalizeH="0" baseline="0" smtClean="0">
                          <a:ln>
                            <a:noFill/>
                          </a:ln>
                          <a:solidFill>
                            <a:schemeClr val="bg1">
                              <a:lumMod val="65000"/>
                            </a:schemeClr>
                          </a:solidFill>
                          <a:effectLst/>
                          <a:latin typeface="HGP創英角ｺﾞｼｯｸUB" pitchFamily="50" charset="-128"/>
                          <a:ea typeface="HGP創英角ｺﾞｼｯｸUB" pitchFamily="50" charset="-128"/>
                        </a:rPr>
                        <a:t> (a)Visible making system</a:t>
                      </a:r>
                      <a:endParaRPr kumimoji="1" lang="ja-JP" altLang="en-US" sz="2400" b="0" i="0" u="none" strike="noStrike" cap="none" normalizeH="0" baseline="0" dirty="0" smtClean="0">
                        <a:ln>
                          <a:noFill/>
                        </a:ln>
                        <a:solidFill>
                          <a:schemeClr val="bg1">
                            <a:lumMod val="65000"/>
                          </a:schemeClr>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noFill/>
                  </a:tcPr>
                </a:tc>
              </a:tr>
              <a:tr h="571500">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400" b="0" i="0" u="none" strike="noStrike" cap="none" normalizeH="0" baseline="0" smtClean="0">
                          <a:ln>
                            <a:noFill/>
                          </a:ln>
                          <a:solidFill>
                            <a:srgbClr val="B2B2B2"/>
                          </a:solidFill>
                          <a:effectLst/>
                          <a:latin typeface="HGP創英角ｺﾞｼｯｸUB" pitchFamily="50" charset="-128"/>
                          <a:ea typeface="HGP創英角ｺﾞｼｯｸUB" pitchFamily="50" charset="-128"/>
                        </a:rPr>
                        <a:t> (b)Offshore</a:t>
                      </a:r>
                      <a:endParaRPr kumimoji="1" lang="en-US" altLang="ja-JP" sz="2800" b="0" i="0" u="none" strike="noStrike" cap="none" normalizeH="0" baseline="0" dirty="0" smtClean="0">
                        <a:ln>
                          <a:noFill/>
                        </a:ln>
                        <a:solidFill>
                          <a:srgbClr val="B2B2B2"/>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noFill/>
                  </a:tcPr>
                </a:tc>
              </a:tr>
              <a:tr h="571500">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400" b="0" i="0" u="none" strike="noStrike" cap="none" normalizeH="0" baseline="0" smtClean="0">
                          <a:ln>
                            <a:noFill/>
                          </a:ln>
                          <a:solidFill>
                            <a:srgbClr val="B2B2B2"/>
                          </a:solidFill>
                          <a:effectLst/>
                          <a:latin typeface="HGP創英角ｺﾞｼｯｸUB" pitchFamily="50" charset="-128"/>
                          <a:ea typeface="HGP創英角ｺﾞｼｯｸUB" pitchFamily="50" charset="-128"/>
                        </a:rPr>
                        <a:t> (c)System improvement report</a:t>
                      </a:r>
                      <a:endParaRPr kumimoji="1" lang="ja-JP" altLang="en-US" sz="2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solidFill>
                      <a:srgbClr val="FFCCFF"/>
                    </a:solidFill>
                  </a:tcPr>
                </a:tc>
              </a:tr>
              <a:tr h="571500">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800" b="0" i="0" u="none" strike="noStrike" cap="none" normalizeH="0" baseline="0" smtClean="0">
                          <a:ln>
                            <a:noFill/>
                          </a:ln>
                          <a:solidFill>
                            <a:srgbClr val="B2B2B2"/>
                          </a:solidFill>
                          <a:effectLst/>
                          <a:latin typeface="HGP創英角ｺﾞｼｯｸUB" pitchFamily="50" charset="-128"/>
                          <a:ea typeface="HGP創英角ｺﾞｼｯｸUB" pitchFamily="50" charset="-128"/>
                        </a:rPr>
                        <a:t>② Report concerning AOC management</a:t>
                      </a:r>
                      <a:endParaRPr kumimoji="1" lang="ja-JP" altLang="en-US" sz="2800" b="0" i="0" u="none" strike="noStrike" cap="none" normalizeH="0" baseline="0" dirty="0" smtClean="0">
                        <a:ln>
                          <a:noFill/>
                        </a:ln>
                        <a:solidFill>
                          <a:srgbClr val="B2B2B2"/>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noFill/>
                  </a:tcPr>
                </a:tc>
              </a:tr>
              <a:tr h="509588">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400" b="0" i="0" u="none" strike="noStrike" cap="none" normalizeH="0" baseline="0" smtClean="0">
                          <a:ln>
                            <a:noFill/>
                          </a:ln>
                          <a:solidFill>
                            <a:srgbClr val="B2B2B2"/>
                          </a:solidFill>
                          <a:effectLst/>
                          <a:latin typeface="HGP創英角ｺﾞｼｯｸUB" pitchFamily="50" charset="-128"/>
                          <a:ea typeface="HGP創英角ｺﾞｼｯｸUB" pitchFamily="50" charset="-128"/>
                        </a:rPr>
                        <a:t> (a)Status report of matter</a:t>
                      </a:r>
                      <a:endParaRPr kumimoji="1" lang="ja-JP" altLang="en-US" sz="2400" b="0" i="0" u="none" strike="noStrike" cap="none" normalizeH="0" baseline="0" dirty="0" smtClean="0">
                        <a:ln>
                          <a:noFill/>
                        </a:ln>
                        <a:solidFill>
                          <a:srgbClr val="B2B2B2"/>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noFill/>
                  </a:tcPr>
                </a:tc>
              </a:tr>
              <a:tr h="509588">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400" b="0" i="0" u="none" strike="noStrike" cap="none" normalizeH="0" baseline="0" smtClean="0">
                          <a:ln>
                            <a:noFill/>
                          </a:ln>
                          <a:solidFill>
                            <a:srgbClr val="B2B2B2"/>
                          </a:solidFill>
                          <a:effectLst/>
                          <a:latin typeface="HGP創英角ｺﾞｼｯｸUB" pitchFamily="50" charset="-128"/>
                          <a:ea typeface="HGP創英角ｺﾞｼｯｸUB" pitchFamily="50" charset="-128"/>
                        </a:rPr>
                        <a:t> (b)Maintenance management operation results</a:t>
                      </a:r>
                      <a:endParaRPr kumimoji="1" lang="ja-JP" altLang="en-US" sz="2400" b="0" i="0" u="none" strike="noStrike" cap="none" normalizeH="0" baseline="0" dirty="0" smtClean="0">
                        <a:ln>
                          <a:noFill/>
                        </a:ln>
                        <a:solidFill>
                          <a:srgbClr val="B2B2B2"/>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noFill/>
                  </a:tcPr>
                </a:tc>
              </a:tr>
              <a:tr h="571500">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800" b="0" i="0" u="none" strike="noStrike" cap="none" normalizeH="0" baseline="0" smtClean="0">
                          <a:ln>
                            <a:noFill/>
                          </a:ln>
                          <a:solidFill>
                            <a:srgbClr val="B2B2B2"/>
                          </a:solidFill>
                          <a:effectLst/>
                          <a:latin typeface="HGP創英角ｺﾞｼｯｸUB" pitchFamily="50" charset="-128"/>
                          <a:ea typeface="HGP創英角ｺﾞｼｯｸUB" pitchFamily="50" charset="-128"/>
                        </a:rPr>
                        <a:t>③ Discussion visit matter</a:t>
                      </a:r>
                      <a:endParaRPr kumimoji="1" lang="ja-JP" altLang="en-US" sz="2800" b="0" i="0" u="none" strike="noStrike" cap="none" normalizeH="0" baseline="0" dirty="0" smtClean="0">
                        <a:ln>
                          <a:noFill/>
                        </a:ln>
                        <a:solidFill>
                          <a:srgbClr val="B2B2B2"/>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noFill/>
                  </a:tcPr>
                </a:tc>
              </a:tr>
            </a:tbl>
          </a:graphicData>
        </a:graphic>
      </p:graphicFrame>
      <p:sp>
        <p:nvSpPr>
          <p:cNvPr id="5" name="Rectangle 27"/>
          <p:cNvSpPr>
            <a:spLocks noChangeArrowheads="1"/>
          </p:cNvSpPr>
          <p:nvPr/>
        </p:nvSpPr>
        <p:spPr bwMode="auto">
          <a:xfrm>
            <a:off x="1208584" y="44624"/>
            <a:ext cx="854323" cy="392113"/>
          </a:xfrm>
          <a:prstGeom prst="rect">
            <a:avLst/>
          </a:prstGeom>
          <a:solidFill>
            <a:srgbClr val="FFCCFF"/>
          </a:solidFill>
          <a:ln w="6350" algn="ctr">
            <a:solidFill>
              <a:srgbClr val="333333"/>
            </a:solidFill>
            <a:miter lim="800000"/>
            <a:headEnd/>
            <a:tailEnd/>
          </a:ln>
        </p:spPr>
        <p:txBody>
          <a:bodyPr vert="horz" wrap="square" lIns="36000" tIns="36000" rIns="36000" bIns="36000" numCol="1" anchor="ctr" anchorCtr="0" compatLnSpc="1">
            <a:prstTxWarp prst="textNoShape">
              <a:avLst/>
            </a:prstTxWarp>
          </a:bodyPr>
          <a:lstStyle/>
          <a:p>
            <a:pPr algn="ctr"/>
            <a:r>
              <a:rPr lang="en-US" altLang="ja-JP" sz="1400" smtClean="0">
                <a:solidFill>
                  <a:srgbClr val="000000"/>
                </a:solidFill>
                <a:latin typeface="HGP創英角ｺﾞｼｯｸUB"/>
                <a:ea typeface="HGP創英角ｺﾞｼｯｸUB"/>
                <a:cs typeface="ＭＳ Ｐゴシック" pitchFamily="50" charset="-128"/>
              </a:rPr>
              <a:t>Before①</a:t>
            </a:r>
            <a:endParaRPr lang="ja-JP" altLang="en-US" sz="1400" dirty="0" smtClean="0">
              <a:solidFill>
                <a:srgbClr val="000000"/>
              </a:solidFill>
              <a:latin typeface="HGP創英角ｺﾞｼｯｸUB"/>
              <a:ea typeface="HGP創英角ｺﾞｼｯｸUB"/>
              <a:cs typeface="ＭＳ Ｐゴシック" pitchFamily="50" charset="-128"/>
            </a:endParaRPr>
          </a:p>
        </p:txBody>
      </p:sp>
    </p:spTree>
    <p:extLst>
      <p:ext uri="{BB962C8B-B14F-4D97-AF65-F5344CB8AC3E}">
        <p14:creationId xmlns:p14="http://schemas.microsoft.com/office/powerpoint/2010/main" val="40090797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
          <p:cNvGraphicFramePr>
            <a:graphicFrameLocks noGrp="1"/>
          </p:cNvGraphicFramePr>
          <p:nvPr>
            <p:extLst>
              <p:ext uri="{D42A27DB-BD31-4B8C-83A1-F6EECF244321}">
                <p14:modId xmlns:p14="http://schemas.microsoft.com/office/powerpoint/2010/main" val="3940787767"/>
              </p:ext>
            </p:extLst>
          </p:nvPr>
        </p:nvGraphicFramePr>
        <p:xfrm>
          <a:off x="884238" y="1344613"/>
          <a:ext cx="8137525" cy="4429462"/>
        </p:xfrm>
        <a:graphic>
          <a:graphicData uri="http://schemas.openxmlformats.org/drawingml/2006/table">
            <a:tbl>
              <a:tblPr/>
              <a:tblGrid>
                <a:gridCol w="8137525"/>
              </a:tblGrid>
              <a:tr h="571500">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800" b="0" i="0" u="none" strike="noStrike" cap="none" normalizeH="0" baseline="0" smtClean="0">
                          <a:ln>
                            <a:noFill/>
                          </a:ln>
                          <a:solidFill>
                            <a:schemeClr val="bg1">
                              <a:lumMod val="65000"/>
                            </a:schemeClr>
                          </a:solidFill>
                          <a:effectLst/>
                          <a:latin typeface="HGP創英角ｺﾞｼｯｸUB" pitchFamily="50" charset="-128"/>
                          <a:ea typeface="HGP創英角ｺﾞｼｯｸUB" pitchFamily="50" charset="-128"/>
                        </a:rPr>
                        <a:t>① Report of the last point and problem this time</a:t>
                      </a:r>
                      <a:endParaRPr kumimoji="1" lang="ja-JP" altLang="en-US" sz="2800" b="0" i="0" u="none" strike="noStrike" cap="none" normalizeH="0" baseline="0" dirty="0" smtClean="0">
                        <a:ln>
                          <a:noFill/>
                        </a:ln>
                        <a:solidFill>
                          <a:schemeClr val="bg1">
                            <a:lumMod val="65000"/>
                          </a:schemeClr>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noFill/>
                  </a:tcPr>
                </a:tc>
              </a:tr>
              <a:tr h="552450">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400" b="0" i="0" u="none" strike="noStrike" cap="none" normalizeH="0" baseline="0" smtClean="0">
                          <a:ln>
                            <a:noFill/>
                          </a:ln>
                          <a:solidFill>
                            <a:schemeClr val="bg1">
                              <a:lumMod val="65000"/>
                            </a:schemeClr>
                          </a:solidFill>
                          <a:effectLst/>
                          <a:latin typeface="HGP創英角ｺﾞｼｯｸUB" pitchFamily="50" charset="-128"/>
                          <a:ea typeface="HGP創英角ｺﾞｼｯｸUB" pitchFamily="50" charset="-128"/>
                        </a:rPr>
                        <a:t> (a)Visible making system</a:t>
                      </a:r>
                      <a:endParaRPr kumimoji="1" lang="ja-JP" altLang="en-US" sz="2400" b="0" i="0" u="none" strike="noStrike" cap="none" normalizeH="0" baseline="0" dirty="0" smtClean="0">
                        <a:ln>
                          <a:noFill/>
                        </a:ln>
                        <a:solidFill>
                          <a:schemeClr val="bg1">
                            <a:lumMod val="65000"/>
                          </a:schemeClr>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noFill/>
                  </a:tcPr>
                </a:tc>
              </a:tr>
              <a:tr h="571500">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400" b="0" i="0" u="none" strike="noStrike" cap="none" normalizeH="0" baseline="0" smtClean="0">
                          <a:ln>
                            <a:noFill/>
                          </a:ln>
                          <a:solidFill>
                            <a:srgbClr val="969696"/>
                          </a:solidFill>
                          <a:effectLst/>
                          <a:latin typeface="HGP創英角ｺﾞｼｯｸUB" pitchFamily="50" charset="-128"/>
                          <a:ea typeface="HGP創英角ｺﾞｼｯｸUB" pitchFamily="50" charset="-128"/>
                        </a:rPr>
                        <a:t> (b)Offshore</a:t>
                      </a:r>
                      <a:endParaRPr kumimoji="1" lang="en-US" altLang="ja-JP" sz="2800" b="0" i="0" u="none" strike="noStrike" cap="none" normalizeH="0" baseline="0" dirty="0" smtClean="0">
                        <a:ln>
                          <a:noFill/>
                        </a:ln>
                        <a:solidFill>
                          <a:schemeClr val="bg1">
                            <a:lumMod val="65000"/>
                          </a:schemeClr>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noFill/>
                  </a:tcPr>
                </a:tc>
              </a:tr>
              <a:tr h="571500">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defRPr/>
                      </a:pPr>
                      <a:r>
                        <a:rPr kumimoji="1" lang="en-US" altLang="ja-JP" sz="2400" b="0" i="0" u="none" strike="noStrike" cap="none" normalizeH="0" baseline="0" smtClean="0">
                          <a:ln>
                            <a:noFill/>
                          </a:ln>
                          <a:solidFill>
                            <a:srgbClr val="B2B2B2"/>
                          </a:solidFill>
                          <a:effectLst/>
                          <a:latin typeface="HGP創英角ｺﾞｼｯｸUB" pitchFamily="50" charset="-128"/>
                          <a:ea typeface="HGP創英角ｺﾞｼｯｸUB" pitchFamily="50" charset="-128"/>
                        </a:rPr>
                        <a:t> (c)System improvement report</a:t>
                      </a:r>
                      <a:endParaRPr kumimoji="1" lang="en-US" altLang="ja-JP" sz="2400" b="0" i="0" u="none" strike="noStrike" kern="1200" cap="none" normalizeH="0" baseline="0" dirty="0" smtClean="0">
                        <a:ln>
                          <a:noFill/>
                        </a:ln>
                        <a:solidFill>
                          <a:srgbClr val="B2B2B2"/>
                        </a:solidFill>
                        <a:effectLst/>
                        <a:latin typeface="HGP創英角ｺﾞｼｯｸUB" pitchFamily="50" charset="-128"/>
                        <a:ea typeface="HGP創英角ｺﾞｼｯｸUB" pitchFamily="50" charset="-128"/>
                        <a:cs typeface="+mn-cs"/>
                      </a:endParaRPr>
                    </a:p>
                  </a:txBody>
                  <a:tcPr marL="45809" marR="45809" marT="71998" marB="71998" horzOverflow="overflow">
                    <a:lnL>
                      <a:noFill/>
                    </a:lnL>
                    <a:lnR>
                      <a:noFill/>
                    </a:lnR>
                    <a:lnT>
                      <a:noFill/>
                    </a:lnT>
                    <a:lnB>
                      <a:noFill/>
                    </a:lnB>
                    <a:lnTlToBr>
                      <a:noFill/>
                    </a:lnTlToBr>
                    <a:lnBlToTr>
                      <a:noFill/>
                    </a:lnBlToTr>
                    <a:noFill/>
                  </a:tcPr>
                </a:tc>
              </a:tr>
              <a:tr h="571500">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800" b="0" i="0" u="none" strike="noStrike" cap="none" normalizeH="0" baseline="0" smtClean="0">
                          <a:ln>
                            <a:noFill/>
                          </a:ln>
                          <a:solidFill>
                            <a:schemeClr val="bg1"/>
                          </a:solidFill>
                          <a:effectLst/>
                          <a:latin typeface="HGP創英角ｺﾞｼｯｸUB" pitchFamily="50" charset="-128"/>
                          <a:ea typeface="HGP創英角ｺﾞｼｯｸUB" pitchFamily="50" charset="-128"/>
                        </a:rPr>
                        <a:t>② Report concerning AOC management</a:t>
                      </a:r>
                      <a:endParaRPr kumimoji="1" lang="ja-JP" altLang="en-US" sz="2800" b="0" i="0" u="none" strike="noStrike" cap="none" normalizeH="0" baseline="0" dirty="0" smtClean="0">
                        <a:ln>
                          <a:noFill/>
                        </a:ln>
                        <a:solidFill>
                          <a:schemeClr val="bg1"/>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solidFill>
                      <a:srgbClr val="6600FF"/>
                    </a:solidFill>
                  </a:tcPr>
                </a:tc>
              </a:tr>
              <a:tr h="509588">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4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 (a)Status report of matter</a:t>
                      </a:r>
                      <a:endParaRPr kumimoji="1" lang="ja-JP" altLang="en-US" sz="2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solidFill>
                      <a:srgbClr val="FFCCFF"/>
                    </a:solidFill>
                  </a:tcPr>
                </a:tc>
              </a:tr>
              <a:tr h="509588">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400" b="0" i="0" u="none" strike="noStrike" cap="none" normalizeH="0" baseline="0" smtClean="0">
                          <a:ln>
                            <a:noFill/>
                          </a:ln>
                          <a:solidFill>
                            <a:srgbClr val="B2B2B2"/>
                          </a:solidFill>
                          <a:effectLst/>
                          <a:latin typeface="HGP創英角ｺﾞｼｯｸUB" pitchFamily="50" charset="-128"/>
                          <a:ea typeface="HGP創英角ｺﾞｼｯｸUB" pitchFamily="50" charset="-128"/>
                        </a:rPr>
                        <a:t> (b)Maintenance management operation results</a:t>
                      </a:r>
                      <a:endParaRPr kumimoji="1" lang="ja-JP" altLang="en-US" sz="2400" b="0" i="0" u="none" strike="noStrike" cap="none" normalizeH="0" baseline="0" dirty="0" smtClean="0">
                        <a:ln>
                          <a:noFill/>
                        </a:ln>
                        <a:solidFill>
                          <a:srgbClr val="B2B2B2"/>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noFill/>
                  </a:tcPr>
                </a:tc>
              </a:tr>
              <a:tr h="571500">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1" lang="en-US" altLang="ja-JP" sz="2800" b="0" i="0" u="none" strike="noStrike" cap="none" normalizeH="0" baseline="0" smtClean="0">
                          <a:ln>
                            <a:noFill/>
                          </a:ln>
                          <a:solidFill>
                            <a:srgbClr val="B2B2B2"/>
                          </a:solidFill>
                          <a:effectLst/>
                          <a:latin typeface="HGP創英角ｺﾞｼｯｸUB" pitchFamily="50" charset="-128"/>
                          <a:ea typeface="HGP創英角ｺﾞｼｯｸUB" pitchFamily="50" charset="-128"/>
                        </a:rPr>
                        <a:t>③ Discussion visit matter</a:t>
                      </a:r>
                      <a:endParaRPr kumimoji="1" lang="ja-JP" altLang="en-US" sz="2800" b="0" i="0" u="none" strike="noStrike" cap="none" normalizeH="0" baseline="0" dirty="0" smtClean="0">
                        <a:ln>
                          <a:noFill/>
                        </a:ln>
                        <a:solidFill>
                          <a:srgbClr val="B2B2B2"/>
                        </a:solidFill>
                        <a:effectLst/>
                        <a:latin typeface="HGP創英角ｺﾞｼｯｸUB" pitchFamily="50" charset="-128"/>
                        <a:ea typeface="HGP創英角ｺﾞｼｯｸUB" pitchFamily="50" charset="-128"/>
                      </a:endParaRPr>
                    </a:p>
                  </a:txBody>
                  <a:tcPr marL="45809" marR="45809" marT="71998" marB="71998" horzOverflow="overflow">
                    <a:lnL>
                      <a:noFill/>
                    </a:lnL>
                    <a:lnR>
                      <a:noFill/>
                    </a:lnR>
                    <a:lnT>
                      <a:noFill/>
                    </a:lnT>
                    <a:lnB>
                      <a:noFill/>
                    </a:lnB>
                    <a:lnTlToBr>
                      <a:noFill/>
                    </a:lnTlToBr>
                    <a:lnBlToTr>
                      <a:noFill/>
                    </a:lnBlToTr>
                    <a:noFill/>
                  </a:tcPr>
                </a:tc>
              </a:tr>
            </a:tbl>
          </a:graphicData>
        </a:graphic>
      </p:graphicFrame>
      <p:sp>
        <p:nvSpPr>
          <p:cNvPr id="5" name="Rectangle 27"/>
          <p:cNvSpPr>
            <a:spLocks noChangeArrowheads="1"/>
          </p:cNvSpPr>
          <p:nvPr/>
        </p:nvSpPr>
        <p:spPr bwMode="auto">
          <a:xfrm>
            <a:off x="1208584" y="44624"/>
            <a:ext cx="854323" cy="392113"/>
          </a:xfrm>
          <a:prstGeom prst="rect">
            <a:avLst/>
          </a:prstGeom>
          <a:solidFill>
            <a:srgbClr val="FFCCFF"/>
          </a:solidFill>
          <a:ln w="6350" algn="ctr">
            <a:solidFill>
              <a:srgbClr val="333333"/>
            </a:solidFill>
            <a:miter lim="800000"/>
            <a:headEnd/>
            <a:tailEnd/>
          </a:ln>
        </p:spPr>
        <p:txBody>
          <a:bodyPr vert="horz" wrap="square" lIns="36000" tIns="36000" rIns="36000" bIns="36000" numCol="1" anchor="ctr" anchorCtr="0" compatLnSpc="1">
            <a:prstTxWarp prst="textNoShape">
              <a:avLst/>
            </a:prstTxWarp>
          </a:bodyPr>
          <a:lstStyle/>
          <a:p>
            <a:pPr algn="ctr"/>
            <a:r>
              <a:rPr lang="en-US" altLang="ja-JP" sz="1400" smtClean="0">
                <a:solidFill>
                  <a:srgbClr val="000000"/>
                </a:solidFill>
                <a:latin typeface="HGP創英角ｺﾞｼｯｸUB"/>
                <a:ea typeface="HGP創英角ｺﾞｼｯｸUB"/>
                <a:cs typeface="ＭＳ Ｐゴシック" pitchFamily="50" charset="-128"/>
              </a:rPr>
              <a:t>Before②</a:t>
            </a:r>
            <a:endParaRPr lang="ja-JP" altLang="en-US" sz="1400" dirty="0" smtClean="0">
              <a:solidFill>
                <a:srgbClr val="000000"/>
              </a:solidFill>
              <a:latin typeface="HGP創英角ｺﾞｼｯｸUB"/>
              <a:ea typeface="HGP創英角ｺﾞｼｯｸUB"/>
              <a:cs typeface="ＭＳ Ｐゴシック" pitchFamily="50" charset="-128"/>
            </a:endParaRPr>
          </a:p>
        </p:txBody>
      </p:sp>
      <p:sp>
        <p:nvSpPr>
          <p:cNvPr id="6" name="四角形吹き出し 5"/>
          <p:cNvSpPr/>
          <p:nvPr/>
        </p:nvSpPr>
        <p:spPr>
          <a:xfrm>
            <a:off x="4916996" y="2636912"/>
            <a:ext cx="4229687" cy="828092"/>
          </a:xfrm>
          <a:prstGeom prst="wedgeRectCallout">
            <a:avLst>
              <a:gd name="adj1" fmla="val -19080"/>
              <a:gd name="adj2" fmla="val 69610"/>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rgbClr val="FFFFFF"/>
                </a:solidFill>
                <a:latin typeface="HGP創英角ｺﾞｼｯｸUB"/>
                <a:ea typeface="HGP創英角ｺﾞｼｯｸUB"/>
              </a:rPr>
              <a:t>The color is different. </a:t>
            </a:r>
          </a:p>
          <a:p>
            <a:pPr algn="ctr"/>
            <a:r>
              <a:rPr lang="en-US" altLang="ja-JP" smtClean="0">
                <a:solidFill>
                  <a:srgbClr val="FFFFFF"/>
                </a:solidFill>
                <a:latin typeface="HGP創英角ｺﾞｼｯｸUB"/>
                <a:ea typeface="HGP創英角ｺﾞｼｯｸUB"/>
              </a:rPr>
              <a:t>If the color used is decided, it is not generated. </a:t>
            </a:r>
            <a:endParaRPr lang="ja-JP" altLang="en-US" dirty="0">
              <a:solidFill>
                <a:srgbClr val="FFFFFF"/>
              </a:solidFill>
              <a:latin typeface="HGP創英角ｺﾞｼｯｸUB"/>
              <a:ea typeface="HGP創英角ｺﾞｼｯｸUB"/>
            </a:endParaRPr>
          </a:p>
        </p:txBody>
      </p:sp>
    </p:spTree>
    <p:extLst>
      <p:ext uri="{BB962C8B-B14F-4D97-AF65-F5344CB8AC3E}">
        <p14:creationId xmlns:p14="http://schemas.microsoft.com/office/powerpoint/2010/main" val="39796872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611913246"/>
              </p:ext>
            </p:extLst>
          </p:nvPr>
        </p:nvGraphicFramePr>
        <p:xfrm>
          <a:off x="1767086" y="1282240"/>
          <a:ext cx="6397625" cy="4786308"/>
        </p:xfrm>
        <a:graphic>
          <a:graphicData uri="http://schemas.openxmlformats.org/drawingml/2006/table">
            <a:tbl>
              <a:tblPr firstRow="1" bandRow="1">
                <a:tableStyleId>{5C22544A-7EE6-4342-B048-85BDC9FD1C3A}</a:tableStyleId>
              </a:tblPr>
              <a:tblGrid>
                <a:gridCol w="1052514"/>
                <a:gridCol w="5345111"/>
              </a:tblGrid>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1.</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Introduction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algn="ctr"/>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2.</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Base of presentation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3.</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Making of Power Point material</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4.</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Summary and homework </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Review</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Homework</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1" lang="en-US" altLang="ja-JP" sz="2400" b="0" i="0" u="none" strike="noStrike" kern="1200" cap="none" spc="0" normalizeH="0" baseline="0" noProof="0" smtClean="0">
                          <a:ln>
                            <a:noFill/>
                          </a:ln>
                          <a:solidFill>
                            <a:srgbClr val="000000"/>
                          </a:solidFill>
                          <a:effectLst/>
                          <a:uLnTx/>
                          <a:uFillTx/>
                          <a:latin typeface="HGP創英角ｺﾞｼｯｸUB" pitchFamily="50" charset="-128"/>
                          <a:ea typeface="HGP創英角ｺﾞｼｯｸUB" pitchFamily="50" charset="-128"/>
                          <a:cs typeface="+mn-cs"/>
                        </a:rPr>
                        <a:t>At the end</a:t>
                      </a:r>
                      <a:endParaRPr kumimoji="1" lang="ja-JP" altLang="en-US" sz="2400" b="0" i="0" u="none" strike="noStrike" kern="1200" cap="none" spc="0" normalizeH="0" baseline="0" noProof="0" dirty="0" smtClean="0">
                        <a:ln>
                          <a:noFill/>
                        </a:ln>
                        <a:solidFill>
                          <a:srgbClr val="000000"/>
                        </a:solidFill>
                        <a:effectLst/>
                        <a:uLnTx/>
                        <a:uFillTx/>
                        <a:latin typeface="HGP創英角ｺﾞｼｯｸUB" pitchFamily="50" charset="-128"/>
                        <a:ea typeface="HGP創英角ｺﾞｼｯｸUB" pitchFamily="50" charset="-128"/>
                        <a:cs typeface="+mn-cs"/>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9817304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What kind of techniques to organize things </a:t>
            </a:r>
          </a:p>
          <a:p>
            <a:r>
              <a:rPr lang="en-US" altLang="ja-JP" dirty="0" smtClean="0"/>
              <a:t>we want to tell are there existing?</a:t>
            </a:r>
          </a:p>
          <a:p>
            <a:r>
              <a:rPr lang="en-US" altLang="ja-JP" dirty="0" smtClean="0">
                <a:solidFill>
                  <a:schemeClr val="bg1"/>
                </a:solidFill>
              </a:rPr>
              <a:t>KJ method, </a:t>
            </a:r>
            <a:r>
              <a:rPr lang="en-US" altLang="ja-JP" dirty="0" err="1" smtClean="0">
                <a:solidFill>
                  <a:schemeClr val="bg1"/>
                </a:solidFill>
              </a:rPr>
              <a:t>mindmap</a:t>
            </a:r>
            <a:r>
              <a:rPr lang="en-US" altLang="ja-JP" dirty="0" smtClean="0">
                <a:solidFill>
                  <a:schemeClr val="bg1"/>
                </a:solidFill>
              </a:rPr>
              <a:t>, storyline(bottom-up, top-down</a:t>
            </a:r>
            <a:r>
              <a:rPr lang="en-US" altLang="ja-JP" dirty="0">
                <a:solidFill>
                  <a:schemeClr val="bg1"/>
                </a:solidFill>
              </a:rPr>
              <a:t>), Deductive method (syllogism),Induction method (analysis)</a:t>
            </a:r>
            <a:endParaRPr lang="en-US" altLang="ja-JP" dirty="0" smtClean="0">
              <a:solidFill>
                <a:schemeClr val="bg1"/>
              </a:solidFill>
            </a:endParaRPr>
          </a:p>
        </p:txBody>
      </p:sp>
      <p:sp>
        <p:nvSpPr>
          <p:cNvPr id="3" name="タイトル 2"/>
          <p:cNvSpPr>
            <a:spLocks noGrp="1"/>
          </p:cNvSpPr>
          <p:nvPr>
            <p:ph type="title"/>
          </p:nvPr>
        </p:nvSpPr>
        <p:spPr/>
        <p:txBody>
          <a:bodyPr/>
          <a:lstStyle/>
          <a:p>
            <a:r>
              <a:rPr lang="en-US" altLang="ja-JP" smtClean="0"/>
              <a:t>Review ①</a:t>
            </a:r>
            <a:endParaRPr kumimoji="1" lang="ja-JP" altLang="en-US" dirty="0"/>
          </a:p>
        </p:txBody>
      </p:sp>
    </p:spTree>
    <p:extLst>
      <p:ext uri="{BB962C8B-B14F-4D97-AF65-F5344CB8AC3E}">
        <p14:creationId xmlns:p14="http://schemas.microsoft.com/office/powerpoint/2010/main" val="529855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mtClean="0"/>
              <a:t>Goal of presentation</a:t>
            </a:r>
            <a:endParaRPr kumimoji="1" lang="ja-JP" altLang="en-US" dirty="0"/>
          </a:p>
        </p:txBody>
      </p:sp>
      <p:sp>
        <p:nvSpPr>
          <p:cNvPr id="5" name="コンテンツ プレースホルダ 4"/>
          <p:cNvSpPr>
            <a:spLocks noGrp="1"/>
          </p:cNvSpPr>
          <p:nvPr>
            <p:ph idx="1"/>
          </p:nvPr>
        </p:nvSpPr>
        <p:spPr/>
        <p:txBody>
          <a:bodyPr/>
          <a:lstStyle/>
          <a:p>
            <a:r>
              <a:rPr lang="en-US" altLang="ja-JP" dirty="0" smtClean="0"/>
              <a:t>Transmit what we want to tell to the other party. And, the action should be able to be promote their action. </a:t>
            </a:r>
            <a:endParaRPr kumimoji="1" lang="ja-JP" altLang="en-US" dirty="0"/>
          </a:p>
        </p:txBody>
      </p:sp>
      <p:sp>
        <p:nvSpPr>
          <p:cNvPr id="27" name="フリーフォーム 26"/>
          <p:cNvSpPr/>
          <p:nvPr/>
        </p:nvSpPr>
        <p:spPr>
          <a:xfrm>
            <a:off x="595178" y="2600980"/>
            <a:ext cx="1365000" cy="3600000"/>
          </a:xfrm>
          <a:custGeom>
            <a:avLst/>
            <a:gdLst>
              <a:gd name="connsiteX0" fmla="*/ 0 w 8283389"/>
              <a:gd name="connsiteY0" fmla="*/ 0 h 1123200"/>
              <a:gd name="connsiteX1" fmla="*/ 8283389 w 8283389"/>
              <a:gd name="connsiteY1" fmla="*/ 0 h 1123200"/>
              <a:gd name="connsiteX2" fmla="*/ 8283389 w 8283389"/>
              <a:gd name="connsiteY2" fmla="*/ 1123200 h 1123200"/>
              <a:gd name="connsiteX3" fmla="*/ 0 w 8283389"/>
              <a:gd name="connsiteY3" fmla="*/ 1123200 h 1123200"/>
              <a:gd name="connsiteX4" fmla="*/ 0 w 8283389"/>
              <a:gd name="connsiteY4" fmla="*/ 0 h 112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3389" h="1123200">
                <a:moveTo>
                  <a:pt x="0" y="0"/>
                </a:moveTo>
                <a:lnTo>
                  <a:pt x="8283389" y="0"/>
                </a:lnTo>
                <a:lnTo>
                  <a:pt x="8283389" y="1123200"/>
                </a:lnTo>
                <a:lnTo>
                  <a:pt x="0" y="1123200"/>
                </a:lnTo>
                <a:lnTo>
                  <a:pt x="0" y="0"/>
                </a:lnTo>
                <a:close/>
              </a:path>
            </a:pathLst>
          </a:custGeom>
          <a:solidFill>
            <a:srgbClr val="FF99FF"/>
          </a:solidFill>
          <a:ln w="9525">
            <a:solidFill>
              <a:schemeClr val="tx1"/>
            </a:solidFill>
          </a:ln>
          <a:effectLst/>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2000" tIns="158496" rIns="72000" bIns="158496" numCol="1" spcCol="1270" anchor="ctr" anchorCtr="0">
            <a:noAutofit/>
          </a:bodyPr>
          <a:lstStyle/>
          <a:p>
            <a:pPr algn="ctr"/>
            <a:r>
              <a:rPr lang="en-US" altLang="ja-JP" sz="2400" smtClean="0">
                <a:solidFill>
                  <a:schemeClr val="tx1"/>
                </a:solidFill>
                <a:latin typeface="HGP創英角ｺﾞｼｯｸUB" pitchFamily="50" charset="-128"/>
                <a:ea typeface="HGP創英角ｺﾞｼｯｸUB" pitchFamily="50" charset="-128"/>
              </a:rPr>
              <a:t>100</a:t>
            </a:r>
            <a:endParaRPr lang="en-US" altLang="ja-JP" sz="2400" dirty="0" smtClean="0">
              <a:solidFill>
                <a:schemeClr val="tx1"/>
              </a:solidFill>
              <a:latin typeface="HGP創英角ｺﾞｼｯｸUB" pitchFamily="50" charset="-128"/>
              <a:ea typeface="HGP創英角ｺﾞｼｯｸUB" pitchFamily="50" charset="-128"/>
            </a:endParaRPr>
          </a:p>
        </p:txBody>
      </p:sp>
      <p:sp>
        <p:nvSpPr>
          <p:cNvPr id="28" name="フリーフォーム 27"/>
          <p:cNvSpPr/>
          <p:nvPr/>
        </p:nvSpPr>
        <p:spPr>
          <a:xfrm>
            <a:off x="2718088" y="3140981"/>
            <a:ext cx="1365000" cy="3060000"/>
          </a:xfrm>
          <a:custGeom>
            <a:avLst/>
            <a:gdLst>
              <a:gd name="connsiteX0" fmla="*/ 0 w 8283389"/>
              <a:gd name="connsiteY0" fmla="*/ 0 h 1123200"/>
              <a:gd name="connsiteX1" fmla="*/ 8283389 w 8283389"/>
              <a:gd name="connsiteY1" fmla="*/ 0 h 1123200"/>
              <a:gd name="connsiteX2" fmla="*/ 8283389 w 8283389"/>
              <a:gd name="connsiteY2" fmla="*/ 1123200 h 1123200"/>
              <a:gd name="connsiteX3" fmla="*/ 0 w 8283389"/>
              <a:gd name="connsiteY3" fmla="*/ 1123200 h 1123200"/>
              <a:gd name="connsiteX4" fmla="*/ 0 w 8283389"/>
              <a:gd name="connsiteY4" fmla="*/ 0 h 112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3389" h="1123200">
                <a:moveTo>
                  <a:pt x="0" y="0"/>
                </a:moveTo>
                <a:lnTo>
                  <a:pt x="8283389" y="0"/>
                </a:lnTo>
                <a:lnTo>
                  <a:pt x="8283389" y="1123200"/>
                </a:lnTo>
                <a:lnTo>
                  <a:pt x="0" y="1123200"/>
                </a:lnTo>
                <a:lnTo>
                  <a:pt x="0" y="0"/>
                </a:lnTo>
                <a:close/>
              </a:path>
            </a:pathLst>
          </a:custGeom>
          <a:solidFill>
            <a:srgbClr val="FF99FF"/>
          </a:solidFill>
          <a:ln w="9525">
            <a:solidFill>
              <a:schemeClr val="tx1"/>
            </a:solidFill>
          </a:ln>
          <a:effectLst/>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2000" tIns="158496" rIns="72000" bIns="158496" numCol="1" spcCol="1270" anchor="ctr" anchorCtr="0">
            <a:noAutofit/>
          </a:bodyPr>
          <a:lstStyle/>
          <a:p>
            <a:pPr algn="ctr"/>
            <a:r>
              <a:rPr lang="en-US" altLang="ja-JP" sz="2400" smtClean="0">
                <a:solidFill>
                  <a:schemeClr val="tx1"/>
                </a:solidFill>
                <a:latin typeface="HGP創英角ｺﾞｼｯｸUB" pitchFamily="50" charset="-128"/>
                <a:ea typeface="HGP創英角ｺﾞｼｯｸUB" pitchFamily="50" charset="-128"/>
              </a:rPr>
              <a:t>85</a:t>
            </a:r>
            <a:endParaRPr lang="en-US" altLang="ja-JP" sz="2400" dirty="0" smtClean="0">
              <a:solidFill>
                <a:schemeClr val="tx1"/>
              </a:solidFill>
              <a:latin typeface="HGP創英角ｺﾞｼｯｸUB" pitchFamily="50" charset="-128"/>
              <a:ea typeface="HGP創英角ｺﾞｼｯｸUB" pitchFamily="50" charset="-128"/>
            </a:endParaRPr>
          </a:p>
        </p:txBody>
      </p:sp>
      <p:sp>
        <p:nvSpPr>
          <p:cNvPr id="13" name="正方形/長方形 12"/>
          <p:cNvSpPr/>
          <p:nvPr/>
        </p:nvSpPr>
        <p:spPr bwMode="auto">
          <a:xfrm>
            <a:off x="2718088" y="2602118"/>
            <a:ext cx="1365000" cy="540000"/>
          </a:xfrm>
          <a:prstGeom prst="rect">
            <a:avLst/>
          </a:prstGeom>
          <a:solidFill>
            <a:schemeClr val="accent3"/>
          </a:solidFill>
          <a:ln w="9525">
            <a:solidFill>
              <a:schemeClr val="tx1"/>
            </a:solidFill>
            <a:prstDash val="dash"/>
            <a:miter lim="800000"/>
            <a:headEnd/>
            <a:tailEnd/>
          </a:ln>
          <a:effectLst/>
        </p:spPr>
        <p:txBody>
          <a:bodyPr wrap="none" tIns="36000" bIns="36000" anchor="ctr"/>
          <a:lstStyle/>
          <a:p>
            <a:pPr algn="ctr">
              <a:defRPr/>
            </a:pPr>
            <a:r>
              <a:rPr lang="en-US" altLang="ja-JP" sz="1800" b="1" dirty="0" smtClean="0">
                <a:solidFill>
                  <a:srgbClr val="C00000"/>
                </a:solidFill>
                <a:latin typeface="HGP創英角ｺﾞｼｯｸUB" pitchFamily="50" charset="-128"/>
              </a:rPr>
              <a:t>It is not possible </a:t>
            </a:r>
          </a:p>
          <a:p>
            <a:pPr algn="ctr">
              <a:defRPr/>
            </a:pPr>
            <a:r>
              <a:rPr lang="en-US" altLang="ja-JP" sz="1800" b="1" dirty="0" smtClean="0">
                <a:solidFill>
                  <a:srgbClr val="C00000"/>
                </a:solidFill>
                <a:latin typeface="HGP創英角ｺﾞｼｯｸUB" pitchFamily="50" charset="-128"/>
              </a:rPr>
              <a:t>to agree. </a:t>
            </a:r>
          </a:p>
        </p:txBody>
      </p:sp>
      <p:sp>
        <p:nvSpPr>
          <p:cNvPr id="44" name="左右矢印 43"/>
          <p:cNvSpPr/>
          <p:nvPr/>
        </p:nvSpPr>
        <p:spPr>
          <a:xfrm>
            <a:off x="2050609" y="2882900"/>
            <a:ext cx="577048" cy="3036163"/>
          </a:xfrm>
          <a:prstGeom prst="leftRightArrow">
            <a:avLst>
              <a:gd name="adj1" fmla="val 57522"/>
              <a:gd name="adj2" fmla="val 40000"/>
            </a:avLst>
          </a:prstGeom>
          <a:solidFill>
            <a:srgbClr val="C00000"/>
          </a:solidFill>
        </p:spPr>
        <p:txBody>
          <a:bodyPr wrap="square" rtlCol="0" anchor="ctr">
            <a:noAutofit/>
          </a:bodyPr>
          <a:lstStyle/>
          <a:p>
            <a:pPr marL="268288" indent="-268288" algn="ctr">
              <a:buClr>
                <a:srgbClr val="FF0000"/>
              </a:buClr>
              <a:buFont typeface="Wingdings" pitchFamily="2" charset="2"/>
              <a:buChar char="ü"/>
            </a:pPr>
            <a:endParaRPr kumimoji="1" lang="ja-JP" altLang="en-US" sz="2400" dirty="0" smtClean="0">
              <a:latin typeface="+mn-ea"/>
              <a:ea typeface="+mn-ea"/>
            </a:endParaRPr>
          </a:p>
        </p:txBody>
      </p:sp>
      <p:grpSp>
        <p:nvGrpSpPr>
          <p:cNvPr id="3" name="グループ化 2"/>
          <p:cNvGrpSpPr/>
          <p:nvPr/>
        </p:nvGrpSpPr>
        <p:grpSpPr>
          <a:xfrm>
            <a:off x="595178" y="1818101"/>
            <a:ext cx="1365000" cy="523220"/>
            <a:chOff x="573246" y="1905783"/>
            <a:chExt cx="1365000" cy="523220"/>
          </a:xfrm>
        </p:grpSpPr>
        <p:cxnSp>
          <p:nvCxnSpPr>
            <p:cNvPr id="46" name="直線コネクタ 45"/>
            <p:cNvCxnSpPr/>
            <p:nvPr/>
          </p:nvCxnSpPr>
          <p:spPr bwMode="auto">
            <a:xfrm>
              <a:off x="573246" y="2429003"/>
              <a:ext cx="1365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7" name="テキスト ボックス 46"/>
            <p:cNvSpPr txBox="1"/>
            <p:nvPr/>
          </p:nvSpPr>
          <p:spPr>
            <a:xfrm>
              <a:off x="573246" y="1905783"/>
              <a:ext cx="1365000" cy="461665"/>
            </a:xfrm>
            <a:prstGeom prst="rect">
              <a:avLst/>
            </a:prstGeom>
            <a:noFill/>
          </p:spPr>
          <p:txBody>
            <a:bodyPr wrap="square" rtlCol="0">
              <a:spAutoFit/>
            </a:bodyPr>
            <a:lstStyle/>
            <a:p>
              <a:pPr algn="ctr"/>
              <a:r>
                <a:rPr kumimoji="1" lang="en-US" altLang="ja-JP" sz="2400" dirty="0" smtClean="0">
                  <a:solidFill>
                    <a:schemeClr val="tx1"/>
                  </a:solidFill>
                </a:rPr>
                <a:t>Ideal</a:t>
              </a:r>
            </a:p>
          </p:txBody>
        </p:sp>
      </p:grpSp>
      <p:grpSp>
        <p:nvGrpSpPr>
          <p:cNvPr id="6" name="グループ化 5"/>
          <p:cNvGrpSpPr/>
          <p:nvPr/>
        </p:nvGrpSpPr>
        <p:grpSpPr>
          <a:xfrm>
            <a:off x="2718088" y="1818101"/>
            <a:ext cx="6620951" cy="523220"/>
            <a:chOff x="2799996" y="1905783"/>
            <a:chExt cx="6622200" cy="523220"/>
          </a:xfrm>
        </p:grpSpPr>
        <p:cxnSp>
          <p:nvCxnSpPr>
            <p:cNvPr id="48" name="直線コネクタ 47"/>
            <p:cNvCxnSpPr/>
            <p:nvPr/>
          </p:nvCxnSpPr>
          <p:spPr bwMode="auto">
            <a:xfrm>
              <a:off x="2799996" y="2429003"/>
              <a:ext cx="66222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50" name="テキスト ボックス 49"/>
            <p:cNvSpPr txBox="1"/>
            <p:nvPr/>
          </p:nvSpPr>
          <p:spPr>
            <a:xfrm>
              <a:off x="2799996" y="1905783"/>
              <a:ext cx="6622200" cy="461665"/>
            </a:xfrm>
            <a:prstGeom prst="rect">
              <a:avLst/>
            </a:prstGeom>
            <a:noFill/>
          </p:spPr>
          <p:txBody>
            <a:bodyPr wrap="square" rtlCol="0">
              <a:spAutoFit/>
            </a:bodyPr>
            <a:lstStyle/>
            <a:p>
              <a:pPr algn="ctr"/>
              <a:r>
                <a:rPr lang="en-US" altLang="ja-JP" sz="2400" smtClean="0"/>
                <a:t>Actual presentation (insufficient part)</a:t>
              </a:r>
              <a:endParaRPr kumimoji="1" lang="ja-JP" altLang="en-US" sz="2400" dirty="0" smtClean="0">
                <a:solidFill>
                  <a:schemeClr val="tx1"/>
                </a:solidFill>
              </a:endParaRPr>
            </a:p>
          </p:txBody>
        </p:sp>
      </p:grpSp>
      <p:sp>
        <p:nvSpPr>
          <p:cNvPr id="30" name="フリーフォーム 29"/>
          <p:cNvSpPr/>
          <p:nvPr/>
        </p:nvSpPr>
        <p:spPr>
          <a:xfrm>
            <a:off x="4470072" y="3680980"/>
            <a:ext cx="1365000" cy="2520000"/>
          </a:xfrm>
          <a:custGeom>
            <a:avLst/>
            <a:gdLst>
              <a:gd name="connsiteX0" fmla="*/ 0 w 8283389"/>
              <a:gd name="connsiteY0" fmla="*/ 0 h 1123200"/>
              <a:gd name="connsiteX1" fmla="*/ 8283389 w 8283389"/>
              <a:gd name="connsiteY1" fmla="*/ 0 h 1123200"/>
              <a:gd name="connsiteX2" fmla="*/ 8283389 w 8283389"/>
              <a:gd name="connsiteY2" fmla="*/ 1123200 h 1123200"/>
              <a:gd name="connsiteX3" fmla="*/ 0 w 8283389"/>
              <a:gd name="connsiteY3" fmla="*/ 1123200 h 1123200"/>
              <a:gd name="connsiteX4" fmla="*/ 0 w 8283389"/>
              <a:gd name="connsiteY4" fmla="*/ 0 h 112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3389" h="1123200">
                <a:moveTo>
                  <a:pt x="0" y="0"/>
                </a:moveTo>
                <a:lnTo>
                  <a:pt x="8283389" y="0"/>
                </a:lnTo>
                <a:lnTo>
                  <a:pt x="8283389" y="1123200"/>
                </a:lnTo>
                <a:lnTo>
                  <a:pt x="0" y="1123200"/>
                </a:lnTo>
                <a:lnTo>
                  <a:pt x="0" y="0"/>
                </a:lnTo>
                <a:close/>
              </a:path>
            </a:pathLst>
          </a:custGeom>
          <a:solidFill>
            <a:srgbClr val="FF99FF"/>
          </a:solidFill>
          <a:ln w="9525">
            <a:solidFill>
              <a:schemeClr val="tx1"/>
            </a:solidFill>
          </a:ln>
          <a:effectLst/>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2000" tIns="158496" rIns="72000" bIns="158496" numCol="1" spcCol="1270" anchor="ctr" anchorCtr="0">
            <a:noAutofit/>
          </a:bodyPr>
          <a:lstStyle/>
          <a:p>
            <a:pPr algn="ctr"/>
            <a:r>
              <a:rPr lang="en-US" altLang="ja-JP" sz="2400" smtClean="0">
                <a:solidFill>
                  <a:schemeClr val="tx1"/>
                </a:solidFill>
                <a:latin typeface="HGP創英角ｺﾞｼｯｸUB" pitchFamily="50" charset="-128"/>
                <a:ea typeface="HGP創英角ｺﾞｼｯｸUB" pitchFamily="50" charset="-128"/>
              </a:rPr>
              <a:t>70</a:t>
            </a:r>
            <a:endParaRPr lang="en-US" altLang="ja-JP" sz="2400" dirty="0" smtClean="0">
              <a:solidFill>
                <a:schemeClr val="tx1"/>
              </a:solidFill>
              <a:latin typeface="HGP創英角ｺﾞｼｯｸUB" pitchFamily="50" charset="-128"/>
              <a:ea typeface="HGP創英角ｺﾞｼｯｸUB" pitchFamily="50" charset="-128"/>
            </a:endParaRPr>
          </a:p>
        </p:txBody>
      </p:sp>
      <p:sp>
        <p:nvSpPr>
          <p:cNvPr id="29" name="正方形/長方形 28"/>
          <p:cNvSpPr/>
          <p:nvPr/>
        </p:nvSpPr>
        <p:spPr bwMode="auto">
          <a:xfrm>
            <a:off x="4470072" y="3140980"/>
            <a:ext cx="1365000" cy="540000"/>
          </a:xfrm>
          <a:prstGeom prst="rect">
            <a:avLst/>
          </a:prstGeom>
          <a:solidFill>
            <a:schemeClr val="accent3"/>
          </a:solidFill>
          <a:ln w="9525">
            <a:solidFill>
              <a:schemeClr val="tx1"/>
            </a:solidFill>
            <a:prstDash val="dash"/>
            <a:miter lim="800000"/>
            <a:headEnd/>
            <a:tailEnd/>
          </a:ln>
          <a:effectLst/>
        </p:spPr>
        <p:txBody>
          <a:bodyPr wrap="none" tIns="36000" bIns="36000" anchor="ctr"/>
          <a:lstStyle/>
          <a:p>
            <a:pPr algn="ctr">
              <a:defRPr/>
            </a:pPr>
            <a:r>
              <a:rPr lang="en-US" altLang="ja-JP" sz="1800" b="1" dirty="0" smtClean="0">
                <a:solidFill>
                  <a:srgbClr val="C00000"/>
                </a:solidFill>
                <a:latin typeface="HGP創英角ｺﾞｼｯｸUB" pitchFamily="50" charset="-128"/>
              </a:rPr>
              <a:t>It is not easy </a:t>
            </a:r>
          </a:p>
          <a:p>
            <a:pPr algn="ctr">
              <a:defRPr/>
            </a:pPr>
            <a:r>
              <a:rPr lang="en-US" altLang="ja-JP" sz="1800" b="1" dirty="0" smtClean="0">
                <a:solidFill>
                  <a:srgbClr val="C00000"/>
                </a:solidFill>
                <a:latin typeface="HGP創英角ｺﾞｼｯｸUB" pitchFamily="50" charset="-128"/>
              </a:rPr>
              <a:t>to understand. </a:t>
            </a:r>
          </a:p>
        </p:txBody>
      </p:sp>
      <p:cxnSp>
        <p:nvCxnSpPr>
          <p:cNvPr id="54" name="直線コネクタ 53"/>
          <p:cNvCxnSpPr/>
          <p:nvPr/>
        </p:nvCxnSpPr>
        <p:spPr bwMode="auto">
          <a:xfrm rot="10800000">
            <a:off x="4091999" y="3140980"/>
            <a:ext cx="3705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6" name="フリーフォーム 35"/>
          <p:cNvSpPr/>
          <p:nvPr/>
        </p:nvSpPr>
        <p:spPr>
          <a:xfrm>
            <a:off x="6222056" y="4220980"/>
            <a:ext cx="1365000" cy="1980000"/>
          </a:xfrm>
          <a:custGeom>
            <a:avLst/>
            <a:gdLst>
              <a:gd name="connsiteX0" fmla="*/ 0 w 8283389"/>
              <a:gd name="connsiteY0" fmla="*/ 0 h 1123200"/>
              <a:gd name="connsiteX1" fmla="*/ 8283389 w 8283389"/>
              <a:gd name="connsiteY1" fmla="*/ 0 h 1123200"/>
              <a:gd name="connsiteX2" fmla="*/ 8283389 w 8283389"/>
              <a:gd name="connsiteY2" fmla="*/ 1123200 h 1123200"/>
              <a:gd name="connsiteX3" fmla="*/ 0 w 8283389"/>
              <a:gd name="connsiteY3" fmla="*/ 1123200 h 1123200"/>
              <a:gd name="connsiteX4" fmla="*/ 0 w 8283389"/>
              <a:gd name="connsiteY4" fmla="*/ 0 h 112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3389" h="1123200">
                <a:moveTo>
                  <a:pt x="0" y="0"/>
                </a:moveTo>
                <a:lnTo>
                  <a:pt x="8283389" y="0"/>
                </a:lnTo>
                <a:lnTo>
                  <a:pt x="8283389" y="1123200"/>
                </a:lnTo>
                <a:lnTo>
                  <a:pt x="0" y="1123200"/>
                </a:lnTo>
                <a:lnTo>
                  <a:pt x="0" y="0"/>
                </a:lnTo>
                <a:close/>
              </a:path>
            </a:pathLst>
          </a:custGeom>
          <a:solidFill>
            <a:srgbClr val="FF99FF"/>
          </a:solidFill>
          <a:ln w="9525">
            <a:solidFill>
              <a:schemeClr val="tx1"/>
            </a:solidFill>
          </a:ln>
          <a:effectLst/>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2000" tIns="158496" rIns="72000" bIns="158496" numCol="1" spcCol="1270" anchor="ctr" anchorCtr="0">
            <a:noAutofit/>
          </a:bodyPr>
          <a:lstStyle/>
          <a:p>
            <a:pPr algn="ctr"/>
            <a:r>
              <a:rPr lang="en-US" altLang="ja-JP" sz="2400" smtClean="0">
                <a:solidFill>
                  <a:schemeClr val="tx1"/>
                </a:solidFill>
                <a:latin typeface="HGP創英角ｺﾞｼｯｸUB" pitchFamily="50" charset="-128"/>
                <a:ea typeface="HGP創英角ｺﾞｼｯｸUB" pitchFamily="50" charset="-128"/>
              </a:rPr>
              <a:t>55</a:t>
            </a:r>
            <a:endParaRPr lang="en-US" altLang="ja-JP" sz="2400" dirty="0" smtClean="0">
              <a:solidFill>
                <a:schemeClr val="tx1"/>
              </a:solidFill>
              <a:latin typeface="HGP創英角ｺﾞｼｯｸUB" pitchFamily="50" charset="-128"/>
              <a:ea typeface="HGP創英角ｺﾞｼｯｸUB" pitchFamily="50" charset="-128"/>
            </a:endParaRPr>
          </a:p>
        </p:txBody>
      </p:sp>
      <p:sp>
        <p:nvSpPr>
          <p:cNvPr id="35" name="正方形/長方形 34"/>
          <p:cNvSpPr/>
          <p:nvPr/>
        </p:nvSpPr>
        <p:spPr bwMode="auto">
          <a:xfrm>
            <a:off x="6222056" y="3680980"/>
            <a:ext cx="1365000" cy="540000"/>
          </a:xfrm>
          <a:prstGeom prst="rect">
            <a:avLst/>
          </a:prstGeom>
          <a:solidFill>
            <a:schemeClr val="accent3"/>
          </a:solidFill>
          <a:ln w="9525">
            <a:solidFill>
              <a:schemeClr val="tx1"/>
            </a:solidFill>
            <a:prstDash val="dash"/>
            <a:miter lim="800000"/>
            <a:headEnd/>
            <a:tailEnd/>
          </a:ln>
          <a:effectLst/>
        </p:spPr>
        <p:txBody>
          <a:bodyPr wrap="none" tIns="36000" bIns="36000" anchor="ctr"/>
          <a:lstStyle/>
          <a:p>
            <a:pPr algn="ctr">
              <a:defRPr/>
            </a:pPr>
            <a:r>
              <a:rPr lang="en-US" altLang="ja-JP" sz="1800" b="1" dirty="0" smtClean="0">
                <a:solidFill>
                  <a:srgbClr val="C00000"/>
                </a:solidFill>
                <a:latin typeface="HGP創英角ｺﾞｼｯｸUB" pitchFamily="50" charset="-128"/>
              </a:rPr>
              <a:t>The impact </a:t>
            </a:r>
          </a:p>
          <a:p>
            <a:pPr algn="ctr">
              <a:defRPr/>
            </a:pPr>
            <a:r>
              <a:rPr lang="en-US" altLang="ja-JP" sz="1800" b="1" dirty="0" smtClean="0">
                <a:solidFill>
                  <a:srgbClr val="C00000"/>
                </a:solidFill>
                <a:latin typeface="HGP創英角ｺﾞｼｯｸUB" pitchFamily="50" charset="-128"/>
              </a:rPr>
              <a:t>is insufficient. </a:t>
            </a:r>
          </a:p>
        </p:txBody>
      </p:sp>
      <p:cxnSp>
        <p:nvCxnSpPr>
          <p:cNvPr id="55" name="直線コネクタ 54"/>
          <p:cNvCxnSpPr/>
          <p:nvPr/>
        </p:nvCxnSpPr>
        <p:spPr bwMode="auto">
          <a:xfrm rot="10800000">
            <a:off x="5834365" y="3680980"/>
            <a:ext cx="3705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9" name="フリーフォーム 38"/>
          <p:cNvSpPr/>
          <p:nvPr/>
        </p:nvSpPr>
        <p:spPr>
          <a:xfrm>
            <a:off x="7974039" y="4760980"/>
            <a:ext cx="1365000" cy="1440000"/>
          </a:xfrm>
          <a:custGeom>
            <a:avLst/>
            <a:gdLst>
              <a:gd name="connsiteX0" fmla="*/ 0 w 8283389"/>
              <a:gd name="connsiteY0" fmla="*/ 0 h 1123200"/>
              <a:gd name="connsiteX1" fmla="*/ 8283389 w 8283389"/>
              <a:gd name="connsiteY1" fmla="*/ 0 h 1123200"/>
              <a:gd name="connsiteX2" fmla="*/ 8283389 w 8283389"/>
              <a:gd name="connsiteY2" fmla="*/ 1123200 h 1123200"/>
              <a:gd name="connsiteX3" fmla="*/ 0 w 8283389"/>
              <a:gd name="connsiteY3" fmla="*/ 1123200 h 1123200"/>
              <a:gd name="connsiteX4" fmla="*/ 0 w 8283389"/>
              <a:gd name="connsiteY4" fmla="*/ 0 h 112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3389" h="1123200">
                <a:moveTo>
                  <a:pt x="0" y="0"/>
                </a:moveTo>
                <a:lnTo>
                  <a:pt x="8283389" y="0"/>
                </a:lnTo>
                <a:lnTo>
                  <a:pt x="8283389" y="1123200"/>
                </a:lnTo>
                <a:lnTo>
                  <a:pt x="0" y="1123200"/>
                </a:lnTo>
                <a:lnTo>
                  <a:pt x="0" y="0"/>
                </a:lnTo>
                <a:close/>
              </a:path>
            </a:pathLst>
          </a:custGeom>
          <a:solidFill>
            <a:srgbClr val="FF99FF"/>
          </a:solidFill>
          <a:ln w="9525">
            <a:solidFill>
              <a:schemeClr val="tx1"/>
            </a:solidFill>
          </a:ln>
          <a:effectLst/>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2000" tIns="158496" rIns="72000" bIns="158496" numCol="1" spcCol="1270" anchor="ctr" anchorCtr="0">
            <a:noAutofit/>
          </a:bodyPr>
          <a:lstStyle/>
          <a:p>
            <a:pPr algn="ctr"/>
            <a:r>
              <a:rPr lang="en-US" altLang="ja-JP" sz="2400" smtClean="0">
                <a:solidFill>
                  <a:schemeClr val="tx1"/>
                </a:solidFill>
                <a:latin typeface="HGP創英角ｺﾞｼｯｸUB" pitchFamily="50" charset="-128"/>
                <a:ea typeface="HGP創英角ｺﾞｼｯｸUB" pitchFamily="50" charset="-128"/>
              </a:rPr>
              <a:t>40</a:t>
            </a:r>
            <a:endParaRPr lang="en-US" altLang="ja-JP" sz="2400" dirty="0" smtClean="0">
              <a:solidFill>
                <a:schemeClr val="tx1"/>
              </a:solidFill>
              <a:latin typeface="HGP創英角ｺﾞｼｯｸUB" pitchFamily="50" charset="-128"/>
              <a:ea typeface="HGP創英角ｺﾞｼｯｸUB" pitchFamily="50" charset="-128"/>
            </a:endParaRPr>
          </a:p>
        </p:txBody>
      </p:sp>
      <p:sp>
        <p:nvSpPr>
          <p:cNvPr id="38" name="正方形/長方形 37"/>
          <p:cNvSpPr/>
          <p:nvPr/>
        </p:nvSpPr>
        <p:spPr bwMode="auto">
          <a:xfrm>
            <a:off x="7974039" y="4220980"/>
            <a:ext cx="1365000" cy="540000"/>
          </a:xfrm>
          <a:prstGeom prst="rect">
            <a:avLst/>
          </a:prstGeom>
          <a:solidFill>
            <a:schemeClr val="accent3"/>
          </a:solidFill>
          <a:ln w="9525">
            <a:solidFill>
              <a:schemeClr val="tx1"/>
            </a:solidFill>
            <a:prstDash val="dash"/>
            <a:miter lim="800000"/>
            <a:headEnd/>
            <a:tailEnd/>
          </a:ln>
          <a:effectLst/>
        </p:spPr>
        <p:txBody>
          <a:bodyPr wrap="none" tIns="36000" bIns="36000" anchor="ctr"/>
          <a:lstStyle/>
          <a:p>
            <a:pPr algn="ctr">
              <a:defRPr/>
            </a:pPr>
            <a:r>
              <a:rPr lang="en-US" altLang="ja-JP" sz="1800" b="1" dirty="0" smtClean="0">
                <a:solidFill>
                  <a:srgbClr val="C00000"/>
                </a:solidFill>
                <a:latin typeface="HGP創英角ｺﾞｼｯｸUB" pitchFamily="50" charset="-128"/>
                <a:ea typeface="HGP創英角ｺﾞｼｯｸUB" pitchFamily="50" charset="-128"/>
              </a:rPr>
              <a:t>It doesn't related </a:t>
            </a:r>
          </a:p>
          <a:p>
            <a:pPr algn="ctr">
              <a:defRPr/>
            </a:pPr>
            <a:r>
              <a:rPr lang="en-US" altLang="ja-JP" sz="1800" b="1" dirty="0" smtClean="0">
                <a:solidFill>
                  <a:srgbClr val="C00000"/>
                </a:solidFill>
                <a:latin typeface="HGP創英角ｺﾞｼｯｸUB" pitchFamily="50" charset="-128"/>
                <a:ea typeface="HGP創英角ｺﾞｼｯｸUB" pitchFamily="50" charset="-128"/>
              </a:rPr>
              <a:t>to the next action. </a:t>
            </a:r>
            <a:endParaRPr lang="ja-JP" altLang="en-US" sz="1800" b="1" dirty="0">
              <a:solidFill>
                <a:srgbClr val="C00000"/>
              </a:solidFill>
              <a:latin typeface="HGP創英角ｺﾞｼｯｸUB" pitchFamily="50" charset="-128"/>
              <a:ea typeface="HGP創英角ｺﾞｼｯｸUB" pitchFamily="50" charset="-128"/>
            </a:endParaRPr>
          </a:p>
        </p:txBody>
      </p:sp>
      <p:cxnSp>
        <p:nvCxnSpPr>
          <p:cNvPr id="56" name="直線コネクタ 55"/>
          <p:cNvCxnSpPr/>
          <p:nvPr/>
        </p:nvCxnSpPr>
        <p:spPr bwMode="auto">
          <a:xfrm rot="10800000">
            <a:off x="7595965" y="4220980"/>
            <a:ext cx="3705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98272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linds(horizont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In presentation,</a:t>
            </a:r>
          </a:p>
          <a:p>
            <a:r>
              <a:rPr lang="en-US" altLang="ja-JP" dirty="0" smtClean="0"/>
              <a:t>What makes the strongest impression</a:t>
            </a:r>
          </a:p>
          <a:p>
            <a:r>
              <a:rPr lang="en-US" altLang="ja-JP" dirty="0"/>
              <a:t>t</a:t>
            </a:r>
            <a:r>
              <a:rPr lang="en-US" altLang="ja-JP" dirty="0" smtClean="0"/>
              <a:t>hat accounts for 92%?</a:t>
            </a:r>
          </a:p>
          <a:p>
            <a:r>
              <a:rPr lang="en-US" altLang="ja-JP" dirty="0" smtClean="0">
                <a:solidFill>
                  <a:schemeClr val="bg1"/>
                </a:solidFill>
              </a:rPr>
              <a:t>Non-verbal</a:t>
            </a:r>
          </a:p>
        </p:txBody>
      </p:sp>
      <p:sp>
        <p:nvSpPr>
          <p:cNvPr id="3" name="タイトル 2"/>
          <p:cNvSpPr>
            <a:spLocks noGrp="1"/>
          </p:cNvSpPr>
          <p:nvPr>
            <p:ph type="title"/>
          </p:nvPr>
        </p:nvSpPr>
        <p:spPr/>
        <p:txBody>
          <a:bodyPr/>
          <a:lstStyle/>
          <a:p>
            <a:r>
              <a:rPr lang="en-US" altLang="ja-JP" smtClean="0"/>
              <a:t>Review ②</a:t>
            </a:r>
            <a:endParaRPr kumimoji="1" lang="ja-JP" altLang="en-US" dirty="0"/>
          </a:p>
        </p:txBody>
      </p:sp>
    </p:spTree>
    <p:extLst>
      <p:ext uri="{BB962C8B-B14F-4D97-AF65-F5344CB8AC3E}">
        <p14:creationId xmlns:p14="http://schemas.microsoft.com/office/powerpoint/2010/main" val="39205125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What are the non-verbal communications?</a:t>
            </a:r>
          </a:p>
          <a:p>
            <a:r>
              <a:rPr lang="en-US" altLang="ja-JP" dirty="0" smtClean="0"/>
              <a:t>Please give me examples.</a:t>
            </a:r>
          </a:p>
          <a:p>
            <a:r>
              <a:rPr lang="en-US" altLang="ja-JP" dirty="0" smtClean="0">
                <a:solidFill>
                  <a:schemeClr val="bg1"/>
                </a:solidFill>
              </a:rPr>
              <a:t>Attitude, posture, gesture, face, look</a:t>
            </a:r>
          </a:p>
        </p:txBody>
      </p:sp>
      <p:sp>
        <p:nvSpPr>
          <p:cNvPr id="3" name="タイトル 2"/>
          <p:cNvSpPr>
            <a:spLocks noGrp="1"/>
          </p:cNvSpPr>
          <p:nvPr>
            <p:ph type="title"/>
          </p:nvPr>
        </p:nvSpPr>
        <p:spPr/>
        <p:txBody>
          <a:bodyPr/>
          <a:lstStyle/>
          <a:p>
            <a:r>
              <a:rPr lang="en-US" altLang="ja-JP" smtClean="0"/>
              <a:t>Review ③</a:t>
            </a:r>
            <a:endParaRPr kumimoji="1" lang="ja-JP" altLang="en-US" dirty="0"/>
          </a:p>
        </p:txBody>
      </p:sp>
    </p:spTree>
    <p:extLst>
      <p:ext uri="{BB962C8B-B14F-4D97-AF65-F5344CB8AC3E}">
        <p14:creationId xmlns:p14="http://schemas.microsoft.com/office/powerpoint/2010/main" val="15232206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There are two kinds of charts. What is it?</a:t>
            </a:r>
          </a:p>
          <a:p>
            <a:r>
              <a:rPr lang="en-US" altLang="ja-JP" dirty="0" smtClean="0">
                <a:solidFill>
                  <a:schemeClr val="bg1"/>
                </a:solidFill>
              </a:rPr>
              <a:t>Concept and data</a:t>
            </a:r>
            <a:endParaRPr lang="en-US" altLang="ja-JP" dirty="0">
              <a:solidFill>
                <a:schemeClr val="bg1"/>
              </a:solidFill>
            </a:endParaRPr>
          </a:p>
        </p:txBody>
      </p:sp>
      <p:sp>
        <p:nvSpPr>
          <p:cNvPr id="3" name="タイトル 2"/>
          <p:cNvSpPr>
            <a:spLocks noGrp="1"/>
          </p:cNvSpPr>
          <p:nvPr>
            <p:ph type="title"/>
          </p:nvPr>
        </p:nvSpPr>
        <p:spPr/>
        <p:txBody>
          <a:bodyPr/>
          <a:lstStyle/>
          <a:p>
            <a:r>
              <a:rPr lang="en-US" altLang="ja-JP" smtClean="0"/>
              <a:t>Review ④</a:t>
            </a:r>
            <a:endParaRPr kumimoji="1" lang="ja-JP" altLang="en-US" dirty="0"/>
          </a:p>
        </p:txBody>
      </p:sp>
    </p:spTree>
    <p:extLst>
      <p:ext uri="{BB962C8B-B14F-4D97-AF65-F5344CB8AC3E}">
        <p14:creationId xmlns:p14="http://schemas.microsoft.com/office/powerpoint/2010/main" val="922179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What are the three components of slides?</a:t>
            </a:r>
          </a:p>
          <a:p>
            <a:r>
              <a:rPr lang="en-US" altLang="ja-JP" dirty="0" smtClean="0">
                <a:solidFill>
                  <a:schemeClr val="bg1"/>
                </a:solidFill>
              </a:rPr>
              <a:t>Title, message, contents</a:t>
            </a:r>
            <a:endParaRPr lang="en-US" altLang="ja-JP" dirty="0">
              <a:solidFill>
                <a:schemeClr val="bg1"/>
              </a:solidFill>
            </a:endParaRPr>
          </a:p>
        </p:txBody>
      </p:sp>
      <p:sp>
        <p:nvSpPr>
          <p:cNvPr id="3" name="タイトル 2"/>
          <p:cNvSpPr>
            <a:spLocks noGrp="1"/>
          </p:cNvSpPr>
          <p:nvPr>
            <p:ph type="title"/>
          </p:nvPr>
        </p:nvSpPr>
        <p:spPr/>
        <p:txBody>
          <a:bodyPr/>
          <a:lstStyle/>
          <a:p>
            <a:r>
              <a:rPr lang="en-US" altLang="ja-JP" smtClean="0"/>
              <a:t>Review ⑤</a:t>
            </a:r>
            <a:endParaRPr kumimoji="1" lang="ja-JP" altLang="en-US" dirty="0"/>
          </a:p>
        </p:txBody>
      </p:sp>
    </p:spTree>
    <p:extLst>
      <p:ext uri="{BB962C8B-B14F-4D97-AF65-F5344CB8AC3E}">
        <p14:creationId xmlns:p14="http://schemas.microsoft.com/office/powerpoint/2010/main" val="38653626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What do you do first, </a:t>
            </a:r>
          </a:p>
          <a:p>
            <a:r>
              <a:rPr kumimoji="1" lang="en-US" altLang="ja-JP" dirty="0" smtClean="0"/>
              <a:t>when you make the material of </a:t>
            </a:r>
            <a:r>
              <a:rPr lang="en-US" altLang="ja-JP" dirty="0" smtClean="0"/>
              <a:t>slides?</a:t>
            </a:r>
          </a:p>
          <a:p>
            <a:r>
              <a:rPr lang="en-US" altLang="ja-JP" dirty="0" smtClean="0">
                <a:solidFill>
                  <a:schemeClr val="bg1"/>
                </a:solidFill>
              </a:rPr>
              <a:t>Use slide master</a:t>
            </a:r>
            <a:endParaRPr lang="en-US" altLang="ja-JP" dirty="0">
              <a:solidFill>
                <a:schemeClr val="bg1"/>
              </a:solidFill>
            </a:endParaRPr>
          </a:p>
        </p:txBody>
      </p:sp>
      <p:sp>
        <p:nvSpPr>
          <p:cNvPr id="3" name="タイトル 2"/>
          <p:cNvSpPr>
            <a:spLocks noGrp="1"/>
          </p:cNvSpPr>
          <p:nvPr>
            <p:ph type="title"/>
          </p:nvPr>
        </p:nvSpPr>
        <p:spPr/>
        <p:txBody>
          <a:bodyPr/>
          <a:lstStyle/>
          <a:p>
            <a:r>
              <a:rPr lang="en-US" altLang="ja-JP" smtClean="0"/>
              <a:t>Review ⑥</a:t>
            </a:r>
            <a:endParaRPr kumimoji="1" lang="ja-JP" altLang="en-US" dirty="0"/>
          </a:p>
        </p:txBody>
      </p:sp>
    </p:spTree>
    <p:extLst>
      <p:ext uri="{BB962C8B-B14F-4D97-AF65-F5344CB8AC3E}">
        <p14:creationId xmlns:p14="http://schemas.microsoft.com/office/powerpoint/2010/main" val="2154317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470389104"/>
              </p:ext>
            </p:extLst>
          </p:nvPr>
        </p:nvGraphicFramePr>
        <p:xfrm>
          <a:off x="1767086" y="1282240"/>
          <a:ext cx="6397625" cy="4786308"/>
        </p:xfrm>
        <a:graphic>
          <a:graphicData uri="http://schemas.openxmlformats.org/drawingml/2006/table">
            <a:tbl>
              <a:tblPr firstRow="1" bandRow="1">
                <a:tableStyleId>{5C22544A-7EE6-4342-B048-85BDC9FD1C3A}</a:tableStyleId>
              </a:tblPr>
              <a:tblGrid>
                <a:gridCol w="1052514"/>
                <a:gridCol w="5345111"/>
              </a:tblGrid>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1.</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Introduction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algn="ctr"/>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2.</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Base of presentation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3.</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Making of Power Point material</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4.</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Summary and homework </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Review</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Homework</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1" lang="en-US" altLang="ja-JP" sz="2400" b="0" i="0" u="none" strike="noStrike" kern="1200" cap="none" spc="0" normalizeH="0" baseline="0" noProof="0" smtClean="0">
                          <a:ln>
                            <a:noFill/>
                          </a:ln>
                          <a:solidFill>
                            <a:srgbClr val="000000"/>
                          </a:solidFill>
                          <a:effectLst/>
                          <a:uLnTx/>
                          <a:uFillTx/>
                          <a:latin typeface="HGP創英角ｺﾞｼｯｸUB" pitchFamily="50" charset="-128"/>
                          <a:ea typeface="HGP創英角ｺﾞｼｯｸUB" pitchFamily="50" charset="-128"/>
                          <a:cs typeface="+mn-cs"/>
                        </a:rPr>
                        <a:t>At the end</a:t>
                      </a:r>
                      <a:endParaRPr kumimoji="1" lang="ja-JP" altLang="en-US" sz="2400" b="0" i="0" u="none" strike="noStrike" kern="1200" cap="none" spc="0" normalizeH="0" baseline="0" noProof="0" dirty="0" smtClean="0">
                        <a:ln>
                          <a:noFill/>
                        </a:ln>
                        <a:solidFill>
                          <a:srgbClr val="000000"/>
                        </a:solidFill>
                        <a:effectLst/>
                        <a:uLnTx/>
                        <a:uFillTx/>
                        <a:latin typeface="HGP創英角ｺﾞｼｯｸUB" pitchFamily="50" charset="-128"/>
                        <a:ea typeface="HGP創英角ｺﾞｼｯｸUB" pitchFamily="50" charset="-128"/>
                        <a:cs typeface="+mn-cs"/>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58945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Make one slide about analysis of </a:t>
            </a:r>
          </a:p>
          <a:p>
            <a:r>
              <a:rPr lang="en-US" altLang="ja-JP" dirty="0" smtClean="0"/>
              <a:t>your current situation and your future. </a:t>
            </a:r>
          </a:p>
          <a:p>
            <a:endParaRPr lang="en-US" altLang="ja-JP" dirty="0" smtClean="0"/>
          </a:p>
          <a:p>
            <a:r>
              <a:rPr lang="en-US" altLang="ja-JP" sz="2400" dirty="0" smtClean="0"/>
              <a:t>Please submit it to </a:t>
            </a:r>
            <a:r>
              <a:rPr lang="en-US" altLang="ja-JP" sz="2400" dirty="0" err="1" smtClean="0"/>
              <a:t>Furuki</a:t>
            </a:r>
            <a:r>
              <a:rPr lang="en-US" altLang="ja-JP" sz="2400" dirty="0" smtClean="0"/>
              <a:t> within 7 days.</a:t>
            </a:r>
          </a:p>
        </p:txBody>
      </p:sp>
      <p:sp>
        <p:nvSpPr>
          <p:cNvPr id="3" name="タイトル 2"/>
          <p:cNvSpPr>
            <a:spLocks noGrp="1"/>
          </p:cNvSpPr>
          <p:nvPr>
            <p:ph type="title"/>
          </p:nvPr>
        </p:nvSpPr>
        <p:spPr/>
        <p:txBody>
          <a:bodyPr/>
          <a:lstStyle/>
          <a:p>
            <a:r>
              <a:rPr lang="en-US" altLang="ja-JP" smtClean="0"/>
              <a:t>Homework</a:t>
            </a:r>
            <a:endParaRPr kumimoji="1" lang="ja-JP" altLang="en-US" dirty="0"/>
          </a:p>
        </p:txBody>
      </p:sp>
    </p:spTree>
    <p:extLst>
      <p:ext uri="{BB962C8B-B14F-4D97-AF65-F5344CB8AC3E}">
        <p14:creationId xmlns:p14="http://schemas.microsoft.com/office/powerpoint/2010/main" val="38714238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977000015"/>
              </p:ext>
            </p:extLst>
          </p:nvPr>
        </p:nvGraphicFramePr>
        <p:xfrm>
          <a:off x="1767086" y="1282240"/>
          <a:ext cx="6397625" cy="4786308"/>
        </p:xfrm>
        <a:graphic>
          <a:graphicData uri="http://schemas.openxmlformats.org/drawingml/2006/table">
            <a:tbl>
              <a:tblPr firstRow="1" bandRow="1">
                <a:tableStyleId>{5C22544A-7EE6-4342-B048-85BDC9FD1C3A}</a:tableStyleId>
              </a:tblPr>
              <a:tblGrid>
                <a:gridCol w="1052514"/>
                <a:gridCol w="5345111"/>
              </a:tblGrid>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1.</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Introduction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algn="ctr"/>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2.</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Base of presentation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3.</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Making of Power Point material</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4.</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Summary and homework </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Review</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Homework</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1" lang="en-US" altLang="ja-JP" sz="2400" b="0" i="0" u="none" strike="noStrike" kern="1200" cap="none" spc="0" normalizeH="0" baseline="0" noProof="0" smtClean="0">
                          <a:ln>
                            <a:noFill/>
                          </a:ln>
                          <a:solidFill>
                            <a:srgbClr val="000000"/>
                          </a:solidFill>
                          <a:effectLst/>
                          <a:uLnTx/>
                          <a:uFillTx/>
                          <a:latin typeface="HGP創英角ｺﾞｼｯｸUB" pitchFamily="50" charset="-128"/>
                          <a:ea typeface="HGP創英角ｺﾞｼｯｸUB" pitchFamily="50" charset="-128"/>
                          <a:cs typeface="+mn-cs"/>
                        </a:rPr>
                        <a:t>At the end</a:t>
                      </a:r>
                      <a:endParaRPr kumimoji="1" lang="ja-JP" altLang="en-US" sz="2400" b="0" i="0" u="none" strike="noStrike" kern="1200" cap="none" spc="0" normalizeH="0" baseline="0" noProof="0" dirty="0" smtClean="0">
                        <a:ln>
                          <a:noFill/>
                        </a:ln>
                        <a:solidFill>
                          <a:srgbClr val="000000"/>
                        </a:solidFill>
                        <a:effectLst/>
                        <a:uLnTx/>
                        <a:uFillTx/>
                        <a:latin typeface="HGP創英角ｺﾞｼｯｸUB" pitchFamily="50" charset="-128"/>
                        <a:ea typeface="HGP創英角ｺﾞｼｯｸUB" pitchFamily="50" charset="-128"/>
                        <a:cs typeface="+mn-cs"/>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r>
            </a:tbl>
          </a:graphicData>
        </a:graphic>
      </p:graphicFrame>
    </p:spTree>
    <p:extLst>
      <p:ext uri="{BB962C8B-B14F-4D97-AF65-F5344CB8AC3E}">
        <p14:creationId xmlns:p14="http://schemas.microsoft.com/office/powerpoint/2010/main" val="12473684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3700" y="838734"/>
            <a:ext cx="9584398" cy="1800000"/>
          </a:xfrm>
        </p:spPr>
        <p:txBody>
          <a:bodyPr/>
          <a:lstStyle/>
          <a:p>
            <a:r>
              <a:rPr kumimoji="1" lang="en-US" altLang="ja-JP" sz="4400" smtClean="0"/>
              <a:t>A fast car is beautiful. </a:t>
            </a:r>
            <a:endParaRPr kumimoji="1" lang="ja-JP" altLang="en-US" sz="4400" dirty="0"/>
          </a:p>
        </p:txBody>
      </p:sp>
      <p:sp>
        <p:nvSpPr>
          <p:cNvPr id="3" name="タイトル 2"/>
          <p:cNvSpPr>
            <a:spLocks noGrp="1"/>
          </p:cNvSpPr>
          <p:nvPr>
            <p:ph type="title"/>
          </p:nvPr>
        </p:nvSpPr>
        <p:spPr/>
        <p:txBody>
          <a:bodyPr/>
          <a:lstStyle/>
          <a:p>
            <a:endParaRPr kumimoji="1" lang="ja-JP" altLang="en-US"/>
          </a:p>
        </p:txBody>
      </p:sp>
      <p:pic>
        <p:nvPicPr>
          <p:cNvPr id="1026" name="Picture 2" descr="http://telnet.blog.so-net.ne.jp/blog/_images/blog/_16d/telnet/1099177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362" y="2638734"/>
            <a:ext cx="47910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1972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3700" y="838734"/>
            <a:ext cx="9584398" cy="1800000"/>
          </a:xfrm>
        </p:spPr>
        <p:txBody>
          <a:bodyPr anchor="t" anchorCtr="0"/>
          <a:lstStyle/>
          <a:p>
            <a:r>
              <a:rPr lang="en-US" altLang="ja-JP" sz="4400" dirty="0" smtClean="0"/>
              <a:t>Beautiful shape is structurally steady. </a:t>
            </a:r>
          </a:p>
          <a:p>
            <a:r>
              <a:rPr lang="en-US" altLang="ja-JP" sz="4400" dirty="0" smtClean="0"/>
              <a:t>It is necessary to learn the structure      </a:t>
            </a:r>
          </a:p>
          <a:p>
            <a:r>
              <a:rPr lang="en-US" altLang="ja-JP" sz="4400" dirty="0" smtClean="0"/>
              <a:t>         from nature. </a:t>
            </a:r>
          </a:p>
          <a:p>
            <a:endParaRPr lang="en-US" altLang="ja-JP" sz="4400" dirty="0" smtClean="0"/>
          </a:p>
        </p:txBody>
      </p:sp>
      <p:sp>
        <p:nvSpPr>
          <p:cNvPr id="3" name="タイトル 2"/>
          <p:cNvSpPr>
            <a:spLocks noGrp="1"/>
          </p:cNvSpPr>
          <p:nvPr>
            <p:ph type="title"/>
          </p:nvPr>
        </p:nvSpPr>
        <p:spPr/>
        <p:txBody>
          <a:bodyPr/>
          <a:lstStyle/>
          <a:p>
            <a:endParaRPr kumimoji="1" lang="ja-JP" altLang="en-US"/>
          </a:p>
        </p:txBody>
      </p:sp>
      <p:pic>
        <p:nvPicPr>
          <p:cNvPr id="2050" name="Picture 2" descr="http://blog-imgs-58.fc2.com/n/o/r/noriakihirabayashi/rg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2569368"/>
            <a:ext cx="3095625" cy="3869531"/>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4114469" y="3226861"/>
            <a:ext cx="5392388" cy="1938992"/>
          </a:xfrm>
          <a:prstGeom prst="rect">
            <a:avLst/>
          </a:prstGeom>
        </p:spPr>
        <p:txBody>
          <a:bodyPr wrap="square">
            <a:spAutoFit/>
          </a:bodyPr>
          <a:lstStyle/>
          <a:p>
            <a:r>
              <a:rPr lang="en-US" altLang="ja-JP" sz="4000" dirty="0" err="1" smtClean="0"/>
              <a:t>Sagrada</a:t>
            </a:r>
            <a:r>
              <a:rPr lang="en-US" altLang="ja-JP" sz="4000" dirty="0" smtClean="0"/>
              <a:t> </a:t>
            </a:r>
            <a:r>
              <a:rPr lang="en-US" altLang="ja-JP" sz="4000" dirty="0" err="1" smtClean="0"/>
              <a:t>Familia</a:t>
            </a:r>
            <a:endParaRPr lang="en-US" altLang="ja-JP" sz="4000" dirty="0" smtClean="0"/>
          </a:p>
          <a:p>
            <a:endParaRPr lang="en-US" altLang="ja-JP" sz="4000" dirty="0" smtClean="0"/>
          </a:p>
          <a:p>
            <a:r>
              <a:rPr lang="en-US" altLang="ja-JP" sz="4000" dirty="0" err="1" smtClean="0"/>
              <a:t>Architect:Antoni</a:t>
            </a:r>
            <a:r>
              <a:rPr lang="en-US" altLang="ja-JP" sz="4000" dirty="0" smtClean="0"/>
              <a:t> Gaudi</a:t>
            </a:r>
            <a:endParaRPr lang="ja-JP" altLang="en-US" sz="4000" dirty="0"/>
          </a:p>
        </p:txBody>
      </p:sp>
    </p:spTree>
    <p:extLst>
      <p:ext uri="{BB962C8B-B14F-4D97-AF65-F5344CB8AC3E}">
        <p14:creationId xmlns:p14="http://schemas.microsoft.com/office/powerpoint/2010/main" val="753653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z="2400" dirty="0" smtClean="0"/>
              <a:t>Aim and the purpose in this chapter. What are necessary skills? </a:t>
            </a:r>
            <a:endParaRPr kumimoji="1" lang="ja-JP" altLang="en-US" sz="2400" dirty="0"/>
          </a:p>
        </p:txBody>
      </p:sp>
      <p:sp>
        <p:nvSpPr>
          <p:cNvPr id="2" name="コンテンツ プレースホルダー 1"/>
          <p:cNvSpPr>
            <a:spLocks noGrp="1"/>
          </p:cNvSpPr>
          <p:nvPr>
            <p:ph idx="1"/>
          </p:nvPr>
        </p:nvSpPr>
        <p:spPr/>
        <p:txBody>
          <a:bodyPr/>
          <a:lstStyle/>
          <a:p>
            <a:r>
              <a:rPr kumimoji="1" lang="en-US" altLang="ja-JP" dirty="0" smtClean="0"/>
              <a:t>Ability to convince, simplicity, impact, and we promote their action. </a:t>
            </a:r>
          </a:p>
          <a:p>
            <a:pPr>
              <a:buNone/>
            </a:pPr>
            <a:r>
              <a:rPr lang="en-US" altLang="ja-JP" dirty="0" smtClean="0"/>
              <a:t>  What should we do about it?</a:t>
            </a:r>
            <a:endParaRPr kumimoji="1" lang="ja-JP" altLang="en-US" dirty="0"/>
          </a:p>
        </p:txBody>
      </p:sp>
      <p:sp>
        <p:nvSpPr>
          <p:cNvPr id="18" name="正方形/長方形 17"/>
          <p:cNvSpPr/>
          <p:nvPr/>
        </p:nvSpPr>
        <p:spPr bwMode="auto">
          <a:xfrm>
            <a:off x="3499011" y="1725745"/>
            <a:ext cx="6045000" cy="1080000"/>
          </a:xfrm>
          <a:prstGeom prst="rect">
            <a:avLst/>
          </a:prstGeom>
          <a:noFill/>
          <a:ln w="19050">
            <a:noFill/>
            <a:miter lim="800000"/>
            <a:headEnd/>
            <a:tailEnd/>
          </a:ln>
          <a:effectLst/>
          <a:scene3d>
            <a:camera prst="orthographicFront"/>
            <a:lightRig rig="threePt" dir="t"/>
          </a:scene3d>
          <a:sp3d>
            <a:bevelT/>
          </a:sp3d>
        </p:spPr>
        <p:txBody>
          <a:bodyPr wrap="square" anchor="ctr" anchorCtr="0"/>
          <a:lstStyle/>
          <a:p>
            <a:pPr marL="442913" marR="0" lvl="0" indent="-442913" defTabSz="914400" eaLnBrk="1" fontAlgn="auto" latinLnBrk="0" hangingPunct="1">
              <a:lnSpc>
                <a:spcPct val="100000"/>
              </a:lnSpc>
              <a:spcBef>
                <a:spcPts val="0"/>
              </a:spcBef>
              <a:spcAft>
                <a:spcPts val="0"/>
              </a:spcAft>
              <a:buClrTx/>
              <a:buSzTx/>
              <a:buFont typeface="Wingdings" pitchFamily="2" charset="2"/>
              <a:buChar char="l"/>
              <a:tabLst/>
              <a:defRPr/>
            </a:pPr>
            <a:r>
              <a:rPr kumimoji="0" lang="en-US" altLang="ja-JP" sz="2400" b="0" i="0" u="none" strike="noStrike" kern="0" cap="none" spc="0" normalizeH="0" baseline="0" noProof="0" dirty="0" smtClean="0">
                <a:ln>
                  <a:noFill/>
                </a:ln>
                <a:effectLst/>
                <a:uLnTx/>
                <a:uFillTx/>
                <a:latin typeface="HGP創英角ｺﾞｼｯｸUB" pitchFamily="50" charset="-128"/>
                <a:ea typeface="HGP創英角ｺﾞｼｯｸUB" pitchFamily="50" charset="-128"/>
              </a:rPr>
              <a:t>Is there a persuasive key message?</a:t>
            </a:r>
            <a:endParaRPr kumimoji="0" lang="en-US" altLang="ja-JP" sz="2400" b="0" i="0" u="none" strike="noStrike" kern="0" cap="none" spc="0" normalizeH="0" baseline="0" noProof="0" dirty="0">
              <a:ln>
                <a:noFill/>
              </a:ln>
              <a:effectLst/>
              <a:uLnTx/>
              <a:uFillTx/>
              <a:latin typeface="HGP創英角ｺﾞｼｯｸUB" pitchFamily="50" charset="-128"/>
              <a:ea typeface="HGP創英角ｺﾞｼｯｸUB" pitchFamily="50" charset="-128"/>
            </a:endParaRPr>
          </a:p>
        </p:txBody>
      </p:sp>
      <p:sp>
        <p:nvSpPr>
          <p:cNvPr id="19" name="正方形/長方形 18"/>
          <p:cNvSpPr/>
          <p:nvPr/>
        </p:nvSpPr>
        <p:spPr bwMode="auto">
          <a:xfrm>
            <a:off x="3499011" y="2911809"/>
            <a:ext cx="6045000" cy="1080000"/>
          </a:xfrm>
          <a:prstGeom prst="rect">
            <a:avLst/>
          </a:prstGeom>
          <a:noFill/>
          <a:ln w="19050">
            <a:noFill/>
            <a:miter lim="800000"/>
            <a:headEnd/>
            <a:tailEnd/>
          </a:ln>
          <a:effectLst/>
          <a:scene3d>
            <a:camera prst="orthographicFront"/>
            <a:lightRig rig="threePt" dir="t"/>
          </a:scene3d>
          <a:sp3d>
            <a:bevelT/>
          </a:sp3d>
        </p:spPr>
        <p:txBody>
          <a:bodyPr wrap="square" anchor="ctr" anchorCtr="0"/>
          <a:lstStyle/>
          <a:p>
            <a:pPr marL="442913" marR="0" lvl="0" indent="-442913" defTabSz="914400" eaLnBrk="1" fontAlgn="auto" latinLnBrk="0" hangingPunct="1">
              <a:lnSpc>
                <a:spcPct val="100000"/>
              </a:lnSpc>
              <a:spcBef>
                <a:spcPts val="0"/>
              </a:spcBef>
              <a:spcAft>
                <a:spcPts val="0"/>
              </a:spcAft>
              <a:buClrTx/>
              <a:buSzTx/>
              <a:buFont typeface="Wingdings" pitchFamily="2" charset="2"/>
              <a:buChar char="l"/>
              <a:tabLst/>
              <a:defRPr/>
            </a:pPr>
            <a:r>
              <a:rPr kumimoji="0" lang="en-US" altLang="ja-JP" sz="2400" b="0" i="0" u="none" strike="noStrike" kern="0" cap="none" spc="0" normalizeH="0" baseline="0" noProof="0" smtClean="0">
                <a:ln>
                  <a:noFill/>
                </a:ln>
                <a:effectLst/>
                <a:uLnTx/>
                <a:uFillTx/>
                <a:latin typeface="HGP創英角ｺﾞｼｯｸUB" pitchFamily="50" charset="-128"/>
                <a:ea typeface="HGP創英角ｺﾞｼｯｸUB" pitchFamily="50" charset="-128"/>
              </a:rPr>
              <a:t>Is the flow of the presentation that understands easily made?</a:t>
            </a:r>
            <a:endParaRPr kumimoji="0" lang="en-US" altLang="ja-JP" sz="2400" b="0" i="0" u="none" strike="noStrike" kern="0" cap="none" spc="0" normalizeH="0" baseline="0" noProof="0" dirty="0">
              <a:ln>
                <a:noFill/>
              </a:ln>
              <a:effectLst/>
              <a:uLnTx/>
              <a:uFillTx/>
              <a:latin typeface="HGP創英角ｺﾞｼｯｸUB" pitchFamily="50" charset="-128"/>
              <a:ea typeface="HGP創英角ｺﾞｼｯｸUB" pitchFamily="50" charset="-128"/>
            </a:endParaRPr>
          </a:p>
        </p:txBody>
      </p:sp>
      <p:sp>
        <p:nvSpPr>
          <p:cNvPr id="20" name="正方形/長方形 19"/>
          <p:cNvSpPr/>
          <p:nvPr/>
        </p:nvSpPr>
        <p:spPr bwMode="auto">
          <a:xfrm>
            <a:off x="3499011" y="4097873"/>
            <a:ext cx="6045000" cy="1080000"/>
          </a:xfrm>
          <a:prstGeom prst="rect">
            <a:avLst/>
          </a:prstGeom>
          <a:noFill/>
          <a:ln w="19050">
            <a:noFill/>
            <a:miter lim="800000"/>
            <a:headEnd/>
            <a:tailEnd/>
          </a:ln>
          <a:effectLst/>
          <a:scene3d>
            <a:camera prst="orthographicFront"/>
            <a:lightRig rig="threePt" dir="t"/>
          </a:scene3d>
          <a:sp3d>
            <a:bevelT/>
          </a:sp3d>
        </p:spPr>
        <p:txBody>
          <a:bodyPr wrap="square" anchor="ctr" anchorCtr="0"/>
          <a:lstStyle/>
          <a:p>
            <a:pPr marL="442913" marR="0" lvl="0" indent="-442913" defTabSz="914400" eaLnBrk="1" fontAlgn="auto" latinLnBrk="0" hangingPunct="1">
              <a:lnSpc>
                <a:spcPct val="100000"/>
              </a:lnSpc>
              <a:spcBef>
                <a:spcPts val="0"/>
              </a:spcBef>
              <a:spcAft>
                <a:spcPts val="0"/>
              </a:spcAft>
              <a:buClrTx/>
              <a:buSzTx/>
              <a:buFont typeface="Wingdings" pitchFamily="2" charset="2"/>
              <a:buChar char="l"/>
              <a:tabLst/>
              <a:defRPr/>
            </a:pPr>
            <a:r>
              <a:rPr kumimoji="0" lang="en-US" altLang="ja-JP" sz="2400" b="0" i="0" u="none" strike="noStrike" kern="0" cap="none" spc="0" normalizeH="0" baseline="0" noProof="0" dirty="0" smtClean="0">
                <a:ln>
                  <a:noFill/>
                </a:ln>
                <a:effectLst/>
                <a:uLnTx/>
                <a:uFillTx/>
                <a:latin typeface="HGP創英角ｺﾞｼｯｸUB" pitchFamily="50" charset="-128"/>
                <a:ea typeface="HGP創英角ｺﾞｼｯｸUB" pitchFamily="50" charset="-128"/>
              </a:rPr>
              <a:t>Are</a:t>
            </a:r>
            <a:r>
              <a:rPr kumimoji="0" lang="en-US" altLang="ja-JP" sz="2400" b="0" i="0" u="none" strike="noStrike" kern="0" cap="none" spc="0" normalizeH="0" noProof="0" dirty="0" smtClean="0">
                <a:ln>
                  <a:noFill/>
                </a:ln>
                <a:effectLst/>
                <a:uLnTx/>
                <a:uFillTx/>
                <a:latin typeface="HGP創英角ｺﾞｼｯｸUB" pitchFamily="50" charset="-128"/>
                <a:ea typeface="HGP創英角ｺﾞｼｯｸUB" pitchFamily="50" charset="-128"/>
              </a:rPr>
              <a:t> there</a:t>
            </a:r>
            <a:r>
              <a:rPr kumimoji="0" lang="en-US" altLang="ja-JP" sz="2400" b="0" i="0" u="none" strike="noStrike" kern="0" cap="none" spc="0" normalizeH="0" baseline="0" noProof="0" dirty="0" smtClean="0">
                <a:ln>
                  <a:noFill/>
                </a:ln>
                <a:effectLst/>
                <a:uLnTx/>
                <a:uFillTx/>
                <a:latin typeface="HGP創英角ｺﾞｼｯｸUB" pitchFamily="50" charset="-128"/>
                <a:ea typeface="HGP創英角ｺﾞｼｯｸUB" pitchFamily="50" charset="-128"/>
              </a:rPr>
              <a:t> the impacts that leave the message for listener's mind?</a:t>
            </a:r>
            <a:endParaRPr kumimoji="0" lang="en-US" altLang="ja-JP" sz="2400" b="0" i="0" u="none" strike="noStrike" kern="0" cap="none" spc="0" normalizeH="0" baseline="0" noProof="0" dirty="0">
              <a:ln>
                <a:noFill/>
              </a:ln>
              <a:effectLst/>
              <a:uLnTx/>
              <a:uFillTx/>
              <a:latin typeface="HGP創英角ｺﾞｼｯｸUB" pitchFamily="50" charset="-128"/>
              <a:ea typeface="HGP創英角ｺﾞｼｯｸUB" pitchFamily="50" charset="-128"/>
            </a:endParaRPr>
          </a:p>
        </p:txBody>
      </p:sp>
      <p:sp>
        <p:nvSpPr>
          <p:cNvPr id="21" name="正方形/長方形 20"/>
          <p:cNvSpPr/>
          <p:nvPr/>
        </p:nvSpPr>
        <p:spPr bwMode="auto">
          <a:xfrm>
            <a:off x="3499011" y="5283937"/>
            <a:ext cx="6045000" cy="1080000"/>
          </a:xfrm>
          <a:prstGeom prst="rect">
            <a:avLst/>
          </a:prstGeom>
          <a:noFill/>
          <a:ln w="19050">
            <a:noFill/>
            <a:miter lim="800000"/>
            <a:headEnd/>
            <a:tailEnd/>
          </a:ln>
          <a:effectLst/>
          <a:scene3d>
            <a:camera prst="orthographicFront"/>
            <a:lightRig rig="threePt" dir="t"/>
          </a:scene3d>
          <a:sp3d>
            <a:bevelT/>
          </a:sp3d>
        </p:spPr>
        <p:txBody>
          <a:bodyPr wrap="square" anchor="ctr" anchorCtr="0"/>
          <a:lstStyle/>
          <a:p>
            <a:pPr marL="442913" marR="0" lvl="0" indent="-442913" defTabSz="914400" eaLnBrk="1" fontAlgn="auto" latinLnBrk="0" hangingPunct="1">
              <a:lnSpc>
                <a:spcPct val="100000"/>
              </a:lnSpc>
              <a:spcBef>
                <a:spcPts val="0"/>
              </a:spcBef>
              <a:spcAft>
                <a:spcPts val="0"/>
              </a:spcAft>
              <a:buClrTx/>
              <a:buSzTx/>
              <a:buFont typeface="Wingdings" pitchFamily="2" charset="2"/>
              <a:buChar char="l"/>
              <a:tabLst/>
              <a:defRPr/>
            </a:pPr>
            <a:r>
              <a:rPr kumimoji="0" lang="en-US" altLang="ja-JP" sz="2400" b="0" i="0" u="none" strike="noStrike" kern="0" cap="none" spc="0" normalizeH="0" baseline="0" noProof="0" dirty="0" smtClean="0">
                <a:ln>
                  <a:noFill/>
                </a:ln>
                <a:effectLst/>
                <a:uLnTx/>
                <a:uFillTx/>
                <a:latin typeface="HGP創英角ｺﾞｼｯｸUB" pitchFamily="50" charset="-128"/>
                <a:ea typeface="HGP創英角ｺﾞｼｯｸUB" pitchFamily="50" charset="-128"/>
              </a:rPr>
              <a:t>Is it listener's feelings piled up, and we can promote their action?</a:t>
            </a:r>
            <a:endParaRPr kumimoji="0" lang="en-US" altLang="ja-JP" sz="2400" b="0" i="0" u="none" strike="noStrike" kern="0" cap="none" spc="0" normalizeH="0" baseline="0" noProof="0" dirty="0">
              <a:ln>
                <a:noFill/>
              </a:ln>
              <a:effectLst/>
              <a:uLnTx/>
              <a:uFillTx/>
              <a:latin typeface="HGP創英角ｺﾞｼｯｸUB" pitchFamily="50" charset="-128"/>
              <a:ea typeface="HGP創英角ｺﾞｼｯｸUB" pitchFamily="50" charset="-128"/>
            </a:endParaRPr>
          </a:p>
        </p:txBody>
      </p:sp>
      <p:sp>
        <p:nvSpPr>
          <p:cNvPr id="22" name="フリーフォーム 21"/>
          <p:cNvSpPr/>
          <p:nvPr/>
        </p:nvSpPr>
        <p:spPr>
          <a:xfrm>
            <a:off x="328340" y="1725745"/>
            <a:ext cx="3120000" cy="1080000"/>
          </a:xfrm>
          <a:custGeom>
            <a:avLst/>
            <a:gdLst>
              <a:gd name="connsiteX0" fmla="*/ 0 w 8283389"/>
              <a:gd name="connsiteY0" fmla="*/ 0 h 1123200"/>
              <a:gd name="connsiteX1" fmla="*/ 8283389 w 8283389"/>
              <a:gd name="connsiteY1" fmla="*/ 0 h 1123200"/>
              <a:gd name="connsiteX2" fmla="*/ 8283389 w 8283389"/>
              <a:gd name="connsiteY2" fmla="*/ 1123200 h 1123200"/>
              <a:gd name="connsiteX3" fmla="*/ 0 w 8283389"/>
              <a:gd name="connsiteY3" fmla="*/ 1123200 h 1123200"/>
              <a:gd name="connsiteX4" fmla="*/ 0 w 8283389"/>
              <a:gd name="connsiteY4" fmla="*/ 0 h 112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3389" h="1123200">
                <a:moveTo>
                  <a:pt x="0" y="0"/>
                </a:moveTo>
                <a:lnTo>
                  <a:pt x="8283389" y="0"/>
                </a:lnTo>
                <a:lnTo>
                  <a:pt x="8283389" y="1123200"/>
                </a:lnTo>
                <a:lnTo>
                  <a:pt x="0" y="1123200"/>
                </a:lnTo>
                <a:lnTo>
                  <a:pt x="0" y="0"/>
                </a:lnTo>
                <a:close/>
              </a:path>
            </a:pathLst>
          </a:custGeom>
          <a:solidFill>
            <a:srgbClr val="FF99FF"/>
          </a:solidFill>
          <a:ln>
            <a:solidFill>
              <a:schemeClr val="tx1"/>
            </a:solidFill>
          </a:ln>
          <a:effectLst/>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158496" rIns="0" bIns="158496" numCol="1" spcCol="127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kern="0" dirty="0" smtClean="0">
                <a:solidFill>
                  <a:schemeClr val="tx1"/>
                </a:solidFill>
                <a:latin typeface="HGP創英角ｺﾞｼｯｸUB" pitchFamily="50" charset="-128"/>
                <a:ea typeface="HGP創英角ｺﾞｼｯｸUB" pitchFamily="50" charset="-128"/>
              </a:rPr>
              <a:t>Ability to convince</a:t>
            </a:r>
            <a:endParaRPr kumimoji="0" lang="ja-JP" altLang="en-US" sz="2400" kern="0" dirty="0">
              <a:solidFill>
                <a:schemeClr val="tx1"/>
              </a:solidFill>
              <a:latin typeface="HGP創英角ｺﾞｼｯｸUB" pitchFamily="50" charset="-128"/>
              <a:ea typeface="HGP創英角ｺﾞｼｯｸUB" pitchFamily="50" charset="-128"/>
            </a:endParaRPr>
          </a:p>
        </p:txBody>
      </p:sp>
      <p:sp>
        <p:nvSpPr>
          <p:cNvPr id="23" name="フリーフォーム 22"/>
          <p:cNvSpPr/>
          <p:nvPr/>
        </p:nvSpPr>
        <p:spPr>
          <a:xfrm>
            <a:off x="328340" y="2911809"/>
            <a:ext cx="3120000" cy="1080000"/>
          </a:xfrm>
          <a:custGeom>
            <a:avLst/>
            <a:gdLst>
              <a:gd name="connsiteX0" fmla="*/ 0 w 8283389"/>
              <a:gd name="connsiteY0" fmla="*/ 0 h 1123200"/>
              <a:gd name="connsiteX1" fmla="*/ 8283389 w 8283389"/>
              <a:gd name="connsiteY1" fmla="*/ 0 h 1123200"/>
              <a:gd name="connsiteX2" fmla="*/ 8283389 w 8283389"/>
              <a:gd name="connsiteY2" fmla="*/ 1123200 h 1123200"/>
              <a:gd name="connsiteX3" fmla="*/ 0 w 8283389"/>
              <a:gd name="connsiteY3" fmla="*/ 1123200 h 1123200"/>
              <a:gd name="connsiteX4" fmla="*/ 0 w 8283389"/>
              <a:gd name="connsiteY4" fmla="*/ 0 h 112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3389" h="1123200">
                <a:moveTo>
                  <a:pt x="0" y="0"/>
                </a:moveTo>
                <a:lnTo>
                  <a:pt x="8283389" y="0"/>
                </a:lnTo>
                <a:lnTo>
                  <a:pt x="8283389" y="1123200"/>
                </a:lnTo>
                <a:lnTo>
                  <a:pt x="0" y="1123200"/>
                </a:lnTo>
                <a:lnTo>
                  <a:pt x="0" y="0"/>
                </a:lnTo>
                <a:close/>
              </a:path>
            </a:pathLst>
          </a:custGeom>
          <a:solidFill>
            <a:srgbClr val="FF99FF"/>
          </a:solidFill>
          <a:ln>
            <a:solidFill>
              <a:schemeClr val="tx1"/>
            </a:solidFill>
          </a:ln>
          <a:effectLst/>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158496" rIns="0" bIns="158496" numCol="1" spcCol="127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kern="0" dirty="0" smtClean="0">
                <a:solidFill>
                  <a:schemeClr val="tx1"/>
                </a:solidFill>
                <a:latin typeface="HGP創英角ｺﾞｼｯｸUB" pitchFamily="50" charset="-128"/>
                <a:ea typeface="HGP創英角ｺﾞｼｯｸUB" pitchFamily="50" charset="-128"/>
              </a:rPr>
              <a:t>Simplicity</a:t>
            </a:r>
            <a:endParaRPr kumimoji="0" lang="en-US" altLang="ja-JP" sz="2400" kern="0" dirty="0">
              <a:solidFill>
                <a:schemeClr val="tx1"/>
              </a:solidFill>
              <a:latin typeface="HGP創英角ｺﾞｼｯｸUB" pitchFamily="50" charset="-128"/>
              <a:ea typeface="HGP創英角ｺﾞｼｯｸUB" pitchFamily="50" charset="-128"/>
            </a:endParaRPr>
          </a:p>
        </p:txBody>
      </p:sp>
      <p:sp>
        <p:nvSpPr>
          <p:cNvPr id="24" name="フリーフォーム 23"/>
          <p:cNvSpPr/>
          <p:nvPr/>
        </p:nvSpPr>
        <p:spPr>
          <a:xfrm>
            <a:off x="328340" y="4097873"/>
            <a:ext cx="3120000" cy="1080000"/>
          </a:xfrm>
          <a:custGeom>
            <a:avLst/>
            <a:gdLst>
              <a:gd name="connsiteX0" fmla="*/ 0 w 8283389"/>
              <a:gd name="connsiteY0" fmla="*/ 0 h 1123200"/>
              <a:gd name="connsiteX1" fmla="*/ 8283389 w 8283389"/>
              <a:gd name="connsiteY1" fmla="*/ 0 h 1123200"/>
              <a:gd name="connsiteX2" fmla="*/ 8283389 w 8283389"/>
              <a:gd name="connsiteY2" fmla="*/ 1123200 h 1123200"/>
              <a:gd name="connsiteX3" fmla="*/ 0 w 8283389"/>
              <a:gd name="connsiteY3" fmla="*/ 1123200 h 1123200"/>
              <a:gd name="connsiteX4" fmla="*/ 0 w 8283389"/>
              <a:gd name="connsiteY4" fmla="*/ 0 h 112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3389" h="1123200">
                <a:moveTo>
                  <a:pt x="0" y="0"/>
                </a:moveTo>
                <a:lnTo>
                  <a:pt x="8283389" y="0"/>
                </a:lnTo>
                <a:lnTo>
                  <a:pt x="8283389" y="1123200"/>
                </a:lnTo>
                <a:lnTo>
                  <a:pt x="0" y="1123200"/>
                </a:lnTo>
                <a:lnTo>
                  <a:pt x="0" y="0"/>
                </a:lnTo>
                <a:close/>
              </a:path>
            </a:pathLst>
          </a:custGeom>
          <a:solidFill>
            <a:srgbClr val="FF99FF"/>
          </a:solidFill>
          <a:ln>
            <a:solidFill>
              <a:schemeClr val="tx1"/>
            </a:solidFill>
          </a:ln>
          <a:effectLst/>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158496" rIns="0" bIns="158496" numCol="1" spcCol="127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kern="0" dirty="0" smtClean="0">
                <a:solidFill>
                  <a:schemeClr val="tx1"/>
                </a:solidFill>
                <a:latin typeface="HGP創英角ｺﾞｼｯｸUB" pitchFamily="50" charset="-128"/>
                <a:ea typeface="HGP創英角ｺﾞｼｯｸUB" pitchFamily="50" charset="-128"/>
              </a:rPr>
              <a:t>Impact</a:t>
            </a:r>
            <a:endParaRPr kumimoji="0" lang="en-US" altLang="ja-JP" sz="2400" kern="0" dirty="0">
              <a:solidFill>
                <a:schemeClr val="tx1"/>
              </a:solidFill>
              <a:latin typeface="HGP創英角ｺﾞｼｯｸUB" pitchFamily="50" charset="-128"/>
              <a:ea typeface="HGP創英角ｺﾞｼｯｸUB" pitchFamily="50" charset="-128"/>
            </a:endParaRPr>
          </a:p>
        </p:txBody>
      </p:sp>
      <p:sp>
        <p:nvSpPr>
          <p:cNvPr id="25" name="フリーフォーム 24"/>
          <p:cNvSpPr/>
          <p:nvPr/>
        </p:nvSpPr>
        <p:spPr>
          <a:xfrm>
            <a:off x="328340" y="5283937"/>
            <a:ext cx="3120000" cy="1080000"/>
          </a:xfrm>
          <a:custGeom>
            <a:avLst/>
            <a:gdLst>
              <a:gd name="connsiteX0" fmla="*/ 0 w 8283389"/>
              <a:gd name="connsiteY0" fmla="*/ 0 h 1123200"/>
              <a:gd name="connsiteX1" fmla="*/ 8283389 w 8283389"/>
              <a:gd name="connsiteY1" fmla="*/ 0 h 1123200"/>
              <a:gd name="connsiteX2" fmla="*/ 8283389 w 8283389"/>
              <a:gd name="connsiteY2" fmla="*/ 1123200 h 1123200"/>
              <a:gd name="connsiteX3" fmla="*/ 0 w 8283389"/>
              <a:gd name="connsiteY3" fmla="*/ 1123200 h 1123200"/>
              <a:gd name="connsiteX4" fmla="*/ 0 w 8283389"/>
              <a:gd name="connsiteY4" fmla="*/ 0 h 112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3389" h="1123200">
                <a:moveTo>
                  <a:pt x="0" y="0"/>
                </a:moveTo>
                <a:lnTo>
                  <a:pt x="8283389" y="0"/>
                </a:lnTo>
                <a:lnTo>
                  <a:pt x="8283389" y="1123200"/>
                </a:lnTo>
                <a:lnTo>
                  <a:pt x="0" y="1123200"/>
                </a:lnTo>
                <a:lnTo>
                  <a:pt x="0" y="0"/>
                </a:lnTo>
                <a:close/>
              </a:path>
            </a:pathLst>
          </a:custGeom>
          <a:solidFill>
            <a:srgbClr val="FF99FF"/>
          </a:solidFill>
          <a:ln>
            <a:solidFill>
              <a:schemeClr val="tx1"/>
            </a:solidFill>
          </a:ln>
          <a:effectLst/>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0" tIns="158496" rIns="0" bIns="158496" numCol="1" spcCol="127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kern="0" dirty="0" smtClean="0">
                <a:solidFill>
                  <a:schemeClr val="tx1"/>
                </a:solidFill>
                <a:latin typeface="HGP創英角ｺﾞｼｯｸUB" pitchFamily="50" charset="-128"/>
                <a:ea typeface="HGP創英角ｺﾞｼｯｸUB" pitchFamily="50" charset="-128"/>
              </a:rPr>
              <a:t>Promote their action </a:t>
            </a:r>
            <a:endParaRPr kumimoji="0" lang="en-US" altLang="ja-JP" sz="2400" kern="0" dirty="0">
              <a:solidFill>
                <a:schemeClr val="tx1"/>
              </a:solidFill>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95519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linds(horizontal)">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500"/>
                                        <p:tgtEl>
                                          <p:spTgt spid="23"/>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par>
                          <p:cTn id="35" fill="hold">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animBg="1"/>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nvGraphicFramePr>
        <p:xfrm>
          <a:off x="1767086" y="930565"/>
          <a:ext cx="6397625" cy="5496960"/>
        </p:xfrm>
        <a:graphic>
          <a:graphicData uri="http://schemas.openxmlformats.org/drawingml/2006/table">
            <a:tbl>
              <a:tblPr firstRow="1" bandRow="1">
                <a:tableStyleId>{5C22544A-7EE6-4342-B048-85BDC9FD1C3A}</a:tableStyleId>
              </a:tblPr>
              <a:tblGrid>
                <a:gridCol w="1052514"/>
                <a:gridCol w="5345111"/>
              </a:tblGrid>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1.</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Introduction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0718">
                <a:tc>
                  <a:txBody>
                    <a:bodyPr/>
                    <a:lstStyle/>
                    <a:p>
                      <a:pPr algn="ctr"/>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800" b="0" dirty="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2.</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Base of presentation</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FF"/>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dirty="0" smtClean="0">
                          <a:effectLst/>
                          <a:latin typeface="HGP創英角ｺﾞｼｯｸUB" pitchFamily="50" charset="-128"/>
                          <a:ea typeface="HGP創英角ｺﾞｼｯｸUB" pitchFamily="50" charset="-128"/>
                        </a:rPr>
                        <a:t>Aim and purpose</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Project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Document creation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Preparation for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53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sz="2400" b="0" smtClean="0">
                          <a:effectLst/>
                          <a:latin typeface="HGP創英角ｺﾞｼｯｸUB" pitchFamily="50" charset="-128"/>
                          <a:ea typeface="HGP創英角ｺﾞｼｯｸUB" pitchFamily="50" charset="-128"/>
                        </a:rPr>
                        <a:t>Execution of presentation</a:t>
                      </a:r>
                      <a:endParaRPr lang="ja-JP" altLang="en-US" sz="24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3.</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smtClean="0">
                          <a:solidFill>
                            <a:schemeClr val="tx1"/>
                          </a:solidFill>
                          <a:effectLst/>
                          <a:latin typeface="HGP創英角ｺﾞｼｯｸUB" pitchFamily="50" charset="-128"/>
                          <a:ea typeface="HGP創英角ｺﾞｼｯｸUB" pitchFamily="50" charset="-128"/>
                        </a:rPr>
                        <a:t>Making of Power Point material</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07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ja-JP" altLang="en-US" sz="8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8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2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3200" b="0" smtClean="0">
                          <a:effectLst/>
                          <a:latin typeface="HGP創英角ｺﾞｼｯｸUB" pitchFamily="50" charset="-128"/>
                          <a:ea typeface="HGP創英角ｺﾞｼｯｸUB" pitchFamily="50" charset="-128"/>
                        </a:rPr>
                        <a:t>4.</a:t>
                      </a:r>
                      <a:endParaRPr lang="ja-JP" altLang="en-US" sz="3200" b="0" dirty="0" smtClean="0">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b="0" dirty="0" smtClean="0">
                          <a:solidFill>
                            <a:schemeClr val="tx1"/>
                          </a:solidFill>
                          <a:effectLst/>
                          <a:latin typeface="HGP創英角ｺﾞｼｯｸUB" pitchFamily="50" charset="-128"/>
                          <a:ea typeface="HGP創英角ｺﾞｼｯｸUB" pitchFamily="50" charset="-128"/>
                        </a:rPr>
                        <a:t>Summary and homework </a:t>
                      </a:r>
                      <a:endParaRPr lang="ja-JP" altLang="en-US" sz="3200" b="0" dirty="0" smtClean="0">
                        <a:solidFill>
                          <a:schemeClr val="tx1"/>
                        </a:solidFill>
                        <a:effectLst/>
                        <a:latin typeface="HGP創英角ｺﾞｼｯｸUB" pitchFamily="50" charset="-128"/>
                        <a:ea typeface="HGP創英角ｺﾞｼｯｸUB" pitchFamily="50" charset="-128"/>
                      </a:endParaRPr>
                    </a:p>
                  </a:txBody>
                  <a:tcPr marL="99060" marR="9906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77466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①The things that we should first </a:t>
            </a:r>
            <a:endParaRPr kumimoji="1" lang="ja-JP" altLang="en-US" dirty="0"/>
          </a:p>
        </p:txBody>
      </p:sp>
      <p:sp>
        <p:nvSpPr>
          <p:cNvPr id="5" name="コンテンツ プレースホルダ 4"/>
          <p:cNvSpPr>
            <a:spLocks noGrp="1"/>
          </p:cNvSpPr>
          <p:nvPr>
            <p:ph idx="1"/>
          </p:nvPr>
        </p:nvSpPr>
        <p:spPr/>
        <p:txBody>
          <a:bodyPr/>
          <a:lstStyle/>
          <a:p>
            <a:r>
              <a:rPr lang="en-US" altLang="ja-JP" dirty="0" smtClean="0"/>
              <a:t>It thinks about "Message of the purpose, the object person, and the key" first. </a:t>
            </a:r>
            <a:endParaRPr kumimoji="1" lang="ja-JP" altLang="en-US" dirty="0"/>
          </a:p>
        </p:txBody>
      </p:sp>
      <p:sp>
        <p:nvSpPr>
          <p:cNvPr id="6" name="二等辺三角形 22"/>
          <p:cNvSpPr>
            <a:spLocks noChangeArrowheads="1"/>
          </p:cNvSpPr>
          <p:nvPr/>
        </p:nvSpPr>
        <p:spPr bwMode="auto">
          <a:xfrm>
            <a:off x="1332992" y="2547910"/>
            <a:ext cx="3418946" cy="2722562"/>
          </a:xfrm>
          <a:prstGeom prst="triangle">
            <a:avLst>
              <a:gd name="adj" fmla="val 50000"/>
            </a:avLst>
          </a:prstGeom>
          <a:no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7" name="AutoShape 16"/>
          <p:cNvSpPr>
            <a:spLocks noChangeArrowheads="1"/>
          </p:cNvSpPr>
          <p:nvPr/>
        </p:nvSpPr>
        <p:spPr bwMode="auto">
          <a:xfrm>
            <a:off x="5907582" y="1737237"/>
            <a:ext cx="3545910" cy="4004871"/>
          </a:xfrm>
          <a:prstGeom prst="wedgeRectCallout">
            <a:avLst>
              <a:gd name="adj1" fmla="val -76782"/>
              <a:gd name="adj2" fmla="val -6385"/>
            </a:avLst>
          </a:prstGeom>
          <a:solidFill>
            <a:srgbClr val="FFCC99"/>
          </a:solidFill>
          <a:ln w="19050" algn="ctr">
            <a:solidFill>
              <a:schemeClr val="tx1"/>
            </a:solidFill>
            <a:miter lim="800000"/>
            <a:headEnd/>
            <a:tailEnd/>
          </a:ln>
          <a:effectLst/>
        </p:spPr>
        <p:txBody>
          <a:bodyPr lIns="144000" rIns="144000" anchor="ctr"/>
          <a:lstStyle/>
          <a:p>
            <a:pPr marL="342900" indent="-342900">
              <a:lnSpc>
                <a:spcPct val="70000"/>
              </a:lnSpc>
              <a:spcBef>
                <a:spcPct val="50000"/>
              </a:spcBef>
              <a:defRPr/>
            </a:pPr>
            <a:r>
              <a:rPr lang="en-US" altLang="ja-JP" sz="2400" dirty="0" smtClean="0">
                <a:latin typeface="HGP創英角ｺﾞｼｯｸUB" pitchFamily="50" charset="-128"/>
                <a:ea typeface="HGP創英角ｺﾞｼｯｸUB" pitchFamily="50" charset="-128"/>
              </a:rPr>
              <a:t>For listener</a:t>
            </a:r>
          </a:p>
          <a:p>
            <a:pPr marL="342900" indent="-342900">
              <a:lnSpc>
                <a:spcPct val="70000"/>
              </a:lnSpc>
              <a:spcBef>
                <a:spcPct val="50000"/>
              </a:spcBef>
              <a:defRPr/>
            </a:pPr>
            <a:r>
              <a:rPr lang="en-US" altLang="ja-JP" sz="2400" dirty="0" smtClean="0">
                <a:latin typeface="HGP創英角ｺﾞｼｯｸUB" pitchFamily="50" charset="-128"/>
                <a:ea typeface="HGP創英角ｺﾞｼｯｸUB" pitchFamily="50" charset="-128"/>
              </a:rPr>
              <a:t> </a:t>
            </a:r>
            <a:r>
              <a:rPr lang="ja-JP" altLang="en-US" sz="2400" dirty="0" smtClean="0">
                <a:latin typeface="HGP創英角ｺﾞｼｯｸUB" pitchFamily="50" charset="-128"/>
                <a:ea typeface="HGP創英角ｺﾞｼｯｸUB" pitchFamily="50" charset="-128"/>
              </a:rPr>
              <a:t>･</a:t>
            </a:r>
            <a:r>
              <a:rPr lang="en-US" altLang="ja-JP" sz="2400" dirty="0" smtClean="0">
                <a:latin typeface="HGP創英角ｺﾞｼｯｸUB" pitchFamily="50" charset="-128"/>
                <a:ea typeface="HGP創英角ｺﾞｼｯｸUB" pitchFamily="50" charset="-128"/>
              </a:rPr>
              <a:t>Value and profit</a:t>
            </a:r>
          </a:p>
          <a:p>
            <a:pPr marL="342900" indent="-342900">
              <a:lnSpc>
                <a:spcPct val="70000"/>
              </a:lnSpc>
              <a:spcBef>
                <a:spcPct val="50000"/>
              </a:spcBef>
              <a:defRPr/>
            </a:pPr>
            <a:r>
              <a:rPr lang="en-US" altLang="ja-JP" sz="2400" dirty="0" smtClean="0">
                <a:latin typeface="HGP創英角ｺﾞｼｯｸUB" pitchFamily="50" charset="-128"/>
                <a:ea typeface="HGP創英角ｺﾞｼｯｸUB" pitchFamily="50" charset="-128"/>
              </a:rPr>
              <a:t> </a:t>
            </a:r>
            <a:r>
              <a:rPr lang="ja-JP" altLang="en-US" sz="2400" dirty="0" smtClean="0">
                <a:latin typeface="HGP創英角ｺﾞｼｯｸUB" pitchFamily="50" charset="-128"/>
                <a:ea typeface="HGP創英角ｺﾞｼｯｸUB" pitchFamily="50" charset="-128"/>
              </a:rPr>
              <a:t>･</a:t>
            </a:r>
            <a:r>
              <a:rPr lang="en-US" altLang="ja-JP" sz="2400" dirty="0" smtClean="0">
                <a:latin typeface="HGP創英角ｺﾞｼｯｸUB" pitchFamily="50" charset="-128"/>
                <a:ea typeface="HGP創英角ｺﾞｼｯｸUB" pitchFamily="50" charset="-128"/>
              </a:rPr>
              <a:t>Needs</a:t>
            </a:r>
          </a:p>
          <a:p>
            <a:pPr marL="342900" indent="-342900">
              <a:lnSpc>
                <a:spcPct val="70000"/>
              </a:lnSpc>
              <a:spcBef>
                <a:spcPct val="50000"/>
              </a:spcBef>
              <a:defRPr/>
            </a:pPr>
            <a:r>
              <a:rPr lang="en-US" altLang="ja-JP" sz="2400" dirty="0" smtClean="0">
                <a:latin typeface="HGP創英角ｺﾞｼｯｸUB" pitchFamily="50" charset="-128"/>
                <a:ea typeface="HGP創英角ｺﾞｼｯｸUB" pitchFamily="50" charset="-128"/>
              </a:rPr>
              <a:t> </a:t>
            </a:r>
            <a:r>
              <a:rPr lang="ja-JP" altLang="en-US" sz="2400" dirty="0" smtClean="0">
                <a:latin typeface="HGP創英角ｺﾞｼｯｸUB" pitchFamily="50" charset="-128"/>
                <a:ea typeface="HGP創英角ｺﾞｼｯｸUB" pitchFamily="50" charset="-128"/>
              </a:rPr>
              <a:t>･</a:t>
            </a:r>
            <a:r>
              <a:rPr lang="en-US" altLang="ja-JP" sz="2400" dirty="0" smtClean="0">
                <a:latin typeface="HGP創英角ｺﾞｼｯｸUB" pitchFamily="50" charset="-128"/>
                <a:ea typeface="HGP創英角ｺﾞｼｯｸUB" pitchFamily="50" charset="-128"/>
              </a:rPr>
              <a:t>Concern</a:t>
            </a:r>
          </a:p>
          <a:p>
            <a:pPr marL="342900" indent="-342900">
              <a:lnSpc>
                <a:spcPct val="70000"/>
              </a:lnSpc>
              <a:spcBef>
                <a:spcPct val="50000"/>
              </a:spcBef>
              <a:defRPr/>
            </a:pPr>
            <a:r>
              <a:rPr lang="en-US" altLang="ja-JP" sz="2400" dirty="0" smtClean="0">
                <a:latin typeface="HGP創英角ｺﾞｼｯｸUB" pitchFamily="50" charset="-128"/>
                <a:ea typeface="HGP創英角ｺﾞｼｯｸUB" pitchFamily="50" charset="-128"/>
              </a:rPr>
              <a:t> </a:t>
            </a:r>
            <a:r>
              <a:rPr lang="ja-JP" altLang="en-US" sz="2400" dirty="0" smtClean="0">
                <a:latin typeface="HGP創英角ｺﾞｼｯｸUB" pitchFamily="50" charset="-128"/>
                <a:ea typeface="HGP創英角ｺﾞｼｯｸUB" pitchFamily="50" charset="-128"/>
              </a:rPr>
              <a:t>･</a:t>
            </a:r>
            <a:r>
              <a:rPr lang="en-US" altLang="ja-JP" sz="2400" dirty="0" smtClean="0">
                <a:latin typeface="HGP創英角ｺﾞｼｯｸUB" pitchFamily="50" charset="-128"/>
                <a:ea typeface="HGP創英角ｺﾞｼｯｸUB" pitchFamily="50" charset="-128"/>
              </a:rPr>
              <a:t>Target and goal</a:t>
            </a:r>
          </a:p>
          <a:p>
            <a:pPr marL="342900" indent="-342900">
              <a:lnSpc>
                <a:spcPct val="70000"/>
              </a:lnSpc>
              <a:spcBef>
                <a:spcPct val="50000"/>
              </a:spcBef>
              <a:defRPr/>
            </a:pPr>
            <a:r>
              <a:rPr lang="en-US" altLang="ja-JP" sz="2400" dirty="0" smtClean="0">
                <a:latin typeface="HGP創英角ｺﾞｼｯｸUB" pitchFamily="50" charset="-128"/>
                <a:ea typeface="HGP創英角ｺﾞｼｯｸUB" pitchFamily="50" charset="-128"/>
              </a:rPr>
              <a:t> </a:t>
            </a:r>
            <a:r>
              <a:rPr lang="ja-JP" altLang="en-US" sz="2400" dirty="0" smtClean="0">
                <a:latin typeface="HGP創英角ｺﾞｼｯｸUB" pitchFamily="50" charset="-128"/>
                <a:ea typeface="HGP創英角ｺﾞｼｯｸUB" pitchFamily="50" charset="-128"/>
              </a:rPr>
              <a:t>･</a:t>
            </a:r>
            <a:r>
              <a:rPr lang="en-US" altLang="ja-JP" sz="2400" dirty="0" smtClean="0">
                <a:latin typeface="HGP創英角ｺﾞｼｯｸUB" pitchFamily="50" charset="-128"/>
                <a:ea typeface="HGP創英角ｺﾞｼｯｸUB" pitchFamily="50" charset="-128"/>
              </a:rPr>
              <a:t>Problem</a:t>
            </a:r>
          </a:p>
          <a:p>
            <a:pPr marL="342900" indent="-342900">
              <a:lnSpc>
                <a:spcPct val="70000"/>
              </a:lnSpc>
              <a:spcBef>
                <a:spcPct val="50000"/>
              </a:spcBef>
              <a:defRPr/>
            </a:pPr>
            <a:r>
              <a:rPr lang="en-US" altLang="ja-JP" sz="2400" dirty="0" smtClean="0">
                <a:latin typeface="HGP創英角ｺﾞｼｯｸUB" pitchFamily="50" charset="-128"/>
              </a:rPr>
              <a:t>To organize above things, </a:t>
            </a:r>
            <a:r>
              <a:rPr lang="en-US" altLang="ja-JP" sz="2400" dirty="0" smtClean="0">
                <a:latin typeface="HGP創英角ｺﾞｼｯｸUB" pitchFamily="50" charset="-128"/>
                <a:ea typeface="HGP創英角ｺﾞｼｯｸUB" pitchFamily="50" charset="-128"/>
              </a:rPr>
              <a:t>and clarify </a:t>
            </a:r>
            <a:r>
              <a:rPr lang="en-US" altLang="ja-JP" sz="2400" dirty="0" smtClean="0">
                <a:latin typeface="HGP創英角ｺﾞｼｯｸUB" pitchFamily="50" charset="-128"/>
              </a:rPr>
              <a:t>them</a:t>
            </a:r>
            <a:r>
              <a:rPr lang="en-US" altLang="ja-JP" sz="2400" dirty="0" smtClean="0">
                <a:latin typeface="HGP創英角ｺﾞｼｯｸUB" pitchFamily="50" charset="-128"/>
                <a:ea typeface="HGP創英角ｺﾞｼｯｸUB" pitchFamily="50" charset="-128"/>
              </a:rPr>
              <a:t>. </a:t>
            </a:r>
            <a:endParaRPr lang="ja-JP" altLang="en-US" sz="2400" dirty="0">
              <a:latin typeface="HGP創英角ｺﾞｼｯｸUB" pitchFamily="50" charset="-128"/>
              <a:ea typeface="HGP創英角ｺﾞｼｯｸUB" pitchFamily="50" charset="-128"/>
            </a:endParaRPr>
          </a:p>
        </p:txBody>
      </p:sp>
      <p:sp>
        <p:nvSpPr>
          <p:cNvPr id="8" name="円/楕円 7"/>
          <p:cNvSpPr/>
          <p:nvPr/>
        </p:nvSpPr>
        <p:spPr bwMode="auto">
          <a:xfrm>
            <a:off x="2137595" y="1737237"/>
            <a:ext cx="1800000" cy="1800000"/>
          </a:xfrm>
          <a:prstGeom prst="ellipse">
            <a:avLst/>
          </a:prstGeom>
          <a:solidFill>
            <a:srgbClr val="FFFF99"/>
          </a:solidFill>
          <a:ln w="19050">
            <a:solidFill>
              <a:schemeClr val="tx1"/>
            </a:solidFill>
            <a:miter lim="800000"/>
            <a:headEnd/>
            <a:tailEnd/>
          </a:ln>
          <a:effectLst/>
        </p:spPr>
        <p:txBody>
          <a:bodyPr wrap="none" anchor="ctr"/>
          <a:lstStyle/>
          <a:p>
            <a:pPr algn="ctr">
              <a:spcBef>
                <a:spcPct val="50000"/>
              </a:spcBef>
              <a:defRPr/>
            </a:pPr>
            <a:r>
              <a:rPr lang="en-US" altLang="ja-JP" sz="2400" dirty="0" smtClean="0">
                <a:latin typeface="HGP創英角ｺﾞｼｯｸUB" pitchFamily="50" charset="-128"/>
                <a:ea typeface="HGP創英角ｺﾞｼｯｸUB" pitchFamily="50" charset="-128"/>
              </a:rPr>
              <a:t>The purpose of</a:t>
            </a:r>
          </a:p>
          <a:p>
            <a:pPr algn="ctr">
              <a:spcBef>
                <a:spcPct val="50000"/>
              </a:spcBef>
              <a:defRPr/>
            </a:pPr>
            <a:r>
              <a:rPr lang="en-US" altLang="ja-JP" sz="2400" dirty="0" smtClean="0">
                <a:latin typeface="HGP創英角ｺﾞｼｯｸUB" pitchFamily="50" charset="-128"/>
                <a:ea typeface="HGP創英角ｺﾞｼｯｸUB" pitchFamily="50" charset="-128"/>
              </a:rPr>
              <a:t>Presentation</a:t>
            </a:r>
          </a:p>
        </p:txBody>
      </p:sp>
      <p:sp>
        <p:nvSpPr>
          <p:cNvPr id="9" name="円/楕円 8"/>
          <p:cNvSpPr/>
          <p:nvPr/>
        </p:nvSpPr>
        <p:spPr bwMode="auto">
          <a:xfrm>
            <a:off x="460126" y="4330899"/>
            <a:ext cx="1800000" cy="1800000"/>
          </a:xfrm>
          <a:prstGeom prst="ellipse">
            <a:avLst/>
          </a:prstGeom>
          <a:solidFill>
            <a:srgbClr val="66FFFF"/>
          </a:solidFill>
          <a:ln w="19050">
            <a:solidFill>
              <a:schemeClr val="tx1"/>
            </a:solidFill>
            <a:miter lim="800000"/>
            <a:headEnd/>
            <a:tailEnd/>
          </a:ln>
          <a:effectLst/>
        </p:spPr>
        <p:txBody>
          <a:bodyPr wrap="none" anchor="ctr"/>
          <a:lstStyle/>
          <a:p>
            <a:pPr algn="ctr">
              <a:defRPr/>
            </a:pPr>
            <a:r>
              <a:rPr lang="en-US" altLang="ja-JP" sz="2400" smtClean="0">
                <a:latin typeface="HGP創英角ｺﾞｼｯｸUB" pitchFamily="50" charset="-128"/>
                <a:ea typeface="HGP創英角ｺﾞｼｯｸUB" pitchFamily="50" charset="-128"/>
              </a:rPr>
              <a:t>Object person</a:t>
            </a:r>
          </a:p>
          <a:p>
            <a:pPr algn="ctr">
              <a:defRPr/>
            </a:pPr>
            <a:r>
              <a:rPr lang="en-US" altLang="ja-JP" sz="2400" smtClean="0">
                <a:latin typeface="HGP創英角ｺﾞｼｯｸUB" pitchFamily="50" charset="-128"/>
                <a:ea typeface="HGP創英角ｺﾞｼｯｸUB" pitchFamily="50" charset="-128"/>
              </a:rPr>
              <a:t>(listener)</a:t>
            </a:r>
            <a:endParaRPr lang="ja-JP" altLang="en-US" sz="2400" dirty="0">
              <a:latin typeface="HGP創英角ｺﾞｼｯｸUB" pitchFamily="50" charset="-128"/>
              <a:ea typeface="HGP創英角ｺﾞｼｯｸUB" pitchFamily="50" charset="-128"/>
            </a:endParaRPr>
          </a:p>
        </p:txBody>
      </p:sp>
      <p:sp>
        <p:nvSpPr>
          <p:cNvPr id="10" name="円/楕円 9"/>
          <p:cNvSpPr/>
          <p:nvPr/>
        </p:nvSpPr>
        <p:spPr bwMode="auto">
          <a:xfrm>
            <a:off x="3712271" y="4348148"/>
            <a:ext cx="1800000" cy="1800000"/>
          </a:xfrm>
          <a:prstGeom prst="ellipse">
            <a:avLst/>
          </a:prstGeom>
          <a:solidFill>
            <a:srgbClr val="FF99FF"/>
          </a:solidFill>
          <a:ln w="19050">
            <a:solidFill>
              <a:schemeClr val="tx1"/>
            </a:solidFill>
            <a:miter lim="800000"/>
            <a:headEnd/>
            <a:tailEnd/>
          </a:ln>
          <a:effectLst/>
        </p:spPr>
        <p:txBody>
          <a:bodyPr wrap="none" anchor="ctr"/>
          <a:lstStyle/>
          <a:p>
            <a:pPr algn="ctr">
              <a:defRPr/>
            </a:pPr>
            <a:r>
              <a:rPr lang="en-US" altLang="ja-JP" sz="2400" smtClean="0">
                <a:latin typeface="HGP創英角ｺﾞｼｯｸUB" pitchFamily="50" charset="-128"/>
                <a:ea typeface="HGP創英角ｺﾞｼｯｸUB" pitchFamily="50" charset="-128"/>
              </a:rPr>
              <a:t>Key</a:t>
            </a:r>
          </a:p>
          <a:p>
            <a:pPr algn="ctr">
              <a:defRPr/>
            </a:pPr>
            <a:r>
              <a:rPr lang="en-US" altLang="ja-JP" sz="2400" smtClean="0">
                <a:latin typeface="HGP創英角ｺﾞｼｯｸUB" pitchFamily="50" charset="-128"/>
                <a:ea typeface="HGP創英角ｺﾞｼｯｸUB" pitchFamily="50" charset="-128"/>
              </a:rPr>
              <a:t>Message</a:t>
            </a:r>
            <a:endParaRPr lang="ja-JP" altLang="en-US" sz="240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1491768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②Organize things that we want to tell(1/2). </a:t>
            </a:r>
            <a:endParaRPr kumimoji="1" lang="ja-JP" altLang="en-US" sz="2000" dirty="0"/>
          </a:p>
        </p:txBody>
      </p:sp>
      <p:sp>
        <p:nvSpPr>
          <p:cNvPr id="4" name="コンテンツ プレースホルダ 3"/>
          <p:cNvSpPr>
            <a:spLocks noGrp="1"/>
          </p:cNvSpPr>
          <p:nvPr>
            <p:ph idx="1"/>
          </p:nvPr>
        </p:nvSpPr>
        <p:spPr/>
        <p:txBody>
          <a:bodyPr/>
          <a:lstStyle/>
          <a:p>
            <a:r>
              <a:rPr kumimoji="1" lang="en-US" altLang="ja-JP" dirty="0" smtClean="0"/>
              <a:t>To </a:t>
            </a:r>
            <a:r>
              <a:rPr kumimoji="1" lang="en-US" altLang="ja-JP" dirty="0" smtClean="0"/>
              <a:t>organize </a:t>
            </a:r>
            <a:r>
              <a:rPr kumimoji="1" lang="en-US" altLang="ja-JP" dirty="0" smtClean="0"/>
              <a:t>things that we want to tell, we use the KJ method. </a:t>
            </a:r>
            <a:endParaRPr kumimoji="1" lang="ja-JP" altLang="en-US" dirty="0"/>
          </a:p>
        </p:txBody>
      </p:sp>
      <p:sp>
        <p:nvSpPr>
          <p:cNvPr id="9" name="正方形/長方形 8"/>
          <p:cNvSpPr/>
          <p:nvPr/>
        </p:nvSpPr>
        <p:spPr bwMode="auto">
          <a:xfrm>
            <a:off x="390028" y="1393497"/>
            <a:ext cx="648000" cy="5163669"/>
          </a:xfrm>
          <a:prstGeom prst="rect">
            <a:avLst/>
          </a:prstGeom>
          <a:solidFill>
            <a:srgbClr val="FF99FF"/>
          </a:solidFill>
          <a:ln w="19050">
            <a:solidFill>
              <a:schemeClr val="tx1"/>
            </a:solidFill>
            <a:miter lim="800000"/>
            <a:headEnd/>
            <a:tailEnd/>
          </a:ln>
          <a:effectLst/>
        </p:spPr>
        <p:txBody>
          <a:bodyPr vert="eaVert" wrap="none" anchor="ctr"/>
          <a:lstStyle/>
          <a:p>
            <a:pPr algn="ctr">
              <a:defRPr/>
            </a:pPr>
            <a:r>
              <a:rPr lang="en-US" altLang="ja-JP" sz="2000" smtClean="0">
                <a:latin typeface="HGP創英角ｺﾞｼｯｸUB" pitchFamily="50" charset="-128"/>
                <a:ea typeface="HGP創英角ｺﾞｼｯｸUB" pitchFamily="50" charset="-128"/>
              </a:rPr>
              <a:t>Four steps of KJ method</a:t>
            </a:r>
            <a:endParaRPr lang="en-US" altLang="ja-JP" sz="2000" dirty="0">
              <a:latin typeface="HGP創英角ｺﾞｼｯｸUB" pitchFamily="50" charset="-128"/>
              <a:ea typeface="HGP創英角ｺﾞｼｯｸUB" pitchFamily="50" charset="-128"/>
            </a:endParaRPr>
          </a:p>
        </p:txBody>
      </p:sp>
      <p:grpSp>
        <p:nvGrpSpPr>
          <p:cNvPr id="3" name="グループ化 2"/>
          <p:cNvGrpSpPr/>
          <p:nvPr/>
        </p:nvGrpSpPr>
        <p:grpSpPr>
          <a:xfrm>
            <a:off x="1136475" y="1393497"/>
            <a:ext cx="8432276" cy="1224366"/>
            <a:chOff x="1136475" y="1393497"/>
            <a:chExt cx="8432276" cy="1224366"/>
          </a:xfrm>
        </p:grpSpPr>
        <p:sp>
          <p:nvSpPr>
            <p:cNvPr id="5" name="正方形/長方形 4"/>
            <p:cNvSpPr/>
            <p:nvPr/>
          </p:nvSpPr>
          <p:spPr bwMode="auto">
            <a:xfrm>
              <a:off x="1136475" y="1393497"/>
              <a:ext cx="648000" cy="1224000"/>
            </a:xfrm>
            <a:prstGeom prst="rect">
              <a:avLst/>
            </a:prstGeom>
            <a:solidFill>
              <a:srgbClr val="FF99FF"/>
            </a:solidFill>
            <a:ln w="19050">
              <a:solidFill>
                <a:schemeClr val="tx1"/>
              </a:solidFill>
              <a:miter lim="800000"/>
              <a:headEnd/>
              <a:tailEnd/>
            </a:ln>
            <a:effectLst/>
          </p:spPr>
          <p:txBody>
            <a:bodyPr wrap="none" anchor="ctr"/>
            <a:lstStyle/>
            <a:p>
              <a:pPr algn="ctr">
                <a:defRPr/>
              </a:pPr>
              <a:r>
                <a:rPr lang="ja-JP" altLang="en-US" sz="2000" smtClean="0">
                  <a:latin typeface="HGP創英角ｺﾞｼｯｸUB" pitchFamily="50" charset="-128"/>
                  <a:ea typeface="HGP創英角ｺﾞｼｯｸUB" pitchFamily="50" charset="-128"/>
                </a:rPr>
                <a:t>①</a:t>
              </a:r>
              <a:endParaRPr lang="en-US" altLang="ja-JP" sz="2000" dirty="0">
                <a:latin typeface="HGP創英角ｺﾞｼｯｸUB" pitchFamily="50" charset="-128"/>
                <a:ea typeface="HGP創英角ｺﾞｼｯｸUB" pitchFamily="50" charset="-128"/>
              </a:endParaRPr>
            </a:p>
          </p:txBody>
        </p:sp>
        <p:grpSp>
          <p:nvGrpSpPr>
            <p:cNvPr id="109" name="グループ化 108"/>
            <p:cNvGrpSpPr/>
            <p:nvPr/>
          </p:nvGrpSpPr>
          <p:grpSpPr>
            <a:xfrm>
              <a:off x="1879905" y="1393751"/>
              <a:ext cx="2746508" cy="1224112"/>
              <a:chOff x="1904113" y="1562567"/>
              <a:chExt cx="2535238" cy="1224112"/>
            </a:xfrm>
          </p:grpSpPr>
          <p:sp>
            <p:nvSpPr>
              <p:cNvPr id="11" name="正方形/長方形 10"/>
              <p:cNvSpPr/>
              <p:nvPr/>
            </p:nvSpPr>
            <p:spPr bwMode="auto">
              <a:xfrm>
                <a:off x="1904113" y="1562567"/>
                <a:ext cx="2535238" cy="1224112"/>
              </a:xfrm>
              <a:prstGeom prst="rect">
                <a:avLst/>
              </a:prstGeom>
              <a:noFill/>
              <a:ln w="19050">
                <a:solidFill>
                  <a:schemeClr val="tx1"/>
                </a:solidFill>
                <a:prstDash val="dash"/>
                <a:miter lim="800000"/>
                <a:headEnd/>
                <a:tailEnd/>
              </a:ln>
              <a:effectLst/>
            </p:spPr>
            <p:txBody>
              <a:bodyPr wrap="none"/>
              <a:lstStyle/>
              <a:p>
                <a:pPr>
                  <a:defRPr/>
                </a:pPr>
                <a:endParaRPr lang="en-US" altLang="ja-JP" sz="800" dirty="0">
                  <a:latin typeface="HGP創英角ｺﾞｼｯｸUB" pitchFamily="50" charset="-128"/>
                  <a:ea typeface="HGP創英角ｺﾞｼｯｸUB" pitchFamily="50" charset="-128"/>
                </a:endParaRPr>
              </a:p>
            </p:txBody>
          </p:sp>
          <p:sp>
            <p:nvSpPr>
              <p:cNvPr id="15" name="正方形/長方形 25"/>
              <p:cNvSpPr>
                <a:spLocks noChangeArrowheads="1"/>
              </p:cNvSpPr>
              <p:nvPr/>
            </p:nvSpPr>
            <p:spPr bwMode="auto">
              <a:xfrm>
                <a:off x="2070801" y="1759417"/>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16" name="正方形/長方形 26"/>
              <p:cNvSpPr>
                <a:spLocks noChangeArrowheads="1"/>
              </p:cNvSpPr>
              <p:nvPr/>
            </p:nvSpPr>
            <p:spPr bwMode="auto">
              <a:xfrm>
                <a:off x="2042226" y="2078505"/>
                <a:ext cx="222250" cy="109537"/>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17" name="正方形/長方形 27"/>
              <p:cNvSpPr>
                <a:spLocks noChangeArrowheads="1"/>
              </p:cNvSpPr>
              <p:nvPr/>
            </p:nvSpPr>
            <p:spPr bwMode="auto">
              <a:xfrm>
                <a:off x="2513713" y="2064217"/>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18" name="正方形/長方形 28"/>
              <p:cNvSpPr>
                <a:spLocks noChangeArrowheads="1"/>
              </p:cNvSpPr>
              <p:nvPr/>
            </p:nvSpPr>
            <p:spPr bwMode="auto">
              <a:xfrm>
                <a:off x="2293051" y="2369017"/>
                <a:ext cx="220662"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19" name="正方形/長方形 29"/>
              <p:cNvSpPr>
                <a:spLocks noChangeArrowheads="1"/>
              </p:cNvSpPr>
              <p:nvPr/>
            </p:nvSpPr>
            <p:spPr bwMode="auto">
              <a:xfrm>
                <a:off x="2680401" y="2369017"/>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20" name="正方形/長方形 30"/>
              <p:cNvSpPr>
                <a:spLocks noChangeArrowheads="1"/>
              </p:cNvSpPr>
              <p:nvPr/>
            </p:nvSpPr>
            <p:spPr bwMode="auto">
              <a:xfrm>
                <a:off x="2832801" y="2521417"/>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21" name="正方形/長方形 31"/>
              <p:cNvSpPr>
                <a:spLocks noChangeArrowheads="1"/>
              </p:cNvSpPr>
              <p:nvPr/>
            </p:nvSpPr>
            <p:spPr bwMode="auto">
              <a:xfrm>
                <a:off x="2804226" y="1800692"/>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22" name="正方形/長方形 35"/>
              <p:cNvSpPr>
                <a:spLocks noChangeArrowheads="1"/>
              </p:cNvSpPr>
              <p:nvPr/>
            </p:nvSpPr>
            <p:spPr bwMode="auto">
              <a:xfrm>
                <a:off x="2956626" y="1953092"/>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23" name="正方形/長方形 36"/>
              <p:cNvSpPr>
                <a:spLocks noChangeArrowheads="1"/>
              </p:cNvSpPr>
              <p:nvPr/>
            </p:nvSpPr>
            <p:spPr bwMode="auto">
              <a:xfrm>
                <a:off x="3829751" y="1856255"/>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24" name="正方形/長方形 37"/>
              <p:cNvSpPr>
                <a:spLocks noChangeArrowheads="1"/>
              </p:cNvSpPr>
              <p:nvPr/>
            </p:nvSpPr>
            <p:spPr bwMode="auto">
              <a:xfrm>
                <a:off x="3261426" y="2091205"/>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25" name="正方形/長方形 38"/>
              <p:cNvSpPr>
                <a:spLocks noChangeArrowheads="1"/>
              </p:cNvSpPr>
              <p:nvPr/>
            </p:nvSpPr>
            <p:spPr bwMode="auto">
              <a:xfrm>
                <a:off x="3067751" y="2272180"/>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26" name="正方形/長方形 39"/>
              <p:cNvSpPr>
                <a:spLocks noChangeArrowheads="1"/>
              </p:cNvSpPr>
              <p:nvPr/>
            </p:nvSpPr>
            <p:spPr bwMode="auto">
              <a:xfrm>
                <a:off x="3359851" y="2521417"/>
                <a:ext cx="220662"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27" name="正方形/長方形 41"/>
              <p:cNvSpPr>
                <a:spLocks noChangeArrowheads="1"/>
              </p:cNvSpPr>
              <p:nvPr/>
            </p:nvSpPr>
            <p:spPr bwMode="auto">
              <a:xfrm>
                <a:off x="3732913" y="2202330"/>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28" name="正方形/長方形 42"/>
              <p:cNvSpPr>
                <a:spLocks noChangeArrowheads="1"/>
              </p:cNvSpPr>
              <p:nvPr/>
            </p:nvSpPr>
            <p:spPr bwMode="auto">
              <a:xfrm>
                <a:off x="3413826" y="1856255"/>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29" name="正方形/長方形 43"/>
              <p:cNvSpPr>
                <a:spLocks noChangeArrowheads="1"/>
              </p:cNvSpPr>
              <p:nvPr/>
            </p:nvSpPr>
            <p:spPr bwMode="auto">
              <a:xfrm>
                <a:off x="3885313" y="2424580"/>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30" name="正方形/長方形 44"/>
              <p:cNvSpPr>
                <a:spLocks noChangeArrowheads="1"/>
              </p:cNvSpPr>
              <p:nvPr/>
            </p:nvSpPr>
            <p:spPr bwMode="auto">
              <a:xfrm>
                <a:off x="3413826" y="2327742"/>
                <a:ext cx="222250" cy="109538"/>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31" name="正方形/長方形 45"/>
              <p:cNvSpPr>
                <a:spLocks noChangeArrowheads="1"/>
              </p:cNvSpPr>
              <p:nvPr/>
            </p:nvSpPr>
            <p:spPr bwMode="auto">
              <a:xfrm>
                <a:off x="3982151" y="2008655"/>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grpSp>
        <p:sp>
          <p:nvSpPr>
            <p:cNvPr id="104" name="正方形/長方形 103"/>
            <p:cNvSpPr/>
            <p:nvPr/>
          </p:nvSpPr>
          <p:spPr>
            <a:xfrm>
              <a:off x="4783015" y="1393751"/>
              <a:ext cx="4785736" cy="830997"/>
            </a:xfrm>
            <a:prstGeom prst="rect">
              <a:avLst/>
            </a:prstGeom>
          </p:spPr>
          <p:txBody>
            <a:bodyPr wrap="square">
              <a:spAutoFit/>
            </a:bodyPr>
            <a:lstStyle/>
            <a:p>
              <a:pPr marL="355600" indent="-355600">
                <a:buFont typeface="Wingdings" pitchFamily="2" charset="2"/>
                <a:buChar char="l"/>
                <a:defRPr/>
              </a:pPr>
              <a:r>
                <a:rPr lang="en-US" altLang="ja-JP" sz="2400" dirty="0" smtClean="0">
                  <a:latin typeface="HGP創英角ｺﾞｼｯｸUB" pitchFamily="50" charset="-128"/>
                </a:rPr>
                <a:t>Write down the thing that we have thought on one card. </a:t>
              </a:r>
              <a:endParaRPr lang="en-US" altLang="ja-JP" sz="2400" dirty="0">
                <a:latin typeface="HGP創英角ｺﾞｼｯｸUB" pitchFamily="50" charset="-128"/>
              </a:endParaRPr>
            </a:p>
          </p:txBody>
        </p:sp>
      </p:grpSp>
      <p:grpSp>
        <p:nvGrpSpPr>
          <p:cNvPr id="10" name="グループ化 9"/>
          <p:cNvGrpSpPr/>
          <p:nvPr/>
        </p:nvGrpSpPr>
        <p:grpSpPr>
          <a:xfrm>
            <a:off x="1136475" y="2706720"/>
            <a:ext cx="8432276" cy="1224485"/>
            <a:chOff x="1136475" y="2706720"/>
            <a:chExt cx="8432276" cy="1224485"/>
          </a:xfrm>
        </p:grpSpPr>
        <p:sp>
          <p:nvSpPr>
            <p:cNvPr id="6" name="正方形/長方形 5"/>
            <p:cNvSpPr/>
            <p:nvPr/>
          </p:nvSpPr>
          <p:spPr bwMode="auto">
            <a:xfrm>
              <a:off x="1136475" y="2706720"/>
              <a:ext cx="648000" cy="1224000"/>
            </a:xfrm>
            <a:prstGeom prst="rect">
              <a:avLst/>
            </a:prstGeom>
            <a:solidFill>
              <a:srgbClr val="FF99FF"/>
            </a:solidFill>
            <a:ln w="19050">
              <a:solidFill>
                <a:schemeClr val="tx1"/>
              </a:solidFill>
              <a:miter lim="800000"/>
              <a:headEnd/>
              <a:tailEnd/>
            </a:ln>
            <a:effectLst/>
          </p:spPr>
          <p:txBody>
            <a:bodyPr wrap="none" anchor="ctr"/>
            <a:lstStyle/>
            <a:p>
              <a:pPr algn="ctr">
                <a:defRPr/>
              </a:pPr>
              <a:r>
                <a:rPr lang="ja-JP" altLang="en-US" sz="2000" smtClean="0">
                  <a:latin typeface="HGP創英角ｺﾞｼｯｸUB" pitchFamily="50" charset="-128"/>
                  <a:ea typeface="HGP創英角ｺﾞｼｯｸUB" pitchFamily="50" charset="-128"/>
                </a:rPr>
                <a:t>②</a:t>
              </a:r>
              <a:endParaRPr lang="en-US" altLang="ja-JP" sz="2000" dirty="0">
                <a:latin typeface="HGP創英角ｺﾞｼｯｸUB" pitchFamily="50" charset="-128"/>
                <a:ea typeface="HGP創英角ｺﾞｼｯｸUB" pitchFamily="50" charset="-128"/>
              </a:endParaRPr>
            </a:p>
          </p:txBody>
        </p:sp>
        <p:grpSp>
          <p:nvGrpSpPr>
            <p:cNvPr id="110" name="グループ化 109"/>
            <p:cNvGrpSpPr/>
            <p:nvPr/>
          </p:nvGrpSpPr>
          <p:grpSpPr>
            <a:xfrm>
              <a:off x="1879905" y="2707093"/>
              <a:ext cx="2746508" cy="1224112"/>
              <a:chOff x="1904113" y="2875909"/>
              <a:chExt cx="2535238" cy="1224112"/>
            </a:xfrm>
          </p:grpSpPr>
          <p:sp>
            <p:nvSpPr>
              <p:cNvPr id="12" name="正方形/長方形 11"/>
              <p:cNvSpPr/>
              <p:nvPr/>
            </p:nvSpPr>
            <p:spPr bwMode="auto">
              <a:xfrm>
                <a:off x="1904113" y="2875909"/>
                <a:ext cx="2535238" cy="1224112"/>
              </a:xfrm>
              <a:prstGeom prst="rect">
                <a:avLst/>
              </a:prstGeom>
              <a:noFill/>
              <a:ln w="19050">
                <a:solidFill>
                  <a:schemeClr val="tx1"/>
                </a:solidFill>
                <a:prstDash val="dash"/>
                <a:miter lim="800000"/>
                <a:headEnd/>
                <a:tailEnd/>
              </a:ln>
              <a:effectLst/>
            </p:spPr>
            <p:txBody>
              <a:bodyPr wrap="none"/>
              <a:lstStyle/>
              <a:p>
                <a:pPr>
                  <a:defRPr/>
                </a:pPr>
                <a:endParaRPr lang="en-US" altLang="ja-JP" sz="1800" dirty="0">
                  <a:solidFill>
                    <a:srgbClr val="002060"/>
                  </a:solidFill>
                  <a:latin typeface="HGP創英角ｺﾞｼｯｸUB" pitchFamily="50" charset="-128"/>
                  <a:ea typeface="HGP創英角ｺﾞｼｯｸUB" pitchFamily="50" charset="-128"/>
                </a:endParaRPr>
              </a:p>
            </p:txBody>
          </p:sp>
          <p:sp>
            <p:nvSpPr>
              <p:cNvPr id="32" name="正方形/長方形 46"/>
              <p:cNvSpPr>
                <a:spLocks noChangeArrowheads="1"/>
              </p:cNvSpPr>
              <p:nvPr/>
            </p:nvSpPr>
            <p:spPr bwMode="auto">
              <a:xfrm>
                <a:off x="2029526" y="3046880"/>
                <a:ext cx="220662"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33" name="正方形/長方形 47"/>
              <p:cNvSpPr>
                <a:spLocks noChangeArrowheads="1"/>
              </p:cNvSpPr>
              <p:nvPr/>
            </p:nvSpPr>
            <p:spPr bwMode="auto">
              <a:xfrm>
                <a:off x="2085088" y="3102442"/>
                <a:ext cx="220663"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34" name="正方形/長方形 48"/>
              <p:cNvSpPr>
                <a:spLocks noChangeArrowheads="1"/>
              </p:cNvSpPr>
              <p:nvPr/>
            </p:nvSpPr>
            <p:spPr bwMode="auto">
              <a:xfrm>
                <a:off x="2167638" y="3158005"/>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35" name="正方形/長方形 49"/>
              <p:cNvSpPr>
                <a:spLocks noChangeArrowheads="1"/>
              </p:cNvSpPr>
              <p:nvPr/>
            </p:nvSpPr>
            <p:spPr bwMode="auto">
              <a:xfrm>
                <a:off x="2097788" y="3462805"/>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36" name="正方形/長方形 51"/>
              <p:cNvSpPr>
                <a:spLocks noChangeArrowheads="1"/>
              </p:cNvSpPr>
              <p:nvPr/>
            </p:nvSpPr>
            <p:spPr bwMode="auto">
              <a:xfrm>
                <a:off x="2431163" y="3559642"/>
                <a:ext cx="220663"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37" name="正方形/長方形 53"/>
              <p:cNvSpPr>
                <a:spLocks noChangeArrowheads="1"/>
              </p:cNvSpPr>
              <p:nvPr/>
            </p:nvSpPr>
            <p:spPr bwMode="auto">
              <a:xfrm>
                <a:off x="2666113" y="3034180"/>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38" name="正方形/長方形 54"/>
              <p:cNvSpPr>
                <a:spLocks noChangeArrowheads="1"/>
              </p:cNvSpPr>
              <p:nvPr/>
            </p:nvSpPr>
            <p:spPr bwMode="auto">
              <a:xfrm>
                <a:off x="2721676" y="3089742"/>
                <a:ext cx="222250" cy="109538"/>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39" name="正方形/長方形 55"/>
              <p:cNvSpPr>
                <a:spLocks noChangeArrowheads="1"/>
              </p:cNvSpPr>
              <p:nvPr/>
            </p:nvSpPr>
            <p:spPr bwMode="auto">
              <a:xfrm>
                <a:off x="2804226" y="3145305"/>
                <a:ext cx="222250" cy="109537"/>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40" name="正方形/長方形 56"/>
              <p:cNvSpPr>
                <a:spLocks noChangeArrowheads="1"/>
              </p:cNvSpPr>
              <p:nvPr/>
            </p:nvSpPr>
            <p:spPr bwMode="auto">
              <a:xfrm>
                <a:off x="2929638" y="3518367"/>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41" name="正方形/長方形 57"/>
              <p:cNvSpPr>
                <a:spLocks noChangeArrowheads="1"/>
              </p:cNvSpPr>
              <p:nvPr/>
            </p:nvSpPr>
            <p:spPr bwMode="auto">
              <a:xfrm>
                <a:off x="2985201" y="3573930"/>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42" name="正方形/長方形 58"/>
              <p:cNvSpPr>
                <a:spLocks noChangeArrowheads="1"/>
              </p:cNvSpPr>
              <p:nvPr/>
            </p:nvSpPr>
            <p:spPr bwMode="auto">
              <a:xfrm>
                <a:off x="3067751" y="3629492"/>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43" name="正方形/長方形 59"/>
              <p:cNvSpPr>
                <a:spLocks noChangeArrowheads="1"/>
              </p:cNvSpPr>
              <p:nvPr/>
            </p:nvSpPr>
            <p:spPr bwMode="auto">
              <a:xfrm>
                <a:off x="3345563" y="3186580"/>
                <a:ext cx="220663"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44" name="正方形/長方形 60"/>
              <p:cNvSpPr>
                <a:spLocks noChangeArrowheads="1"/>
              </p:cNvSpPr>
              <p:nvPr/>
            </p:nvSpPr>
            <p:spPr bwMode="auto">
              <a:xfrm>
                <a:off x="3401126" y="3242142"/>
                <a:ext cx="220662" cy="109538"/>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45" name="正方形/長方形 62"/>
              <p:cNvSpPr>
                <a:spLocks noChangeArrowheads="1"/>
              </p:cNvSpPr>
              <p:nvPr/>
            </p:nvSpPr>
            <p:spPr bwMode="auto">
              <a:xfrm>
                <a:off x="3817051" y="2978617"/>
                <a:ext cx="220662"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46" name="正方形/長方形 63"/>
              <p:cNvSpPr>
                <a:spLocks noChangeArrowheads="1"/>
              </p:cNvSpPr>
              <p:nvPr/>
            </p:nvSpPr>
            <p:spPr bwMode="auto">
              <a:xfrm>
                <a:off x="3871026" y="3034180"/>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47" name="正方形/長方形 65"/>
              <p:cNvSpPr>
                <a:spLocks noChangeArrowheads="1"/>
              </p:cNvSpPr>
              <p:nvPr/>
            </p:nvSpPr>
            <p:spPr bwMode="auto">
              <a:xfrm>
                <a:off x="3553526" y="3462805"/>
                <a:ext cx="220662"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48" name="正方形/長方形 66"/>
              <p:cNvSpPr>
                <a:spLocks noChangeArrowheads="1"/>
              </p:cNvSpPr>
              <p:nvPr/>
            </p:nvSpPr>
            <p:spPr bwMode="auto">
              <a:xfrm>
                <a:off x="3940876" y="3629492"/>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grpSp>
        <p:sp>
          <p:nvSpPr>
            <p:cNvPr id="105" name="正方形/長方形 104"/>
            <p:cNvSpPr/>
            <p:nvPr/>
          </p:nvSpPr>
          <p:spPr>
            <a:xfrm>
              <a:off x="4783015" y="2707093"/>
              <a:ext cx="4785736" cy="461665"/>
            </a:xfrm>
            <a:prstGeom prst="rect">
              <a:avLst/>
            </a:prstGeom>
          </p:spPr>
          <p:txBody>
            <a:bodyPr wrap="square">
              <a:spAutoFit/>
            </a:bodyPr>
            <a:lstStyle/>
            <a:p>
              <a:pPr marL="355600" indent="-355600">
                <a:buFont typeface="Wingdings" pitchFamily="2" charset="2"/>
                <a:buChar char="l"/>
                <a:defRPr/>
              </a:pPr>
              <a:r>
                <a:rPr lang="en-US" altLang="ja-JP" sz="2400" dirty="0" smtClean="0">
                  <a:latin typeface="HGP創英角ｺﾞｼｯｸUB" pitchFamily="50" charset="-128"/>
                </a:rPr>
                <a:t>Classify cards. </a:t>
              </a:r>
              <a:endParaRPr lang="en-US" altLang="ja-JP" sz="2400" dirty="0">
                <a:latin typeface="HGP創英角ｺﾞｼｯｸUB" pitchFamily="50" charset="-128"/>
              </a:endParaRPr>
            </a:p>
          </p:txBody>
        </p:sp>
      </p:grpSp>
      <p:grpSp>
        <p:nvGrpSpPr>
          <p:cNvPr id="107" name="グループ化 106"/>
          <p:cNvGrpSpPr/>
          <p:nvPr/>
        </p:nvGrpSpPr>
        <p:grpSpPr>
          <a:xfrm>
            <a:off x="1136475" y="4019941"/>
            <a:ext cx="8432276" cy="1224608"/>
            <a:chOff x="1136475" y="4019941"/>
            <a:chExt cx="8432276" cy="1224608"/>
          </a:xfrm>
        </p:grpSpPr>
        <p:sp>
          <p:nvSpPr>
            <p:cNvPr id="7" name="正方形/長方形 6"/>
            <p:cNvSpPr/>
            <p:nvPr/>
          </p:nvSpPr>
          <p:spPr bwMode="auto">
            <a:xfrm>
              <a:off x="1136475" y="4019941"/>
              <a:ext cx="648000" cy="1224000"/>
            </a:xfrm>
            <a:prstGeom prst="rect">
              <a:avLst/>
            </a:prstGeom>
            <a:solidFill>
              <a:srgbClr val="FF99FF"/>
            </a:solidFill>
            <a:ln w="19050">
              <a:solidFill>
                <a:schemeClr val="tx1"/>
              </a:solidFill>
              <a:miter lim="800000"/>
              <a:headEnd/>
              <a:tailEnd/>
            </a:ln>
            <a:effectLst/>
          </p:spPr>
          <p:txBody>
            <a:bodyPr wrap="none" anchor="ctr"/>
            <a:lstStyle/>
            <a:p>
              <a:pPr algn="ctr">
                <a:defRPr/>
              </a:pPr>
              <a:r>
                <a:rPr lang="ja-JP" altLang="en-US" sz="2000" smtClean="0">
                  <a:latin typeface="HGP創英角ｺﾞｼｯｸUB" pitchFamily="50" charset="-128"/>
                  <a:ea typeface="HGP創英角ｺﾞｼｯｸUB" pitchFamily="50" charset="-128"/>
                </a:rPr>
                <a:t>③</a:t>
              </a:r>
              <a:endParaRPr lang="en-US" altLang="ja-JP" sz="2000" dirty="0">
                <a:latin typeface="HGP創英角ｺﾞｼｯｸUB" pitchFamily="50" charset="-128"/>
                <a:ea typeface="HGP創英角ｺﾞｼｯｸUB" pitchFamily="50" charset="-128"/>
              </a:endParaRPr>
            </a:p>
          </p:txBody>
        </p:sp>
        <p:grpSp>
          <p:nvGrpSpPr>
            <p:cNvPr id="111" name="グループ化 110"/>
            <p:cNvGrpSpPr/>
            <p:nvPr/>
          </p:nvGrpSpPr>
          <p:grpSpPr>
            <a:xfrm>
              <a:off x="1879905" y="4020437"/>
              <a:ext cx="2746508" cy="1224112"/>
              <a:chOff x="1904113" y="4189253"/>
              <a:chExt cx="2535238" cy="1224112"/>
            </a:xfrm>
          </p:grpSpPr>
          <p:sp>
            <p:nvSpPr>
              <p:cNvPr id="13" name="正方形/長方形 12"/>
              <p:cNvSpPr/>
              <p:nvPr/>
            </p:nvSpPr>
            <p:spPr bwMode="auto">
              <a:xfrm>
                <a:off x="1904113" y="4189253"/>
                <a:ext cx="2535238" cy="1224112"/>
              </a:xfrm>
              <a:prstGeom prst="rect">
                <a:avLst/>
              </a:prstGeom>
              <a:noFill/>
              <a:ln w="19050">
                <a:solidFill>
                  <a:schemeClr val="tx1"/>
                </a:solidFill>
                <a:prstDash val="dash"/>
                <a:miter lim="800000"/>
                <a:headEnd/>
                <a:tailEnd/>
              </a:ln>
              <a:effectLst/>
            </p:spPr>
            <p:txBody>
              <a:bodyPr wrap="none"/>
              <a:lstStyle/>
              <a:p>
                <a:pPr>
                  <a:defRPr/>
                </a:pPr>
                <a:endParaRPr lang="en-US" altLang="ja-JP" sz="1800" dirty="0">
                  <a:solidFill>
                    <a:srgbClr val="002060"/>
                  </a:solidFill>
                  <a:latin typeface="HGP創英角ｺﾞｼｯｸUB" pitchFamily="50" charset="-128"/>
                  <a:ea typeface="HGP創英角ｺﾞｼｯｸUB" pitchFamily="50" charset="-128"/>
                </a:endParaRPr>
              </a:p>
            </p:txBody>
          </p:sp>
          <p:sp>
            <p:nvSpPr>
              <p:cNvPr id="49" name="正方形/長方形 67"/>
              <p:cNvSpPr>
                <a:spLocks noChangeArrowheads="1"/>
              </p:cNvSpPr>
              <p:nvPr/>
            </p:nvSpPr>
            <p:spPr bwMode="auto">
              <a:xfrm>
                <a:off x="2127951" y="4289892"/>
                <a:ext cx="220662"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50" name="正方形/長方形 68"/>
              <p:cNvSpPr>
                <a:spLocks noChangeArrowheads="1"/>
              </p:cNvSpPr>
              <p:nvPr/>
            </p:nvSpPr>
            <p:spPr bwMode="auto">
              <a:xfrm>
                <a:off x="2208913" y="4466105"/>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51" name="正方形/長方形 69"/>
              <p:cNvSpPr>
                <a:spLocks noChangeArrowheads="1"/>
              </p:cNvSpPr>
              <p:nvPr/>
            </p:nvSpPr>
            <p:spPr bwMode="auto">
              <a:xfrm>
                <a:off x="2427988" y="4332755"/>
                <a:ext cx="220663"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52" name="正方形/長方形 70"/>
              <p:cNvSpPr>
                <a:spLocks noChangeArrowheads="1"/>
              </p:cNvSpPr>
              <p:nvPr/>
            </p:nvSpPr>
            <p:spPr bwMode="auto">
              <a:xfrm>
                <a:off x="2100963" y="4759792"/>
                <a:ext cx="220663"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53" name="正方形/長方形 71"/>
              <p:cNvSpPr>
                <a:spLocks noChangeArrowheads="1"/>
              </p:cNvSpPr>
              <p:nvPr/>
            </p:nvSpPr>
            <p:spPr bwMode="auto">
              <a:xfrm>
                <a:off x="2235901" y="4923305"/>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54" name="正方形/長方形 72"/>
              <p:cNvSpPr>
                <a:spLocks noChangeArrowheads="1"/>
              </p:cNvSpPr>
              <p:nvPr/>
            </p:nvSpPr>
            <p:spPr bwMode="auto">
              <a:xfrm>
                <a:off x="2064451" y="5086817"/>
                <a:ext cx="220662" cy="109538"/>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55" name="正方形/長方形 73"/>
              <p:cNvSpPr>
                <a:spLocks noChangeArrowheads="1"/>
              </p:cNvSpPr>
              <p:nvPr/>
            </p:nvSpPr>
            <p:spPr bwMode="auto">
              <a:xfrm>
                <a:off x="3256663" y="4988392"/>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56" name="正方形/長方形 74"/>
              <p:cNvSpPr>
                <a:spLocks noChangeArrowheads="1"/>
              </p:cNvSpPr>
              <p:nvPr/>
            </p:nvSpPr>
            <p:spPr bwMode="auto">
              <a:xfrm>
                <a:off x="3097913" y="5151905"/>
                <a:ext cx="220663"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57" name="正方形/長方形 75"/>
              <p:cNvSpPr>
                <a:spLocks noChangeArrowheads="1"/>
              </p:cNvSpPr>
              <p:nvPr/>
            </p:nvSpPr>
            <p:spPr bwMode="auto">
              <a:xfrm>
                <a:off x="3436051" y="5153492"/>
                <a:ext cx="220662"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58" name="正方形/長方形 78"/>
              <p:cNvSpPr>
                <a:spLocks noChangeArrowheads="1"/>
              </p:cNvSpPr>
              <p:nvPr/>
            </p:nvSpPr>
            <p:spPr bwMode="auto">
              <a:xfrm>
                <a:off x="3951988" y="4805830"/>
                <a:ext cx="220663" cy="109537"/>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59" name="正方形/長方形 79"/>
              <p:cNvSpPr>
                <a:spLocks noChangeArrowheads="1"/>
              </p:cNvSpPr>
              <p:nvPr/>
            </p:nvSpPr>
            <p:spPr bwMode="auto">
              <a:xfrm>
                <a:off x="3951988" y="4967755"/>
                <a:ext cx="220663"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60" name="正方形/長方形 80"/>
              <p:cNvSpPr>
                <a:spLocks noChangeArrowheads="1"/>
              </p:cNvSpPr>
              <p:nvPr/>
            </p:nvSpPr>
            <p:spPr bwMode="auto">
              <a:xfrm>
                <a:off x="4004376" y="5143967"/>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61" name="正方形/長方形 81"/>
              <p:cNvSpPr>
                <a:spLocks noChangeArrowheads="1"/>
              </p:cNvSpPr>
              <p:nvPr/>
            </p:nvSpPr>
            <p:spPr bwMode="auto">
              <a:xfrm>
                <a:off x="3450338" y="4267667"/>
                <a:ext cx="220663"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62" name="正方形/長方形 82"/>
              <p:cNvSpPr>
                <a:spLocks noChangeArrowheads="1"/>
              </p:cNvSpPr>
              <p:nvPr/>
            </p:nvSpPr>
            <p:spPr bwMode="auto">
              <a:xfrm>
                <a:off x="3209038" y="4350217"/>
                <a:ext cx="222250" cy="109538"/>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63" name="正方形/長方形 83"/>
              <p:cNvSpPr>
                <a:spLocks noChangeArrowheads="1"/>
              </p:cNvSpPr>
              <p:nvPr/>
            </p:nvSpPr>
            <p:spPr bwMode="auto">
              <a:xfrm>
                <a:off x="3507488" y="4458167"/>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64" name="正方形/長方形 84"/>
              <p:cNvSpPr>
                <a:spLocks noChangeArrowheads="1"/>
              </p:cNvSpPr>
              <p:nvPr/>
            </p:nvSpPr>
            <p:spPr bwMode="auto">
              <a:xfrm>
                <a:off x="2942338" y="4594692"/>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65" name="正方形/長方形 85"/>
              <p:cNvSpPr>
                <a:spLocks noChangeArrowheads="1"/>
              </p:cNvSpPr>
              <p:nvPr/>
            </p:nvSpPr>
            <p:spPr bwMode="auto">
              <a:xfrm>
                <a:off x="2675638" y="4689942"/>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66" name="正方形/長方形 86"/>
              <p:cNvSpPr>
                <a:spLocks noChangeArrowheads="1"/>
              </p:cNvSpPr>
              <p:nvPr/>
            </p:nvSpPr>
            <p:spPr bwMode="auto">
              <a:xfrm>
                <a:off x="2974088" y="4785192"/>
                <a:ext cx="222250"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67" name="正方形/長方形 87"/>
              <p:cNvSpPr>
                <a:spLocks noChangeArrowheads="1"/>
              </p:cNvSpPr>
              <p:nvPr/>
            </p:nvSpPr>
            <p:spPr bwMode="auto">
              <a:xfrm>
                <a:off x="4050413" y="4312117"/>
                <a:ext cx="220663"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68" name="正方形/長方形 88"/>
              <p:cNvSpPr>
                <a:spLocks noChangeArrowheads="1"/>
              </p:cNvSpPr>
              <p:nvPr/>
            </p:nvSpPr>
            <p:spPr bwMode="auto">
              <a:xfrm>
                <a:off x="4050413" y="4475630"/>
                <a:ext cx="220663" cy="109537"/>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69" name="円/楕円 93"/>
              <p:cNvSpPr>
                <a:spLocks noChangeArrowheads="1"/>
              </p:cNvSpPr>
              <p:nvPr/>
            </p:nvSpPr>
            <p:spPr bwMode="auto">
              <a:xfrm>
                <a:off x="2015238" y="4212105"/>
                <a:ext cx="685800" cy="390525"/>
              </a:xfrm>
              <a:prstGeom prst="ellipse">
                <a:avLst/>
              </a:prstGeom>
              <a:noFill/>
              <a:ln w="19050">
                <a:solidFill>
                  <a:srgbClr val="3333FF"/>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70" name="円/楕円 94"/>
              <p:cNvSpPr>
                <a:spLocks noChangeArrowheads="1"/>
              </p:cNvSpPr>
              <p:nvPr/>
            </p:nvSpPr>
            <p:spPr bwMode="auto">
              <a:xfrm>
                <a:off x="2002538" y="4683592"/>
                <a:ext cx="509588" cy="604838"/>
              </a:xfrm>
              <a:prstGeom prst="ellipse">
                <a:avLst/>
              </a:prstGeom>
              <a:noFill/>
              <a:ln w="19050">
                <a:solidFill>
                  <a:srgbClr val="3333FF"/>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71" name="円/楕円 95"/>
              <p:cNvSpPr>
                <a:spLocks noChangeArrowheads="1"/>
              </p:cNvSpPr>
              <p:nvPr/>
            </p:nvSpPr>
            <p:spPr bwMode="auto">
              <a:xfrm>
                <a:off x="2637538" y="4553417"/>
                <a:ext cx="685800" cy="415925"/>
              </a:xfrm>
              <a:prstGeom prst="ellipse">
                <a:avLst/>
              </a:prstGeom>
              <a:noFill/>
              <a:ln w="19050">
                <a:solidFill>
                  <a:srgbClr val="3333FF"/>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72" name="円/楕円 96"/>
              <p:cNvSpPr>
                <a:spLocks noChangeArrowheads="1"/>
              </p:cNvSpPr>
              <p:nvPr/>
            </p:nvSpPr>
            <p:spPr bwMode="auto">
              <a:xfrm>
                <a:off x="2951863" y="4961405"/>
                <a:ext cx="825500" cy="366712"/>
              </a:xfrm>
              <a:prstGeom prst="ellipse">
                <a:avLst/>
              </a:prstGeom>
              <a:noFill/>
              <a:ln w="19050">
                <a:solidFill>
                  <a:srgbClr val="3333FF"/>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73" name="円/楕円 97"/>
              <p:cNvSpPr>
                <a:spLocks noChangeArrowheads="1"/>
              </p:cNvSpPr>
              <p:nvPr/>
            </p:nvSpPr>
            <p:spPr bwMode="auto">
              <a:xfrm>
                <a:off x="3861501" y="4713755"/>
                <a:ext cx="479425" cy="604837"/>
              </a:xfrm>
              <a:prstGeom prst="ellipse">
                <a:avLst/>
              </a:prstGeom>
              <a:noFill/>
              <a:ln w="19050">
                <a:solidFill>
                  <a:srgbClr val="3333FF"/>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74" name="円/楕円 98"/>
              <p:cNvSpPr>
                <a:spLocks noChangeArrowheads="1"/>
              </p:cNvSpPr>
              <p:nvPr/>
            </p:nvSpPr>
            <p:spPr bwMode="auto">
              <a:xfrm>
                <a:off x="3153476" y="4194642"/>
                <a:ext cx="685800" cy="447675"/>
              </a:xfrm>
              <a:prstGeom prst="ellipse">
                <a:avLst/>
              </a:prstGeom>
              <a:noFill/>
              <a:ln w="19050">
                <a:solidFill>
                  <a:srgbClr val="3333FF"/>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75" name="円/楕円 99"/>
              <p:cNvSpPr>
                <a:spLocks noChangeArrowheads="1"/>
              </p:cNvSpPr>
              <p:nvPr/>
            </p:nvSpPr>
            <p:spPr bwMode="auto">
              <a:xfrm>
                <a:off x="3947226" y="4226392"/>
                <a:ext cx="393700" cy="442913"/>
              </a:xfrm>
              <a:prstGeom prst="ellipse">
                <a:avLst/>
              </a:prstGeom>
              <a:noFill/>
              <a:ln w="19050">
                <a:solidFill>
                  <a:srgbClr val="3333FF"/>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cxnSp>
            <p:nvCxnSpPr>
              <p:cNvPr id="76" name="図形 75"/>
              <p:cNvCxnSpPr>
                <a:stCxn id="70" idx="6"/>
                <a:endCxn id="71" idx="3"/>
              </p:cNvCxnSpPr>
              <p:nvPr/>
            </p:nvCxnSpPr>
            <p:spPr bwMode="auto">
              <a:xfrm flipV="1">
                <a:off x="2512126" y="4909017"/>
                <a:ext cx="227012" cy="76200"/>
              </a:xfrm>
              <a:prstGeom prst="curvedConnector2">
                <a:avLst/>
              </a:prstGeom>
              <a:noFill/>
              <a:ln w="9525" cap="flat" cmpd="sng" algn="ctr">
                <a:solidFill>
                  <a:schemeClr val="bg1">
                    <a:lumMod val="50000"/>
                  </a:schemeClr>
                </a:solidFill>
                <a:prstDash val="solid"/>
                <a:round/>
                <a:headEnd type="triangle" w="med" len="sm"/>
                <a:tailEnd type="triangle" w="med" len="sm"/>
              </a:ln>
              <a:effectLst/>
            </p:spPr>
          </p:cxnSp>
          <p:cxnSp>
            <p:nvCxnSpPr>
              <p:cNvPr id="77" name="図形 106"/>
              <p:cNvCxnSpPr>
                <a:stCxn id="69" idx="6"/>
                <a:endCxn id="74" idx="2"/>
              </p:cNvCxnSpPr>
              <p:nvPr/>
            </p:nvCxnSpPr>
            <p:spPr bwMode="auto">
              <a:xfrm>
                <a:off x="2701038" y="4407367"/>
                <a:ext cx="452438" cy="11113"/>
              </a:xfrm>
              <a:prstGeom prst="curvedConnector3">
                <a:avLst>
                  <a:gd name="adj1" fmla="val 50000"/>
                </a:avLst>
              </a:prstGeom>
              <a:noFill/>
              <a:ln w="9525" cap="flat" cmpd="sng" algn="ctr">
                <a:solidFill>
                  <a:schemeClr val="bg1">
                    <a:lumMod val="50000"/>
                  </a:schemeClr>
                </a:solidFill>
                <a:prstDash val="solid"/>
                <a:round/>
                <a:headEnd type="triangle" w="med" len="sm"/>
                <a:tailEnd type="triangle" w="med" len="sm"/>
              </a:ln>
              <a:effectLst/>
            </p:spPr>
          </p:cxnSp>
          <p:cxnSp>
            <p:nvCxnSpPr>
              <p:cNvPr id="78" name="図形 106"/>
              <p:cNvCxnSpPr>
                <a:stCxn id="69" idx="5"/>
                <a:endCxn id="71" idx="2"/>
              </p:cNvCxnSpPr>
              <p:nvPr/>
            </p:nvCxnSpPr>
            <p:spPr bwMode="auto">
              <a:xfrm rot="16200000" flipH="1">
                <a:off x="2511332" y="4635174"/>
                <a:ext cx="215900" cy="36512"/>
              </a:xfrm>
              <a:prstGeom prst="curvedConnector2">
                <a:avLst/>
              </a:prstGeom>
              <a:noFill/>
              <a:ln w="9525" cap="flat" cmpd="sng" algn="ctr">
                <a:solidFill>
                  <a:schemeClr val="bg1">
                    <a:lumMod val="50000"/>
                  </a:schemeClr>
                </a:solidFill>
                <a:prstDash val="solid"/>
                <a:round/>
                <a:headEnd type="none" w="med" len="sm"/>
                <a:tailEnd type="triangle" w="med" len="sm"/>
              </a:ln>
              <a:effectLst/>
            </p:spPr>
          </p:cxnSp>
          <p:cxnSp>
            <p:nvCxnSpPr>
              <p:cNvPr id="79" name="図形 106"/>
              <p:cNvCxnSpPr>
                <a:stCxn id="72" idx="2"/>
                <a:endCxn id="70" idx="5"/>
              </p:cNvCxnSpPr>
              <p:nvPr/>
            </p:nvCxnSpPr>
            <p:spPr bwMode="auto">
              <a:xfrm rot="10800000" flipV="1">
                <a:off x="2437513" y="5143967"/>
                <a:ext cx="514350" cy="55563"/>
              </a:xfrm>
              <a:prstGeom prst="curvedConnector4">
                <a:avLst>
                  <a:gd name="adj1" fmla="val 42722"/>
                  <a:gd name="adj2" fmla="val 212592"/>
                </a:avLst>
              </a:prstGeom>
              <a:noFill/>
              <a:ln w="9525" cap="flat" cmpd="sng" algn="ctr">
                <a:solidFill>
                  <a:schemeClr val="bg1">
                    <a:lumMod val="50000"/>
                  </a:schemeClr>
                </a:solidFill>
                <a:prstDash val="solid"/>
                <a:round/>
                <a:headEnd type="none" w="med" len="sm"/>
                <a:tailEnd type="triangle" w="med" len="sm"/>
              </a:ln>
              <a:effectLst/>
            </p:spPr>
          </p:cxnSp>
          <p:cxnSp>
            <p:nvCxnSpPr>
              <p:cNvPr id="80" name="図形 106"/>
              <p:cNvCxnSpPr>
                <a:stCxn id="73" idx="2"/>
                <a:endCxn id="72" idx="7"/>
              </p:cNvCxnSpPr>
              <p:nvPr/>
            </p:nvCxnSpPr>
            <p:spPr bwMode="auto">
              <a:xfrm rot="10800000">
                <a:off x="3656713" y="5013792"/>
                <a:ext cx="204788" cy="3175"/>
              </a:xfrm>
              <a:prstGeom prst="curvedConnector4">
                <a:avLst>
                  <a:gd name="adj1" fmla="val 20676"/>
                  <a:gd name="adj2" fmla="val 3762371"/>
                </a:avLst>
              </a:prstGeom>
              <a:noFill/>
              <a:ln w="9525" cap="flat" cmpd="sng" algn="ctr">
                <a:solidFill>
                  <a:schemeClr val="bg1">
                    <a:lumMod val="50000"/>
                  </a:schemeClr>
                </a:solidFill>
                <a:prstDash val="solid"/>
                <a:round/>
                <a:headEnd type="none" w="med" len="sm"/>
                <a:tailEnd type="triangle" w="med" len="sm"/>
              </a:ln>
              <a:effectLst/>
            </p:spPr>
          </p:cxnSp>
          <p:cxnSp>
            <p:nvCxnSpPr>
              <p:cNvPr id="81" name="図形 106"/>
              <p:cNvCxnSpPr>
                <a:stCxn id="73" idx="1"/>
                <a:endCxn id="71" idx="6"/>
              </p:cNvCxnSpPr>
              <p:nvPr/>
            </p:nvCxnSpPr>
            <p:spPr bwMode="auto">
              <a:xfrm rot="16200000" flipV="1">
                <a:off x="3607500" y="4477218"/>
                <a:ext cx="41275" cy="609600"/>
              </a:xfrm>
              <a:prstGeom prst="curvedConnector4">
                <a:avLst>
                  <a:gd name="adj1" fmla="val 226535"/>
                  <a:gd name="adj2" fmla="val 55775"/>
                </a:avLst>
              </a:prstGeom>
              <a:noFill/>
              <a:ln w="9525" cap="flat" cmpd="sng" algn="ctr">
                <a:solidFill>
                  <a:schemeClr val="bg1">
                    <a:lumMod val="50000"/>
                  </a:schemeClr>
                </a:solidFill>
                <a:prstDash val="solid"/>
                <a:round/>
                <a:headEnd type="none" w="med" len="sm"/>
                <a:tailEnd type="triangle" w="med" len="sm"/>
              </a:ln>
              <a:effectLst/>
            </p:spPr>
          </p:cxnSp>
          <p:cxnSp>
            <p:nvCxnSpPr>
              <p:cNvPr id="82" name="図形 106"/>
              <p:cNvCxnSpPr>
                <a:stCxn id="75" idx="3"/>
                <a:endCxn id="74" idx="5"/>
              </p:cNvCxnSpPr>
              <p:nvPr/>
            </p:nvCxnSpPr>
            <p:spPr bwMode="auto">
              <a:xfrm rot="5400000" flipH="1">
                <a:off x="3858326" y="4458167"/>
                <a:ext cx="26987" cy="265113"/>
              </a:xfrm>
              <a:prstGeom prst="curvedConnector3">
                <a:avLst>
                  <a:gd name="adj1" fmla="val -89456"/>
                </a:avLst>
              </a:prstGeom>
              <a:noFill/>
              <a:ln w="9525" cap="flat" cmpd="sng" algn="ctr">
                <a:solidFill>
                  <a:schemeClr val="bg1">
                    <a:lumMod val="50000"/>
                  </a:schemeClr>
                </a:solidFill>
                <a:prstDash val="solid"/>
                <a:round/>
                <a:headEnd type="none" w="med" len="sm"/>
                <a:tailEnd type="triangle" w="med" len="sm"/>
              </a:ln>
              <a:effectLst/>
            </p:spPr>
          </p:cxnSp>
        </p:grpSp>
        <p:sp>
          <p:nvSpPr>
            <p:cNvPr id="106" name="正方形/長方形 105"/>
            <p:cNvSpPr/>
            <p:nvPr/>
          </p:nvSpPr>
          <p:spPr>
            <a:xfrm>
              <a:off x="4783015" y="4020437"/>
              <a:ext cx="4785736" cy="830997"/>
            </a:xfrm>
            <a:prstGeom prst="rect">
              <a:avLst/>
            </a:prstGeom>
          </p:spPr>
          <p:txBody>
            <a:bodyPr wrap="square">
              <a:spAutoFit/>
            </a:bodyPr>
            <a:lstStyle/>
            <a:p>
              <a:pPr marL="355600" indent="-355600">
                <a:buFont typeface="Wingdings" pitchFamily="2" charset="2"/>
                <a:buChar char="l"/>
                <a:defRPr/>
              </a:pPr>
              <a:r>
                <a:rPr lang="en-US" altLang="ja-JP" sz="2400" dirty="0" smtClean="0">
                  <a:latin typeface="HGP創英角ｺﾞｼｯｸUB" pitchFamily="50" charset="-128"/>
                </a:rPr>
                <a:t>Write the line and circle about the relations between groups.</a:t>
              </a:r>
              <a:endParaRPr lang="en-US" altLang="ja-JP" sz="2400" dirty="0">
                <a:latin typeface="HGP創英角ｺﾞｼｯｸUB" pitchFamily="50" charset="-128"/>
              </a:endParaRPr>
            </a:p>
          </p:txBody>
        </p:sp>
      </p:grpSp>
      <p:grpSp>
        <p:nvGrpSpPr>
          <p:cNvPr id="113" name="グループ化 112"/>
          <p:cNvGrpSpPr/>
          <p:nvPr/>
        </p:nvGrpSpPr>
        <p:grpSpPr>
          <a:xfrm>
            <a:off x="1136475" y="5333165"/>
            <a:ext cx="8432276" cy="1224724"/>
            <a:chOff x="1136475" y="5333165"/>
            <a:chExt cx="8432276" cy="1224724"/>
          </a:xfrm>
        </p:grpSpPr>
        <p:sp>
          <p:nvSpPr>
            <p:cNvPr id="8" name="正方形/長方形 7"/>
            <p:cNvSpPr/>
            <p:nvPr/>
          </p:nvSpPr>
          <p:spPr bwMode="auto">
            <a:xfrm>
              <a:off x="1136475" y="5333165"/>
              <a:ext cx="648000" cy="1224000"/>
            </a:xfrm>
            <a:prstGeom prst="rect">
              <a:avLst/>
            </a:prstGeom>
            <a:solidFill>
              <a:srgbClr val="FF99FF"/>
            </a:solidFill>
            <a:ln w="19050">
              <a:solidFill>
                <a:schemeClr val="tx1"/>
              </a:solidFill>
              <a:miter lim="800000"/>
              <a:headEnd/>
              <a:tailEnd/>
            </a:ln>
            <a:effectLst/>
          </p:spPr>
          <p:txBody>
            <a:bodyPr wrap="none" anchor="ctr"/>
            <a:lstStyle/>
            <a:p>
              <a:pPr algn="ctr">
                <a:defRPr/>
              </a:pPr>
              <a:r>
                <a:rPr lang="ja-JP" altLang="en-US" sz="2000" smtClean="0">
                  <a:latin typeface="HGP創英角ｺﾞｼｯｸUB" pitchFamily="50" charset="-128"/>
                  <a:ea typeface="HGP創英角ｺﾞｼｯｸUB" pitchFamily="50" charset="-128"/>
                </a:rPr>
                <a:t>④</a:t>
              </a:r>
              <a:endParaRPr lang="en-US" altLang="ja-JP" sz="2000" dirty="0">
                <a:latin typeface="HGP創英角ｺﾞｼｯｸUB" pitchFamily="50" charset="-128"/>
                <a:ea typeface="HGP創英角ｺﾞｼｯｸUB" pitchFamily="50" charset="-128"/>
              </a:endParaRPr>
            </a:p>
          </p:txBody>
        </p:sp>
        <p:grpSp>
          <p:nvGrpSpPr>
            <p:cNvPr id="112" name="グループ化 111"/>
            <p:cNvGrpSpPr/>
            <p:nvPr/>
          </p:nvGrpSpPr>
          <p:grpSpPr>
            <a:xfrm>
              <a:off x="1879905" y="5333777"/>
              <a:ext cx="2746508" cy="1224112"/>
              <a:chOff x="1904113" y="5502593"/>
              <a:chExt cx="2535238" cy="1224112"/>
            </a:xfrm>
          </p:grpSpPr>
          <p:sp>
            <p:nvSpPr>
              <p:cNvPr id="14" name="正方形/長方形 13"/>
              <p:cNvSpPr/>
              <p:nvPr/>
            </p:nvSpPr>
            <p:spPr bwMode="auto">
              <a:xfrm>
                <a:off x="1904113" y="5502593"/>
                <a:ext cx="2535238" cy="1224112"/>
              </a:xfrm>
              <a:prstGeom prst="rect">
                <a:avLst/>
              </a:prstGeom>
              <a:noFill/>
              <a:ln w="19050">
                <a:solidFill>
                  <a:schemeClr val="tx1"/>
                </a:solidFill>
                <a:prstDash val="dash"/>
                <a:miter lim="800000"/>
                <a:headEnd/>
                <a:tailEnd/>
              </a:ln>
              <a:effectLst/>
            </p:spPr>
            <p:txBody>
              <a:bodyPr wrap="none"/>
              <a:lstStyle/>
              <a:p>
                <a:pPr>
                  <a:defRPr/>
                </a:pPr>
                <a:endParaRPr lang="en-US" altLang="ja-JP" sz="1800" dirty="0">
                  <a:solidFill>
                    <a:srgbClr val="002060"/>
                  </a:solidFill>
                  <a:latin typeface="HGP創英角ｺﾞｼｯｸUB" pitchFamily="50" charset="-128"/>
                  <a:ea typeface="HGP創英角ｺﾞｼｯｸUB" pitchFamily="50" charset="-128"/>
                </a:endParaRPr>
              </a:p>
            </p:txBody>
          </p:sp>
          <p:sp>
            <p:nvSpPr>
              <p:cNvPr id="83" name="正方形/長方形 134"/>
              <p:cNvSpPr>
                <a:spLocks noChangeArrowheads="1"/>
              </p:cNvSpPr>
              <p:nvPr/>
            </p:nvSpPr>
            <p:spPr bwMode="auto">
              <a:xfrm>
                <a:off x="2213676" y="5977405"/>
                <a:ext cx="360362" cy="109537"/>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84" name="正方形/長方形 135"/>
              <p:cNvSpPr>
                <a:spLocks noChangeArrowheads="1"/>
              </p:cNvSpPr>
              <p:nvPr/>
            </p:nvSpPr>
            <p:spPr bwMode="auto">
              <a:xfrm>
                <a:off x="3707513" y="5702767"/>
                <a:ext cx="358775"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85" name="正方形/長方形 136"/>
              <p:cNvSpPr>
                <a:spLocks noChangeArrowheads="1"/>
              </p:cNvSpPr>
              <p:nvPr/>
            </p:nvSpPr>
            <p:spPr bwMode="auto">
              <a:xfrm>
                <a:off x="3707513" y="5869455"/>
                <a:ext cx="358775"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86" name="正方形/長方形 137"/>
              <p:cNvSpPr>
                <a:spLocks noChangeArrowheads="1"/>
              </p:cNvSpPr>
              <p:nvPr/>
            </p:nvSpPr>
            <p:spPr bwMode="auto">
              <a:xfrm>
                <a:off x="3707513" y="6034555"/>
                <a:ext cx="358775"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87" name="正方形/長方形 138"/>
              <p:cNvSpPr>
                <a:spLocks noChangeArrowheads="1"/>
              </p:cNvSpPr>
              <p:nvPr/>
            </p:nvSpPr>
            <p:spPr bwMode="auto">
              <a:xfrm>
                <a:off x="3707513" y="6201242"/>
                <a:ext cx="358775"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88" name="正方形/長方形 139"/>
              <p:cNvSpPr>
                <a:spLocks noChangeArrowheads="1"/>
              </p:cNvSpPr>
              <p:nvPr/>
            </p:nvSpPr>
            <p:spPr bwMode="auto">
              <a:xfrm>
                <a:off x="3707513" y="6366342"/>
                <a:ext cx="358775"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89" name="正方形/長方形 140"/>
              <p:cNvSpPr>
                <a:spLocks noChangeArrowheads="1"/>
              </p:cNvSpPr>
              <p:nvPr/>
            </p:nvSpPr>
            <p:spPr bwMode="auto">
              <a:xfrm>
                <a:off x="3707513" y="6533030"/>
                <a:ext cx="358775" cy="109537"/>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90" name="正方形/長方形 141"/>
              <p:cNvSpPr>
                <a:spLocks noChangeArrowheads="1"/>
              </p:cNvSpPr>
              <p:nvPr/>
            </p:nvSpPr>
            <p:spPr bwMode="auto">
              <a:xfrm>
                <a:off x="3707513" y="5537667"/>
                <a:ext cx="358775"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91" name="正方形/長方形 142"/>
              <p:cNvSpPr>
                <a:spLocks noChangeArrowheads="1"/>
              </p:cNvSpPr>
              <p:nvPr/>
            </p:nvSpPr>
            <p:spPr bwMode="auto">
              <a:xfrm>
                <a:off x="2959801" y="5702767"/>
                <a:ext cx="360362"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92" name="正方形/長方形 143"/>
              <p:cNvSpPr>
                <a:spLocks noChangeArrowheads="1"/>
              </p:cNvSpPr>
              <p:nvPr/>
            </p:nvSpPr>
            <p:spPr bwMode="auto">
              <a:xfrm>
                <a:off x="2959801" y="6117105"/>
                <a:ext cx="360362"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sp>
            <p:nvSpPr>
              <p:cNvPr id="93" name="正方形/長方形 144"/>
              <p:cNvSpPr>
                <a:spLocks noChangeArrowheads="1"/>
              </p:cNvSpPr>
              <p:nvPr/>
            </p:nvSpPr>
            <p:spPr bwMode="auto">
              <a:xfrm>
                <a:off x="2959801" y="6448892"/>
                <a:ext cx="360362" cy="111125"/>
              </a:xfrm>
              <a:prstGeom prst="rect">
                <a:avLst/>
              </a:prstGeom>
              <a:solidFill>
                <a:schemeClr val="bg1"/>
              </a:solidFill>
              <a:ln w="19050">
                <a:solidFill>
                  <a:schemeClr val="tx1"/>
                </a:solidFill>
                <a:miter lim="800000"/>
                <a:headEnd/>
                <a:tailEnd/>
              </a:ln>
            </p:spPr>
            <p:txBody>
              <a:bodyPr wrap="none" anchor="ctr"/>
              <a:lstStyle/>
              <a:p>
                <a:endParaRPr lang="ja-JP" altLang="en-US" sz="2000">
                  <a:latin typeface="HGP創英角ｺﾞｼｯｸUB" pitchFamily="50" charset="-128"/>
                  <a:ea typeface="HGP創英角ｺﾞｼｯｸUB" pitchFamily="50" charset="-128"/>
                </a:endParaRPr>
              </a:p>
            </p:txBody>
          </p:sp>
          <p:cxnSp>
            <p:nvCxnSpPr>
              <p:cNvPr id="94" name="カギ線コネクタ 93"/>
              <p:cNvCxnSpPr>
                <a:stCxn id="83" idx="3"/>
                <a:endCxn id="91" idx="1"/>
              </p:cNvCxnSpPr>
              <p:nvPr/>
            </p:nvCxnSpPr>
            <p:spPr bwMode="auto">
              <a:xfrm flipV="1">
                <a:off x="2574038" y="5758330"/>
                <a:ext cx="385763" cy="273050"/>
              </a:xfrm>
              <a:prstGeom prst="bentConnector3">
                <a:avLst>
                  <a:gd name="adj1" fmla="val 50000"/>
                </a:avLst>
              </a:prstGeom>
              <a:noFill/>
              <a:ln w="9525" cap="flat" cmpd="sng" algn="ctr">
                <a:solidFill>
                  <a:schemeClr val="bg1">
                    <a:lumMod val="50000"/>
                  </a:schemeClr>
                </a:solidFill>
                <a:prstDash val="solid"/>
                <a:round/>
                <a:headEnd type="none" w="med" len="med"/>
                <a:tailEnd type="arrow"/>
              </a:ln>
              <a:effectLst/>
            </p:spPr>
          </p:cxnSp>
          <p:cxnSp>
            <p:nvCxnSpPr>
              <p:cNvPr id="95" name="カギ線コネクタ 94"/>
              <p:cNvCxnSpPr>
                <a:stCxn id="83" idx="3"/>
                <a:endCxn id="92" idx="1"/>
              </p:cNvCxnSpPr>
              <p:nvPr/>
            </p:nvCxnSpPr>
            <p:spPr bwMode="auto">
              <a:xfrm>
                <a:off x="2574038" y="6031380"/>
                <a:ext cx="385763" cy="141287"/>
              </a:xfrm>
              <a:prstGeom prst="bentConnector3">
                <a:avLst>
                  <a:gd name="adj1" fmla="val 50000"/>
                </a:avLst>
              </a:prstGeom>
              <a:noFill/>
              <a:ln w="9525" cap="flat" cmpd="sng" algn="ctr">
                <a:solidFill>
                  <a:schemeClr val="bg1">
                    <a:lumMod val="50000"/>
                  </a:schemeClr>
                </a:solidFill>
                <a:prstDash val="solid"/>
                <a:round/>
                <a:headEnd type="none" w="med" len="med"/>
                <a:tailEnd type="arrow"/>
              </a:ln>
              <a:effectLst/>
            </p:spPr>
          </p:cxnSp>
          <p:cxnSp>
            <p:nvCxnSpPr>
              <p:cNvPr id="96" name="カギ線コネクタ 95"/>
              <p:cNvCxnSpPr>
                <a:stCxn id="83" idx="3"/>
                <a:endCxn id="93" idx="1"/>
              </p:cNvCxnSpPr>
              <p:nvPr/>
            </p:nvCxnSpPr>
            <p:spPr bwMode="auto">
              <a:xfrm>
                <a:off x="2574038" y="6031380"/>
                <a:ext cx="385763" cy="473075"/>
              </a:xfrm>
              <a:prstGeom prst="bentConnector3">
                <a:avLst>
                  <a:gd name="adj1" fmla="val 50000"/>
                </a:avLst>
              </a:prstGeom>
              <a:noFill/>
              <a:ln w="9525" cap="flat" cmpd="sng" algn="ctr">
                <a:solidFill>
                  <a:schemeClr val="bg1">
                    <a:lumMod val="50000"/>
                  </a:schemeClr>
                </a:solidFill>
                <a:prstDash val="solid"/>
                <a:round/>
                <a:headEnd type="none" w="med" len="med"/>
                <a:tailEnd type="arrow"/>
              </a:ln>
              <a:effectLst/>
            </p:spPr>
          </p:cxnSp>
          <p:cxnSp>
            <p:nvCxnSpPr>
              <p:cNvPr id="97" name="カギ線コネクタ 96"/>
              <p:cNvCxnSpPr>
                <a:stCxn id="91" idx="3"/>
                <a:endCxn id="90" idx="1"/>
              </p:cNvCxnSpPr>
              <p:nvPr/>
            </p:nvCxnSpPr>
            <p:spPr bwMode="auto">
              <a:xfrm flipV="1">
                <a:off x="3320163" y="5593230"/>
                <a:ext cx="387350" cy="165100"/>
              </a:xfrm>
              <a:prstGeom prst="bentConnector3">
                <a:avLst>
                  <a:gd name="adj1" fmla="val 50000"/>
                </a:avLst>
              </a:prstGeom>
              <a:noFill/>
              <a:ln w="9525" cap="flat" cmpd="sng" algn="ctr">
                <a:solidFill>
                  <a:schemeClr val="bg1">
                    <a:lumMod val="50000"/>
                  </a:schemeClr>
                </a:solidFill>
                <a:prstDash val="solid"/>
                <a:round/>
                <a:headEnd type="none" w="med" len="med"/>
                <a:tailEnd type="arrow"/>
              </a:ln>
              <a:effectLst/>
            </p:spPr>
          </p:cxnSp>
          <p:cxnSp>
            <p:nvCxnSpPr>
              <p:cNvPr id="98" name="カギ線コネクタ 97"/>
              <p:cNvCxnSpPr>
                <a:stCxn id="91" idx="3"/>
                <a:endCxn id="84" idx="1"/>
              </p:cNvCxnSpPr>
              <p:nvPr/>
            </p:nvCxnSpPr>
            <p:spPr bwMode="auto">
              <a:xfrm>
                <a:off x="3320163" y="5758330"/>
                <a:ext cx="387350" cy="1587"/>
              </a:xfrm>
              <a:prstGeom prst="bentConnector3">
                <a:avLst>
                  <a:gd name="adj1" fmla="val 50000"/>
                </a:avLst>
              </a:prstGeom>
              <a:noFill/>
              <a:ln w="9525" cap="flat" cmpd="sng" algn="ctr">
                <a:solidFill>
                  <a:schemeClr val="bg1">
                    <a:lumMod val="50000"/>
                  </a:schemeClr>
                </a:solidFill>
                <a:prstDash val="solid"/>
                <a:round/>
                <a:headEnd type="none" w="med" len="med"/>
                <a:tailEnd type="arrow"/>
              </a:ln>
              <a:effectLst/>
            </p:spPr>
          </p:cxnSp>
          <p:cxnSp>
            <p:nvCxnSpPr>
              <p:cNvPr id="99" name="カギ線コネクタ 98"/>
              <p:cNvCxnSpPr>
                <a:stCxn id="91" idx="3"/>
                <a:endCxn id="85" idx="1"/>
              </p:cNvCxnSpPr>
              <p:nvPr/>
            </p:nvCxnSpPr>
            <p:spPr bwMode="auto">
              <a:xfrm>
                <a:off x="3320163" y="5758330"/>
                <a:ext cx="387350" cy="166687"/>
              </a:xfrm>
              <a:prstGeom prst="bentConnector3">
                <a:avLst>
                  <a:gd name="adj1" fmla="val 50000"/>
                </a:avLst>
              </a:prstGeom>
              <a:noFill/>
              <a:ln w="9525" cap="flat" cmpd="sng" algn="ctr">
                <a:solidFill>
                  <a:schemeClr val="bg1">
                    <a:lumMod val="50000"/>
                  </a:schemeClr>
                </a:solidFill>
                <a:prstDash val="solid"/>
                <a:round/>
                <a:headEnd type="none" w="med" len="med"/>
                <a:tailEnd type="arrow"/>
              </a:ln>
              <a:effectLst/>
            </p:spPr>
          </p:cxnSp>
          <p:cxnSp>
            <p:nvCxnSpPr>
              <p:cNvPr id="100" name="カギ線コネクタ 99"/>
              <p:cNvCxnSpPr>
                <a:stCxn id="92" idx="3"/>
                <a:endCxn id="86" idx="1"/>
              </p:cNvCxnSpPr>
              <p:nvPr/>
            </p:nvCxnSpPr>
            <p:spPr bwMode="auto">
              <a:xfrm flipV="1">
                <a:off x="3320163" y="6090117"/>
                <a:ext cx="387350" cy="82550"/>
              </a:xfrm>
              <a:prstGeom prst="bentConnector3">
                <a:avLst>
                  <a:gd name="adj1" fmla="val 50000"/>
                </a:avLst>
              </a:prstGeom>
              <a:noFill/>
              <a:ln w="9525" cap="flat" cmpd="sng" algn="ctr">
                <a:solidFill>
                  <a:schemeClr val="bg1">
                    <a:lumMod val="50000"/>
                  </a:schemeClr>
                </a:solidFill>
                <a:prstDash val="solid"/>
                <a:round/>
                <a:headEnd type="none" w="med" len="med"/>
                <a:tailEnd type="arrow"/>
              </a:ln>
              <a:effectLst/>
            </p:spPr>
          </p:cxnSp>
          <p:cxnSp>
            <p:nvCxnSpPr>
              <p:cNvPr id="101" name="カギ線コネクタ 100"/>
              <p:cNvCxnSpPr>
                <a:stCxn id="92" idx="3"/>
                <a:endCxn id="87" idx="1"/>
              </p:cNvCxnSpPr>
              <p:nvPr/>
            </p:nvCxnSpPr>
            <p:spPr bwMode="auto">
              <a:xfrm>
                <a:off x="3320163" y="6172667"/>
                <a:ext cx="387350" cy="84138"/>
              </a:xfrm>
              <a:prstGeom prst="bentConnector3">
                <a:avLst>
                  <a:gd name="adj1" fmla="val 50000"/>
                </a:avLst>
              </a:prstGeom>
              <a:noFill/>
              <a:ln w="9525" cap="flat" cmpd="sng" algn="ctr">
                <a:solidFill>
                  <a:schemeClr val="bg1">
                    <a:lumMod val="50000"/>
                  </a:schemeClr>
                </a:solidFill>
                <a:prstDash val="solid"/>
                <a:round/>
                <a:headEnd type="none" w="med" len="med"/>
                <a:tailEnd type="arrow"/>
              </a:ln>
              <a:effectLst/>
            </p:spPr>
          </p:cxnSp>
          <p:cxnSp>
            <p:nvCxnSpPr>
              <p:cNvPr id="102" name="カギ線コネクタ 101"/>
              <p:cNvCxnSpPr>
                <a:stCxn id="93" idx="3"/>
                <a:endCxn id="88" idx="1"/>
              </p:cNvCxnSpPr>
              <p:nvPr/>
            </p:nvCxnSpPr>
            <p:spPr bwMode="auto">
              <a:xfrm flipV="1">
                <a:off x="3320163" y="6421905"/>
                <a:ext cx="387350" cy="82550"/>
              </a:xfrm>
              <a:prstGeom prst="bentConnector3">
                <a:avLst>
                  <a:gd name="adj1" fmla="val 50000"/>
                </a:avLst>
              </a:prstGeom>
              <a:noFill/>
              <a:ln w="9525" cap="flat" cmpd="sng" algn="ctr">
                <a:solidFill>
                  <a:schemeClr val="bg1">
                    <a:lumMod val="50000"/>
                  </a:schemeClr>
                </a:solidFill>
                <a:prstDash val="solid"/>
                <a:round/>
                <a:headEnd type="none" w="med" len="med"/>
                <a:tailEnd type="arrow"/>
              </a:ln>
              <a:effectLst/>
            </p:spPr>
          </p:cxnSp>
          <p:cxnSp>
            <p:nvCxnSpPr>
              <p:cNvPr id="103" name="カギ線コネクタ 102"/>
              <p:cNvCxnSpPr>
                <a:stCxn id="93" idx="3"/>
                <a:endCxn id="89" idx="1"/>
              </p:cNvCxnSpPr>
              <p:nvPr/>
            </p:nvCxnSpPr>
            <p:spPr bwMode="auto">
              <a:xfrm>
                <a:off x="3320163" y="6504455"/>
                <a:ext cx="387350" cy="84137"/>
              </a:xfrm>
              <a:prstGeom prst="bentConnector3">
                <a:avLst>
                  <a:gd name="adj1" fmla="val 50000"/>
                </a:avLst>
              </a:prstGeom>
              <a:noFill/>
              <a:ln w="9525" cap="flat" cmpd="sng" algn="ctr">
                <a:solidFill>
                  <a:schemeClr val="bg1">
                    <a:lumMod val="50000"/>
                  </a:schemeClr>
                </a:solidFill>
                <a:prstDash val="solid"/>
                <a:round/>
                <a:headEnd type="none" w="med" len="med"/>
                <a:tailEnd type="arrow"/>
              </a:ln>
              <a:effectLst/>
            </p:spPr>
          </p:cxnSp>
        </p:grpSp>
        <p:sp>
          <p:nvSpPr>
            <p:cNvPr id="108" name="正方形/長方形 107"/>
            <p:cNvSpPr/>
            <p:nvPr/>
          </p:nvSpPr>
          <p:spPr>
            <a:xfrm>
              <a:off x="4783015" y="5333165"/>
              <a:ext cx="4785736" cy="461665"/>
            </a:xfrm>
            <a:prstGeom prst="rect">
              <a:avLst/>
            </a:prstGeom>
          </p:spPr>
          <p:txBody>
            <a:bodyPr wrap="square">
              <a:spAutoFit/>
            </a:bodyPr>
            <a:lstStyle/>
            <a:p>
              <a:pPr marL="355600" indent="-355600">
                <a:buFont typeface="Wingdings" pitchFamily="2" charset="2"/>
                <a:buChar char="l"/>
                <a:defRPr/>
              </a:pPr>
              <a:r>
                <a:rPr lang="en-US" altLang="ja-JP" sz="2400" smtClean="0">
                  <a:latin typeface="HGP創英角ｺﾞｼｯｸUB" pitchFamily="50" charset="-128"/>
                </a:rPr>
                <a:t>The idea is structurized. </a:t>
              </a:r>
              <a:endParaRPr lang="ja-JP" altLang="en-US" sz="2400" dirty="0" smtClean="0">
                <a:latin typeface="HGP創英角ｺﾞｼｯｸUB" pitchFamily="50" charset="-128"/>
              </a:endParaRPr>
            </a:p>
          </p:txBody>
        </p:sp>
      </p:grpSp>
    </p:spTree>
    <p:extLst>
      <p:ext uri="{BB962C8B-B14F-4D97-AF65-F5344CB8AC3E}">
        <p14:creationId xmlns:p14="http://schemas.microsoft.com/office/powerpoint/2010/main" val="223244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fade">
                                      <p:cBhvr>
                                        <p:cTn id="21" dur="500"/>
                                        <p:tgtEl>
                                          <p:spTgt spid="10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3"/>
                                        </p:tgtEl>
                                        <p:attrNameLst>
                                          <p:attrName>style.visibility</p:attrName>
                                        </p:attrNameLst>
                                      </p:cBhvr>
                                      <p:to>
                                        <p:strVal val="visible"/>
                                      </p:to>
                                    </p:set>
                                    <p:animEffect transition="in" filter="fade">
                                      <p:cBhvr>
                                        <p:cTn id="26"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5_標準デザイン">
  <a:themeElements>
    <a:clrScheme name="5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ユーザー定義 1">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4800" b="0" i="0" u="none" strike="noStrike" cap="none" normalizeH="0" baseline="0" smtClean="0">
            <a:ln>
              <a:noFill/>
            </a:ln>
            <a:solidFill>
              <a:schemeClr val="tx1"/>
            </a:solidFill>
            <a:effectLst/>
            <a:latin typeface="Times" pitchFamily="18" charset="0"/>
            <a:ea typeface="HG創英角ｺﾞｼｯｸUB" pitchFamily="49" charset="-128"/>
          </a:defRPr>
        </a:defPPr>
      </a:lstStyle>
    </a:lnDef>
    <a:txDef>
      <a:spPr bwMode="auto">
        <a:noFill/>
        <a:ln w="9525">
          <a:solidFill>
            <a:schemeClr val="bg1">
              <a:lumMod val="50000"/>
            </a:schemeClr>
          </a:solidFill>
          <a:prstDash val="dash"/>
          <a:miter lim="800000"/>
          <a:headEnd/>
          <a:tailEnd/>
        </a:ln>
      </a:spPr>
      <a:bodyPr lIns="72000" tIns="36000" rIns="72000" bIns="36000" anchor="ctr"/>
      <a:lstStyle>
        <a:defPPr marL="174625" indent="-174625">
          <a:spcBef>
            <a:spcPts val="0"/>
          </a:spcBef>
          <a:buFont typeface="Wingdings" pitchFamily="2" charset="2"/>
          <a:buChar char="Ø"/>
          <a:defRPr sz="1800" dirty="0" smtClean="0">
            <a:latin typeface="HGP創英角ｺﾞｼｯｸUB" pitchFamily="50" charset="-128"/>
          </a:defRPr>
        </a:defPPr>
      </a:lstStyle>
    </a:txDef>
  </a:objectDefaults>
  <a:extraClrSchemeLst>
    <a:extraClrScheme>
      <a:clrScheme name="5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デザインの設定">
  <a:themeElements>
    <a:clrScheme name="4_デザインの設定 3">
      <a:dk1>
        <a:srgbClr val="333333"/>
      </a:dk1>
      <a:lt1>
        <a:srgbClr val="FFFFFF"/>
      </a:lt1>
      <a:dk2>
        <a:srgbClr val="000000"/>
      </a:dk2>
      <a:lt2>
        <a:srgbClr val="C0C0C0"/>
      </a:lt2>
      <a:accent1>
        <a:srgbClr val="FFFFFF"/>
      </a:accent1>
      <a:accent2>
        <a:srgbClr val="0A4FA1"/>
      </a:accent2>
      <a:accent3>
        <a:srgbClr val="FFFFFF"/>
      </a:accent3>
      <a:accent4>
        <a:srgbClr val="2A2A2A"/>
      </a:accent4>
      <a:accent5>
        <a:srgbClr val="FFFFFF"/>
      </a:accent5>
      <a:accent6>
        <a:srgbClr val="084791"/>
      </a:accent6>
      <a:hlink>
        <a:srgbClr val="FD5117"/>
      </a:hlink>
      <a:folHlink>
        <a:srgbClr val="FFCC00"/>
      </a:folHlink>
    </a:clrScheme>
    <a:fontScheme name="4_デザインの設定">
      <a:majorFont>
        <a:latin typeface="ＭＳ ゴシック"/>
        <a:ea typeface="ＭＳ Ｐゴシック"/>
        <a:cs typeface=""/>
      </a:majorFont>
      <a:minorFont>
        <a:latin typeface="ＭＳ 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4800" b="0" i="0" u="none" strike="noStrike" cap="none" normalizeH="0" baseline="0" smtClean="0">
            <a:ln>
              <a:noFill/>
            </a:ln>
            <a:solidFill>
              <a:schemeClr val="tx1"/>
            </a:solidFill>
            <a:effectLst/>
            <a:latin typeface="Times" pitchFamily="18" charset="0"/>
            <a:ea typeface="HG創英角ｺﾞｼｯｸUB"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4800" b="0" i="0" u="none" strike="noStrike" cap="none" normalizeH="0" baseline="0" smtClean="0">
            <a:ln>
              <a:noFill/>
            </a:ln>
            <a:solidFill>
              <a:schemeClr val="tx1"/>
            </a:solidFill>
            <a:effectLst/>
            <a:latin typeface="Times" pitchFamily="18" charset="0"/>
            <a:ea typeface="HG創英角ｺﾞｼｯｸUB" pitchFamily="49" charset="-128"/>
          </a:defRPr>
        </a:defPPr>
      </a:lstStyle>
    </a:lnDef>
  </a:objectDefaults>
  <a:extraClrSchemeLst>
    <a:extraClrScheme>
      <a:clrScheme name="4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デザインの設定 2">
        <a:dk1>
          <a:srgbClr val="4D4D4D"/>
        </a:dk1>
        <a:lt1>
          <a:srgbClr val="FFFFFF"/>
        </a:lt1>
        <a:dk2>
          <a:srgbClr val="000000"/>
        </a:dk2>
        <a:lt2>
          <a:srgbClr val="C0C0C0"/>
        </a:lt2>
        <a:accent1>
          <a:srgbClr val="FFFFFF"/>
        </a:accent1>
        <a:accent2>
          <a:srgbClr val="0A4FA1"/>
        </a:accent2>
        <a:accent3>
          <a:srgbClr val="FFFFFF"/>
        </a:accent3>
        <a:accent4>
          <a:srgbClr val="404040"/>
        </a:accent4>
        <a:accent5>
          <a:srgbClr val="FFFFFF"/>
        </a:accent5>
        <a:accent6>
          <a:srgbClr val="084791"/>
        </a:accent6>
        <a:hlink>
          <a:srgbClr val="FD5117"/>
        </a:hlink>
        <a:folHlink>
          <a:srgbClr val="FFCC00"/>
        </a:folHlink>
      </a:clrScheme>
      <a:clrMap bg1="lt1" tx1="dk1" bg2="lt2" tx2="dk2" accent1="accent1" accent2="accent2" accent3="accent3" accent4="accent4" accent5="accent5" accent6="accent6" hlink="hlink" folHlink="folHlink"/>
    </a:extraClrScheme>
    <a:extraClrScheme>
      <a:clrScheme name="4_デザインの設定 3">
        <a:dk1>
          <a:srgbClr val="333333"/>
        </a:dk1>
        <a:lt1>
          <a:srgbClr val="FFFFFF"/>
        </a:lt1>
        <a:dk2>
          <a:srgbClr val="000000"/>
        </a:dk2>
        <a:lt2>
          <a:srgbClr val="C0C0C0"/>
        </a:lt2>
        <a:accent1>
          <a:srgbClr val="FFFFFF"/>
        </a:accent1>
        <a:accent2>
          <a:srgbClr val="0A4FA1"/>
        </a:accent2>
        <a:accent3>
          <a:srgbClr val="FFFFFF"/>
        </a:accent3>
        <a:accent4>
          <a:srgbClr val="2A2A2A"/>
        </a:accent4>
        <a:accent5>
          <a:srgbClr val="FFFFFF"/>
        </a:accent5>
        <a:accent6>
          <a:srgbClr val="084791"/>
        </a:accent6>
        <a:hlink>
          <a:srgbClr val="FD5117"/>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3_標準デザイン">
  <a:themeElements>
    <a:clrScheme name="2_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標準デザイン">
      <a:majorFont>
        <a:latin typeface="HGP創英角ｺﾞｼｯｸUB"/>
        <a:ea typeface="HGP創英角ｺﾞｼｯｸUB"/>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FFFF"/>
        </a:solidFill>
        <a:ln w="9525">
          <a:solidFill>
            <a:schemeClr val="tx1"/>
          </a:solidFill>
        </a:ln>
      </a:spPr>
      <a:bodyPr rtlCol="0" anchor="ctr"/>
      <a:lstStyle>
        <a:defPPr algn="ctr">
          <a:defRPr dirty="0">
            <a:solidFill>
              <a:schemeClr val="tx1"/>
            </a:solidFill>
            <a:latin typeface="+mj-ea"/>
            <a:ea typeface="+mj-ea"/>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2_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標準デザイン">
  <a:themeElements>
    <a:clrScheme name="5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ユーザー定義 1">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4800" b="0" i="0" u="none" strike="noStrike" cap="none" normalizeH="0" baseline="0" smtClean="0">
            <a:ln>
              <a:noFill/>
            </a:ln>
            <a:solidFill>
              <a:schemeClr val="tx1"/>
            </a:solidFill>
            <a:effectLst/>
            <a:latin typeface="Times" pitchFamily="18" charset="0"/>
            <a:ea typeface="HG創英角ｺﾞｼｯｸUB" pitchFamily="49" charset="-128"/>
          </a:defRPr>
        </a:defPPr>
      </a:lstStyle>
    </a:lnDef>
    <a:txDef>
      <a:spPr bwMode="auto">
        <a:noFill/>
        <a:ln w="9525">
          <a:solidFill>
            <a:schemeClr val="bg1">
              <a:lumMod val="50000"/>
            </a:schemeClr>
          </a:solidFill>
          <a:prstDash val="dash"/>
          <a:miter lim="800000"/>
          <a:headEnd/>
          <a:tailEnd/>
        </a:ln>
      </a:spPr>
      <a:bodyPr lIns="72000" tIns="36000" rIns="72000" bIns="36000" anchor="ctr"/>
      <a:lstStyle>
        <a:defPPr marL="174625" indent="-174625">
          <a:spcBef>
            <a:spcPts val="0"/>
          </a:spcBef>
          <a:buFont typeface="Wingdings" pitchFamily="2" charset="2"/>
          <a:buChar char="Ø"/>
          <a:defRPr sz="1800" dirty="0" smtClean="0">
            <a:latin typeface="HGP創英角ｺﾞｼｯｸUB" pitchFamily="50" charset="-128"/>
          </a:defRPr>
        </a:defPPr>
      </a:lstStyle>
    </a:txDef>
  </a:objectDefaults>
  <a:extraClrSchemeLst>
    <a:extraClrScheme>
      <a:clrScheme name="5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100207</TotalTime>
  <Words>4528</Words>
  <Application>Microsoft Office PowerPoint</Application>
  <PresentationFormat>A4 Paper (210x297 mm)</PresentationFormat>
  <Paragraphs>890</Paragraphs>
  <Slides>59</Slides>
  <Notes>59</Notes>
  <HiddenSlides>0</HiddenSlides>
  <MMClips>0</MMClips>
  <ScaleCrop>false</ScaleCrop>
  <HeadingPairs>
    <vt:vector size="4" baseType="variant">
      <vt:variant>
        <vt:lpstr>Theme</vt:lpstr>
      </vt:variant>
      <vt:variant>
        <vt:i4>4</vt:i4>
      </vt:variant>
      <vt:variant>
        <vt:lpstr>Slide Titles</vt:lpstr>
      </vt:variant>
      <vt:variant>
        <vt:i4>59</vt:i4>
      </vt:variant>
    </vt:vector>
  </HeadingPairs>
  <TitlesOfParts>
    <vt:vector size="63" baseType="lpstr">
      <vt:lpstr>5_標準デザイン</vt:lpstr>
      <vt:lpstr>4_デザインの設定</vt:lpstr>
      <vt:lpstr>13_標準デザイン</vt:lpstr>
      <vt:lpstr>6_標準デザイン</vt:lpstr>
      <vt:lpstr>Basic presentation</vt:lpstr>
      <vt:lpstr>PowerPoint Presentation</vt:lpstr>
      <vt:lpstr>PowerPoint Presentation</vt:lpstr>
      <vt:lpstr>Importance of presentation</vt:lpstr>
      <vt:lpstr>Goal of presentation</vt:lpstr>
      <vt:lpstr>Aim and the purpose in this chapter. What are necessary skills? </vt:lpstr>
      <vt:lpstr>PowerPoint Presentation</vt:lpstr>
      <vt:lpstr>①The things that we should first </vt:lpstr>
      <vt:lpstr>②Organize things that we want to tell(1/2). </vt:lpstr>
      <vt:lpstr>②Organize things that we want to tell(2/2). </vt:lpstr>
      <vt:lpstr>③ storyline</vt:lpstr>
      <vt:lpstr>Project ④ logic development</vt:lpstr>
      <vt:lpstr>PowerPoint Presentation</vt:lpstr>
      <vt:lpstr>Making ① contents</vt:lpstr>
      <vt:lpstr>making ② structure of each slides</vt:lpstr>
      <vt:lpstr>making ③ make messages</vt:lpstr>
      <vt:lpstr>making ④ making chart (1/7) - concept data -</vt:lpstr>
      <vt:lpstr>making ④ making chart(2/7) – Question 1-</vt:lpstr>
      <vt:lpstr>making ④ making chart(3/7)- Q1:Answer example - </vt:lpstr>
      <vt:lpstr>making ④ making chart(4/7) – Question 2-</vt:lpstr>
      <vt:lpstr>making ④ making chart(5/7)- Q2:Answer example - </vt:lpstr>
      <vt:lpstr>making ④ making chart(6/7) - uniting of data and concept - </vt:lpstr>
      <vt:lpstr>making ④ making chart(7/7) - power of expression improvement of chart - </vt:lpstr>
      <vt:lpstr>PowerPoint Presentation</vt:lpstr>
      <vt:lpstr>Presentation preparation</vt:lpstr>
      <vt:lpstr>PowerPoint Presentation</vt:lpstr>
      <vt:lpstr>Execution ① opening</vt:lpstr>
      <vt:lpstr>Execution ② language and non-language</vt:lpstr>
      <vt:lpstr>execution ③ Role and importance of non-language </vt:lpstr>
      <vt:lpstr>execution ④ bad Example of non-language</vt:lpstr>
      <vt:lpstr>execution ⑤ How to talk</vt:lpstr>
      <vt:lpstr>Execution ⑥ closing</vt:lpstr>
      <vt:lpstr>PowerPoint Presentation</vt:lpstr>
      <vt:lpstr>Technique ① Use slide master </vt:lpstr>
      <vt:lpstr>Technique ② object from the left to the right and from top to the bottom</vt:lpstr>
      <vt:lpstr>technique ③ The adjustment of title, message, and contents. </vt:lpstr>
      <vt:lpstr>Technique ④ contents are evenly arranged at the center. </vt:lpstr>
      <vt:lpstr>technique ⑤ meaningful color combination</vt:lpstr>
      <vt:lpstr>Technique ⑥ Use three magics </vt:lpstr>
      <vt:lpstr>technique ⑦ Emphasize things you want to tell in blue(or red) </vt:lpstr>
      <vt:lpstr>Technique ⑧ slide is not made from the white paper. </vt:lpstr>
      <vt:lpstr>PowerPoint Presentation</vt:lpstr>
      <vt:lpstr>System improvement - Kon's system improvement matter progress report soon -</vt:lpstr>
      <vt:lpstr>System improvement - Kon's system improvement matter progress report soon -</vt:lpstr>
      <vt:lpstr>①Results topics - preferential treatment repayment processing result -</vt:lpstr>
      <vt:lpstr>PowerPoint Presentation</vt:lpstr>
      <vt:lpstr>PowerPoint Presentation</vt:lpstr>
      <vt:lpstr>PowerPoint Presentation</vt:lpstr>
      <vt:lpstr>Review ①</vt:lpstr>
      <vt:lpstr>Review ②</vt:lpstr>
      <vt:lpstr>Review ③</vt:lpstr>
      <vt:lpstr>Review ④</vt:lpstr>
      <vt:lpstr>Review ⑤</vt:lpstr>
      <vt:lpstr>Review ⑥</vt:lpstr>
      <vt:lpstr>PowerPoint Presentation</vt:lpstr>
      <vt:lpstr>Homework</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BI・IBS統括MTG</dc:title>
  <dc:creator>水野 康幸</dc:creator>
  <cp:lastModifiedBy>NaotoFuruki</cp:lastModifiedBy>
  <cp:revision>2978</cp:revision>
  <cp:lastPrinted>2004-08-31T15:00:00Z</cp:lastPrinted>
  <dcterms:created xsi:type="dcterms:W3CDTF">2004-08-31T15:00:00Z</dcterms:created>
  <dcterms:modified xsi:type="dcterms:W3CDTF">2015-03-24T10:59:19Z</dcterms:modified>
</cp:coreProperties>
</file>