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41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95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0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067" y="283634"/>
            <a:ext cx="7766936" cy="164630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TPHCM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CNTT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PHẦN MỀM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067" y="4699001"/>
            <a:ext cx="7766936" cy="129963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ĐỖ TRUNG HIẾU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12520135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LỚP: CNPM2012.1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5467" y="21251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 BÁO CÁO THỰC TẬP DOANH NGHIỆP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25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CÔNG TY THỰC TẬP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CÔNG 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789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 ĐẠI HỌC QUỐC GIA TPHCM TRƯỜNG ĐH CNTT KHOA CÔNG NGHỆ PHẦN MỀM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ĐẠI HỌC QUỐC GIA TPHCM TRƯỜNG ĐH CNTT KHOA CÔNG NGHỆ PHẦN MỀM</dc:title>
  <dc:creator>Nguyen Thi Linh</dc:creator>
  <cp:lastModifiedBy>Nguyen Thi Linh</cp:lastModifiedBy>
  <cp:revision>3</cp:revision>
  <dcterms:created xsi:type="dcterms:W3CDTF">2016-07-12T21:07:00Z</dcterms:created>
  <dcterms:modified xsi:type="dcterms:W3CDTF">2016-07-12T21:27:12Z</dcterms:modified>
</cp:coreProperties>
</file>