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6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9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141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56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5956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05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71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7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5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3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4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5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7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E8BDB-80DC-4E3A-AAAB-7274D0F4F688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BC2CC5-3DF4-4864-B090-32E212ADE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3067" y="283634"/>
            <a:ext cx="7766936" cy="1646302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TPHCM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ĐH CNTT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PHẦN MỀM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067" y="4699001"/>
            <a:ext cx="7766936" cy="1299632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SVTH: ĐỖ TRUNG HIẾU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MSSV: 12520135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LỚP: CNPM2012.1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05467" y="212513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MÔN BÁO CÁO THỰC TẬP DOANH NGHIỆP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25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CÔNG TY THỰC TẬP</a:t>
            </a:r>
          </a:p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NỘI DUNG CÔNG VIỆC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08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CÔNG TY THỰC TẬP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405" y="3556000"/>
            <a:ext cx="8025697" cy="2654301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TEMP-GROUP 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 IBSVN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10 2013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533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905" y="1270000"/>
            <a:ext cx="6400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69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VBA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Front-end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CÔNG VIỆC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4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451796"/>
            <a:ext cx="5168899" cy="3871684"/>
          </a:xfrm>
        </p:spPr>
      </p:pic>
    </p:spTree>
    <p:extLst>
      <p:ext uri="{BB962C8B-B14F-4D97-AF65-F5344CB8AC3E}">
        <p14:creationId xmlns:p14="http://schemas.microsoft.com/office/powerpoint/2010/main" val="12677789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80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Facet</vt:lpstr>
      <vt:lpstr> ĐẠI HỌC QUỐC GIA TPHCM TRƯỜNG ĐH CNTT KHOA CÔNG NGHỆ PHẦN MỀM</vt:lpstr>
      <vt:lpstr>PowerPoint Presentation</vt:lpstr>
      <vt:lpstr>I. CÔNG TY THỰC TẬP</vt:lpstr>
      <vt:lpstr>II. CÔNG VIỆC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ĐẠI HỌC QUỐC GIA TPHCM TRƯỜNG ĐH CNTT KHOA CÔNG NGHỆ PHẦN MỀM</dc:title>
  <dc:creator>Nguyen Thi Linh</dc:creator>
  <cp:lastModifiedBy>Nguyen Thi Linh</cp:lastModifiedBy>
  <cp:revision>9</cp:revision>
  <dcterms:created xsi:type="dcterms:W3CDTF">2016-07-12T21:07:00Z</dcterms:created>
  <dcterms:modified xsi:type="dcterms:W3CDTF">2016-07-12T21:42:10Z</dcterms:modified>
</cp:coreProperties>
</file>