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61" r:id="rId4"/>
    <p:sldId id="282" r:id="rId5"/>
    <p:sldId id="260" r:id="rId6"/>
    <p:sldId id="274" r:id="rId7"/>
    <p:sldId id="276" r:id="rId8"/>
    <p:sldId id="281" r:id="rId9"/>
    <p:sldId id="278" r:id="rId10"/>
    <p:sldId id="279" r:id="rId11"/>
    <p:sldId id="262" r:id="rId12"/>
    <p:sldId id="285" r:id="rId13"/>
    <p:sldId id="286" r:id="rId14"/>
    <p:sldId id="287" r:id="rId15"/>
    <p:sldId id="288" r:id="rId16"/>
    <p:sldId id="289" r:id="rId17"/>
    <p:sldId id="284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AC7CCC-A30E-4B26-AF87-5C9CECC33A44}" v="109" dt="2020-03-05T16:32:11.0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25" d="100"/>
          <a:sy n="125" d="100"/>
        </p:scale>
        <p:origin x="1230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Đỗ Trung Hiếu" userId="52f28f04184c965b" providerId="LiveId" clId="{C9AC7CCC-A30E-4B26-AF87-5C9CECC33A44}"/>
    <pc:docChg chg="undo redo custSel addSld delSld modSld sldOrd">
      <pc:chgData name="Đỗ Trung Hiếu" userId="52f28f04184c965b" providerId="LiveId" clId="{C9AC7CCC-A30E-4B26-AF87-5C9CECC33A44}" dt="2020-03-05T16:32:14.624" v="3893" actId="2696"/>
      <pc:docMkLst>
        <pc:docMk/>
      </pc:docMkLst>
      <pc:sldChg chg="modSp del">
        <pc:chgData name="Đỗ Trung Hiếu" userId="52f28f04184c965b" providerId="LiveId" clId="{C9AC7CCC-A30E-4B26-AF87-5C9CECC33A44}" dt="2020-03-05T16:32:14.624" v="3893" actId="2696"/>
        <pc:sldMkLst>
          <pc:docMk/>
          <pc:sldMk cId="2365241059" sldId="257"/>
        </pc:sldMkLst>
        <pc:spChg chg="mod">
          <ac:chgData name="Đỗ Trung Hiếu" userId="52f28f04184c965b" providerId="LiveId" clId="{C9AC7CCC-A30E-4B26-AF87-5C9CECC33A44}" dt="2020-03-05T14:21:05.657" v="368" actId="20577"/>
          <ac:spMkLst>
            <pc:docMk/>
            <pc:sldMk cId="2365241059" sldId="257"/>
            <ac:spMk id="3" creationId="{00000000-0000-0000-0000-000000000000}"/>
          </ac:spMkLst>
        </pc:spChg>
      </pc:sldChg>
      <pc:sldChg chg="modSp add del">
        <pc:chgData name="Đỗ Trung Hiếu" userId="52f28f04184c965b" providerId="LiveId" clId="{C9AC7CCC-A30E-4B26-AF87-5C9CECC33A44}" dt="2020-03-05T16:32:11.048" v="3892"/>
        <pc:sldMkLst>
          <pc:docMk/>
          <pc:sldMk cId="3158584091" sldId="258"/>
        </pc:sldMkLst>
        <pc:spChg chg="mod">
          <ac:chgData name="Đỗ Trung Hiếu" userId="52f28f04184c965b" providerId="LiveId" clId="{C9AC7CCC-A30E-4B26-AF87-5C9CECC33A44}" dt="2020-03-05T16:32:11.048" v="3892"/>
          <ac:spMkLst>
            <pc:docMk/>
            <pc:sldMk cId="3158584091" sldId="258"/>
            <ac:spMk id="4" creationId="{B33A85A2-B205-410B-8BD3-E2CE3D3560E3}"/>
          </ac:spMkLst>
        </pc:spChg>
      </pc:sldChg>
      <pc:sldChg chg="addSp delSp modSp ord">
        <pc:chgData name="Đỗ Trung Hiếu" userId="52f28f04184c965b" providerId="LiveId" clId="{C9AC7CCC-A30E-4B26-AF87-5C9CECC33A44}" dt="2020-03-05T16:14:56.169" v="3841" actId="1076"/>
        <pc:sldMkLst>
          <pc:docMk/>
          <pc:sldMk cId="4136510123" sldId="260"/>
        </pc:sldMkLst>
        <pc:spChg chg="mod">
          <ac:chgData name="Đỗ Trung Hiếu" userId="52f28f04184c965b" providerId="LiveId" clId="{C9AC7CCC-A30E-4B26-AF87-5C9CECC33A44}" dt="2020-03-05T15:17:31.857" v="1976" actId="1076"/>
          <ac:spMkLst>
            <pc:docMk/>
            <pc:sldMk cId="4136510123" sldId="260"/>
            <ac:spMk id="2" creationId="{00000000-0000-0000-0000-000000000000}"/>
          </ac:spMkLst>
        </pc:spChg>
        <pc:spChg chg="del mod">
          <ac:chgData name="Đỗ Trung Hiếu" userId="52f28f04184c965b" providerId="LiveId" clId="{C9AC7CCC-A30E-4B26-AF87-5C9CECC33A44}" dt="2020-03-05T15:11:04.621" v="1833" actId="478"/>
          <ac:spMkLst>
            <pc:docMk/>
            <pc:sldMk cId="4136510123" sldId="260"/>
            <ac:spMk id="3" creationId="{00000000-0000-0000-0000-000000000000}"/>
          </ac:spMkLst>
        </pc:spChg>
        <pc:spChg chg="add mod ord topLvl">
          <ac:chgData name="Đỗ Trung Hiếu" userId="52f28f04184c965b" providerId="LiveId" clId="{C9AC7CCC-A30E-4B26-AF87-5C9CECC33A44}" dt="2020-03-05T16:06:42.539" v="3062" actId="14100"/>
          <ac:spMkLst>
            <pc:docMk/>
            <pc:sldMk cId="4136510123" sldId="260"/>
            <ac:spMk id="5" creationId="{230E1339-28EB-489B-BD36-A1CEF4BB2C78}"/>
          </ac:spMkLst>
        </pc:spChg>
        <pc:spChg chg="add mod ord topLvl">
          <ac:chgData name="Đỗ Trung Hiếu" userId="52f28f04184c965b" providerId="LiveId" clId="{C9AC7CCC-A30E-4B26-AF87-5C9CECC33A44}" dt="2020-03-05T16:06:35.344" v="3059" actId="14100"/>
          <ac:spMkLst>
            <pc:docMk/>
            <pc:sldMk cId="4136510123" sldId="260"/>
            <ac:spMk id="6" creationId="{60F21138-FE77-45BE-BB9C-0149D0E6C770}"/>
          </ac:spMkLst>
        </pc:spChg>
        <pc:spChg chg="add mod ord topLvl">
          <ac:chgData name="Đỗ Trung Hiếu" userId="52f28f04184c965b" providerId="LiveId" clId="{C9AC7CCC-A30E-4B26-AF87-5C9CECC33A44}" dt="2020-03-05T16:01:06.138" v="2577" actId="14100"/>
          <ac:spMkLst>
            <pc:docMk/>
            <pc:sldMk cId="4136510123" sldId="260"/>
            <ac:spMk id="7" creationId="{09E8A0A5-1BE4-40E2-9320-9429245A66DC}"/>
          </ac:spMkLst>
        </pc:spChg>
        <pc:spChg chg="add mod">
          <ac:chgData name="Đỗ Trung Hiếu" userId="52f28f04184c965b" providerId="LiveId" clId="{C9AC7CCC-A30E-4B26-AF87-5C9CECC33A44}" dt="2020-03-05T15:25:00.991" v="2072" actId="1076"/>
          <ac:spMkLst>
            <pc:docMk/>
            <pc:sldMk cId="4136510123" sldId="260"/>
            <ac:spMk id="8" creationId="{00A5E0D2-2348-404E-B28C-96FA8A3D9695}"/>
          </ac:spMkLst>
        </pc:spChg>
        <pc:spChg chg="add mod">
          <ac:chgData name="Đỗ Trung Hiếu" userId="52f28f04184c965b" providerId="LiveId" clId="{C9AC7CCC-A30E-4B26-AF87-5C9CECC33A44}" dt="2020-03-05T15:35:04.994" v="2420" actId="1076"/>
          <ac:spMkLst>
            <pc:docMk/>
            <pc:sldMk cId="4136510123" sldId="260"/>
            <ac:spMk id="9" creationId="{04EE7596-C36C-44C2-9CB2-F9A2B210867F}"/>
          </ac:spMkLst>
        </pc:spChg>
        <pc:spChg chg="add del mod">
          <ac:chgData name="Đỗ Trung Hiếu" userId="52f28f04184c965b" providerId="LiveId" clId="{C9AC7CCC-A30E-4B26-AF87-5C9CECC33A44}" dt="2020-03-05T15:19:19.910" v="2002" actId="478"/>
          <ac:spMkLst>
            <pc:docMk/>
            <pc:sldMk cId="4136510123" sldId="260"/>
            <ac:spMk id="10" creationId="{AD7752EE-92AF-4422-9354-40241A9543E9}"/>
          </ac:spMkLst>
        </pc:spChg>
        <pc:spChg chg="add mod">
          <ac:chgData name="Đỗ Trung Hiếu" userId="52f28f04184c965b" providerId="LiveId" clId="{C9AC7CCC-A30E-4B26-AF87-5C9CECC33A44}" dt="2020-03-05T16:02:06.061" v="2598" actId="14100"/>
          <ac:spMkLst>
            <pc:docMk/>
            <pc:sldMk cId="4136510123" sldId="260"/>
            <ac:spMk id="12" creationId="{B20F58D4-16E0-41A1-9C76-F0D2CF27BD73}"/>
          </ac:spMkLst>
        </pc:spChg>
        <pc:spChg chg="add mod ord topLvl">
          <ac:chgData name="Đỗ Trung Hiếu" userId="52f28f04184c965b" providerId="LiveId" clId="{C9AC7CCC-A30E-4B26-AF87-5C9CECC33A44}" dt="2020-03-05T16:00:43.825" v="2572" actId="1076"/>
          <ac:spMkLst>
            <pc:docMk/>
            <pc:sldMk cId="4136510123" sldId="260"/>
            <ac:spMk id="14" creationId="{5EFD5CC8-98F9-46B3-9200-4ABDD0FA4F7F}"/>
          </ac:spMkLst>
        </pc:spChg>
        <pc:spChg chg="add mod">
          <ac:chgData name="Đỗ Trung Hiếu" userId="52f28f04184c965b" providerId="LiveId" clId="{C9AC7CCC-A30E-4B26-AF87-5C9CECC33A44}" dt="2020-03-05T16:00:43.825" v="2572" actId="1076"/>
          <ac:spMkLst>
            <pc:docMk/>
            <pc:sldMk cId="4136510123" sldId="260"/>
            <ac:spMk id="16" creationId="{0092B393-E31C-4504-9E94-9398DC0826BA}"/>
          </ac:spMkLst>
        </pc:spChg>
        <pc:spChg chg="add mod ord">
          <ac:chgData name="Đỗ Trung Hiếu" userId="52f28f04184c965b" providerId="LiveId" clId="{C9AC7CCC-A30E-4B26-AF87-5C9CECC33A44}" dt="2020-03-05T16:00:36.224" v="2571" actId="1076"/>
          <ac:spMkLst>
            <pc:docMk/>
            <pc:sldMk cId="4136510123" sldId="260"/>
            <ac:spMk id="17" creationId="{19E12231-0FB4-4EF6-A769-BDA1F0E1C159}"/>
          </ac:spMkLst>
        </pc:spChg>
        <pc:spChg chg="add del mod">
          <ac:chgData name="Đỗ Trung Hiếu" userId="52f28f04184c965b" providerId="LiveId" clId="{C9AC7CCC-A30E-4B26-AF87-5C9CECC33A44}" dt="2020-03-05T15:28:09.853" v="2119"/>
          <ac:spMkLst>
            <pc:docMk/>
            <pc:sldMk cId="4136510123" sldId="260"/>
            <ac:spMk id="18" creationId="{263214DB-B7C8-4AFC-94A3-74973B2838F5}"/>
          </ac:spMkLst>
        </pc:spChg>
        <pc:spChg chg="add del mod ord">
          <ac:chgData name="Đỗ Trung Hiếu" userId="52f28f04184c965b" providerId="LiveId" clId="{C9AC7CCC-A30E-4B26-AF87-5C9CECC33A44}" dt="2020-03-05T16:06:12.001" v="3051" actId="478"/>
          <ac:spMkLst>
            <pc:docMk/>
            <pc:sldMk cId="4136510123" sldId="260"/>
            <ac:spMk id="19" creationId="{46E7B9E6-2ADD-4FD7-BBC0-70B69D3C10A1}"/>
          </ac:spMkLst>
        </pc:spChg>
        <pc:spChg chg="add mod ord">
          <ac:chgData name="Đỗ Trung Hiếu" userId="52f28f04184c965b" providerId="LiveId" clId="{C9AC7CCC-A30E-4B26-AF87-5C9CECC33A44}" dt="2020-03-05T16:01:23.303" v="2581" actId="1076"/>
          <ac:spMkLst>
            <pc:docMk/>
            <pc:sldMk cId="4136510123" sldId="260"/>
            <ac:spMk id="20" creationId="{BABBAA26-7AD2-4003-BF23-497E9C3E6391}"/>
          </ac:spMkLst>
        </pc:spChg>
        <pc:spChg chg="add mod">
          <ac:chgData name="Đỗ Trung Hiếu" userId="52f28f04184c965b" providerId="LiveId" clId="{C9AC7CCC-A30E-4B26-AF87-5C9CECC33A44}" dt="2020-03-05T16:00:56.998" v="2575" actId="1076"/>
          <ac:spMkLst>
            <pc:docMk/>
            <pc:sldMk cId="4136510123" sldId="260"/>
            <ac:spMk id="21" creationId="{8D17B4BA-095A-4CF0-B375-27747301559A}"/>
          </ac:spMkLst>
        </pc:spChg>
        <pc:spChg chg="add mod">
          <ac:chgData name="Đỗ Trung Hiếu" userId="52f28f04184c965b" providerId="LiveId" clId="{C9AC7CCC-A30E-4B26-AF87-5C9CECC33A44}" dt="2020-03-05T16:06:37.455" v="3060" actId="1076"/>
          <ac:spMkLst>
            <pc:docMk/>
            <pc:sldMk cId="4136510123" sldId="260"/>
            <ac:spMk id="22" creationId="{F8803C49-B7C8-496D-9E61-B6104960B91F}"/>
          </ac:spMkLst>
        </pc:spChg>
        <pc:spChg chg="add del mod">
          <ac:chgData name="Đỗ Trung Hiếu" userId="52f28f04184c965b" providerId="LiveId" clId="{C9AC7CCC-A30E-4B26-AF87-5C9CECC33A44}" dt="2020-03-05T15:34:26.505" v="2407" actId="478"/>
          <ac:spMkLst>
            <pc:docMk/>
            <pc:sldMk cId="4136510123" sldId="260"/>
            <ac:spMk id="23" creationId="{546FF7E5-29BC-41EB-B575-C4F9D85E157A}"/>
          </ac:spMkLst>
        </pc:spChg>
        <pc:spChg chg="add mod">
          <ac:chgData name="Đỗ Trung Hiếu" userId="52f28f04184c965b" providerId="LiveId" clId="{C9AC7CCC-A30E-4B26-AF87-5C9CECC33A44}" dt="2020-03-05T16:06:27.041" v="3056" actId="14100"/>
          <ac:spMkLst>
            <pc:docMk/>
            <pc:sldMk cId="4136510123" sldId="260"/>
            <ac:spMk id="24" creationId="{1EC504B8-B80E-48B3-BB56-E4EFAE4DED01}"/>
          </ac:spMkLst>
        </pc:spChg>
        <pc:spChg chg="add mod">
          <ac:chgData name="Đỗ Trung Hiếu" userId="52f28f04184c965b" providerId="LiveId" clId="{C9AC7CCC-A30E-4B26-AF87-5C9CECC33A44}" dt="2020-03-05T16:01:01.652" v="2576" actId="1076"/>
          <ac:spMkLst>
            <pc:docMk/>
            <pc:sldMk cId="4136510123" sldId="260"/>
            <ac:spMk id="25" creationId="{98ACB2C9-F1AF-48A8-B18F-9FB38A7AB519}"/>
          </ac:spMkLst>
        </pc:spChg>
        <pc:spChg chg="add mod">
          <ac:chgData name="Đỗ Trung Hiếu" userId="52f28f04184c965b" providerId="LiveId" clId="{C9AC7CCC-A30E-4B26-AF87-5C9CECC33A44}" dt="2020-03-05T15:54:16.070" v="2456" actId="1076"/>
          <ac:spMkLst>
            <pc:docMk/>
            <pc:sldMk cId="4136510123" sldId="260"/>
            <ac:spMk id="26" creationId="{AB2D1625-DDDA-49C7-AA98-E906DAE2993D}"/>
          </ac:spMkLst>
        </pc:spChg>
        <pc:spChg chg="add mod">
          <ac:chgData name="Đỗ Trung Hiếu" userId="52f28f04184c965b" providerId="LiveId" clId="{C9AC7CCC-A30E-4B26-AF87-5C9CECC33A44}" dt="2020-03-05T16:00:16.536" v="2568" actId="1076"/>
          <ac:spMkLst>
            <pc:docMk/>
            <pc:sldMk cId="4136510123" sldId="260"/>
            <ac:spMk id="27" creationId="{985C1C4A-6988-408B-8C4D-5045923C7195}"/>
          </ac:spMkLst>
        </pc:spChg>
        <pc:spChg chg="add mod">
          <ac:chgData name="Đỗ Trung Hiếu" userId="52f28f04184c965b" providerId="LiveId" clId="{C9AC7CCC-A30E-4B26-AF87-5C9CECC33A44}" dt="2020-03-05T16:00:16.536" v="2568" actId="1076"/>
          <ac:spMkLst>
            <pc:docMk/>
            <pc:sldMk cId="4136510123" sldId="260"/>
            <ac:spMk id="28" creationId="{5EFA882E-06C1-456A-9A6C-35BDFE468B19}"/>
          </ac:spMkLst>
        </pc:spChg>
        <pc:spChg chg="add del mod">
          <ac:chgData name="Đỗ Trung Hiếu" userId="52f28f04184c965b" providerId="LiveId" clId="{C9AC7CCC-A30E-4B26-AF87-5C9CECC33A44}" dt="2020-03-05T16:06:07.709" v="3049" actId="478"/>
          <ac:spMkLst>
            <pc:docMk/>
            <pc:sldMk cId="4136510123" sldId="260"/>
            <ac:spMk id="29" creationId="{5FED9CC7-81F8-47E6-A219-761D7D324ACB}"/>
          </ac:spMkLst>
        </pc:spChg>
        <pc:spChg chg="add mod ord">
          <ac:chgData name="Đỗ Trung Hiếu" userId="52f28f04184c965b" providerId="LiveId" clId="{C9AC7CCC-A30E-4B26-AF87-5C9CECC33A44}" dt="2020-03-05T16:06:46.760" v="3063" actId="14100"/>
          <ac:spMkLst>
            <pc:docMk/>
            <pc:sldMk cId="4136510123" sldId="260"/>
            <ac:spMk id="30" creationId="{6E342053-F42D-41B2-AE37-E2920900E363}"/>
          </ac:spMkLst>
        </pc:spChg>
        <pc:spChg chg="add mod">
          <ac:chgData name="Đỗ Trung Hiếu" userId="52f28f04184c965b" providerId="LiveId" clId="{C9AC7CCC-A30E-4B26-AF87-5C9CECC33A44}" dt="2020-03-05T16:06:30.180" v="3057" actId="14100"/>
          <ac:spMkLst>
            <pc:docMk/>
            <pc:sldMk cId="4136510123" sldId="260"/>
            <ac:spMk id="31" creationId="{D74E8886-3220-4ACF-B6B3-E06D69F2FED2}"/>
          </ac:spMkLst>
        </pc:spChg>
        <pc:spChg chg="add del mod">
          <ac:chgData name="Đỗ Trung Hiếu" userId="52f28f04184c965b" providerId="LiveId" clId="{C9AC7CCC-A30E-4B26-AF87-5C9CECC33A44}" dt="2020-03-05T15:59:44.675" v="2561" actId="478"/>
          <ac:spMkLst>
            <pc:docMk/>
            <pc:sldMk cId="4136510123" sldId="260"/>
            <ac:spMk id="32" creationId="{321DE042-A5A2-4A0E-8071-0CE89BD79E0E}"/>
          </ac:spMkLst>
        </pc:spChg>
        <pc:spChg chg="add mod">
          <ac:chgData name="Đỗ Trung Hiếu" userId="52f28f04184c965b" providerId="LiveId" clId="{C9AC7CCC-A30E-4B26-AF87-5C9CECC33A44}" dt="2020-03-05T16:00:36.224" v="2571" actId="1076"/>
          <ac:spMkLst>
            <pc:docMk/>
            <pc:sldMk cId="4136510123" sldId="260"/>
            <ac:spMk id="33" creationId="{6E227C09-F460-42BA-800C-F1E91D1D9BE3}"/>
          </ac:spMkLst>
        </pc:spChg>
        <pc:spChg chg="add mod">
          <ac:chgData name="Đỗ Trung Hiếu" userId="52f28f04184c965b" providerId="LiveId" clId="{C9AC7CCC-A30E-4B26-AF87-5C9CECC33A44}" dt="2020-03-05T16:06:32.460" v="3058" actId="1076"/>
          <ac:spMkLst>
            <pc:docMk/>
            <pc:sldMk cId="4136510123" sldId="260"/>
            <ac:spMk id="34" creationId="{8A33860A-B37C-4730-8818-25D96EB142EB}"/>
          </ac:spMkLst>
        </pc:spChg>
        <pc:grpChg chg="add del mod">
          <ac:chgData name="Đỗ Trung Hiếu" userId="52f28f04184c965b" providerId="LiveId" clId="{C9AC7CCC-A30E-4B26-AF87-5C9CECC33A44}" dt="2020-03-05T15:25:33.041" v="2074" actId="165"/>
          <ac:grpSpMkLst>
            <pc:docMk/>
            <pc:sldMk cId="4136510123" sldId="260"/>
            <ac:grpSpMk id="13" creationId="{DE2F7A95-5D62-4BFA-9EAA-2A4A90CD1F98}"/>
          </ac:grpSpMkLst>
        </pc:grpChg>
        <pc:grpChg chg="add del mod ord">
          <ac:chgData name="Đỗ Trung Hiếu" userId="52f28f04184c965b" providerId="LiveId" clId="{C9AC7CCC-A30E-4B26-AF87-5C9CECC33A44}" dt="2020-03-05T15:27:01.174" v="2091" actId="165"/>
          <ac:grpSpMkLst>
            <pc:docMk/>
            <pc:sldMk cId="4136510123" sldId="260"/>
            <ac:grpSpMk id="15" creationId="{F3C8B3D6-9907-4031-A802-59AD5996A83E}"/>
          </ac:grpSpMkLst>
        </pc:grpChg>
        <pc:picChg chg="add mod">
          <ac:chgData name="Đỗ Trung Hiếu" userId="52f28f04184c965b" providerId="LiveId" clId="{C9AC7CCC-A30E-4B26-AF87-5C9CECC33A44}" dt="2020-03-05T16:02:08.933" v="2599" actId="1076"/>
          <ac:picMkLst>
            <pc:docMk/>
            <pc:sldMk cId="4136510123" sldId="260"/>
            <ac:picMk id="11" creationId="{001F17A1-80BF-4026-BA99-54AF7EC778EA}"/>
          </ac:picMkLst>
        </pc:picChg>
        <pc:picChg chg="add mod">
          <ac:chgData name="Đỗ Trung Hiếu" userId="52f28f04184c965b" providerId="LiveId" clId="{C9AC7CCC-A30E-4B26-AF87-5C9CECC33A44}" dt="2020-03-05T16:14:56.169" v="3841" actId="1076"/>
          <ac:picMkLst>
            <pc:docMk/>
            <pc:sldMk cId="4136510123" sldId="260"/>
            <ac:picMk id="35" creationId="{6DAB5D07-D850-429C-8DE5-5764C6EDD77E}"/>
          </ac:picMkLst>
        </pc:picChg>
        <pc:picChg chg="add mod">
          <ac:chgData name="Đỗ Trung Hiếu" userId="52f28f04184c965b" providerId="LiveId" clId="{C9AC7CCC-A30E-4B26-AF87-5C9CECC33A44}" dt="2020-03-05T16:14:52.620" v="3839" actId="1076"/>
          <ac:picMkLst>
            <pc:docMk/>
            <pc:sldMk cId="4136510123" sldId="260"/>
            <ac:picMk id="36" creationId="{FB8D6D90-24A6-45C5-B8CA-701E054AFDE7}"/>
          </ac:picMkLst>
        </pc:picChg>
      </pc:sldChg>
      <pc:sldChg chg="modSp">
        <pc:chgData name="Đỗ Trung Hiếu" userId="52f28f04184c965b" providerId="LiveId" clId="{C9AC7CCC-A30E-4B26-AF87-5C9CECC33A44}" dt="2020-03-05T16:22:27.528" v="3871" actId="20577"/>
        <pc:sldMkLst>
          <pc:docMk/>
          <pc:sldMk cId="286191" sldId="261"/>
        </pc:sldMkLst>
        <pc:spChg chg="mod">
          <ac:chgData name="Đỗ Trung Hiếu" userId="52f28f04184c965b" providerId="LiveId" clId="{C9AC7CCC-A30E-4B26-AF87-5C9CECC33A44}" dt="2020-03-05T14:24:11.969" v="408" actId="20577"/>
          <ac:spMkLst>
            <pc:docMk/>
            <pc:sldMk cId="286191" sldId="261"/>
            <ac:spMk id="2" creationId="{00000000-0000-0000-0000-000000000000}"/>
          </ac:spMkLst>
        </pc:spChg>
        <pc:spChg chg="mod">
          <ac:chgData name="Đỗ Trung Hiếu" userId="52f28f04184c965b" providerId="LiveId" clId="{C9AC7CCC-A30E-4B26-AF87-5C9CECC33A44}" dt="2020-03-05T16:22:27.528" v="3871" actId="20577"/>
          <ac:spMkLst>
            <pc:docMk/>
            <pc:sldMk cId="286191" sldId="261"/>
            <ac:spMk id="3" creationId="{00000000-0000-0000-0000-000000000000}"/>
          </ac:spMkLst>
        </pc:spChg>
      </pc:sldChg>
      <pc:sldChg chg="modSp">
        <pc:chgData name="Đỗ Trung Hiếu" userId="52f28f04184c965b" providerId="LiveId" clId="{C9AC7CCC-A30E-4B26-AF87-5C9CECC33A44}" dt="2020-03-05T15:07:47.226" v="1489" actId="14"/>
        <pc:sldMkLst>
          <pc:docMk/>
          <pc:sldMk cId="557973565" sldId="262"/>
        </pc:sldMkLst>
        <pc:spChg chg="mod">
          <ac:chgData name="Đỗ Trung Hiếu" userId="52f28f04184c965b" providerId="LiveId" clId="{C9AC7CCC-A30E-4B26-AF87-5C9CECC33A44}" dt="2020-03-05T15:07:41.763" v="1486"/>
          <ac:spMkLst>
            <pc:docMk/>
            <pc:sldMk cId="557973565" sldId="262"/>
            <ac:spMk id="2" creationId="{00000000-0000-0000-0000-000000000000}"/>
          </ac:spMkLst>
        </pc:spChg>
        <pc:spChg chg="mod">
          <ac:chgData name="Đỗ Trung Hiếu" userId="52f28f04184c965b" providerId="LiveId" clId="{C9AC7CCC-A30E-4B26-AF87-5C9CECC33A44}" dt="2020-03-05T15:07:47.226" v="1489" actId="14"/>
          <ac:spMkLst>
            <pc:docMk/>
            <pc:sldMk cId="557973565" sldId="262"/>
            <ac:spMk id="3" creationId="{00000000-0000-0000-0000-000000000000}"/>
          </ac:spMkLst>
        </pc:spChg>
      </pc:sldChg>
      <pc:sldChg chg="modSp">
        <pc:chgData name="Đỗ Trung Hiếu" userId="52f28f04184c965b" providerId="LiveId" clId="{C9AC7CCC-A30E-4B26-AF87-5C9CECC33A44}" dt="2020-03-05T15:07:28.546" v="1484" actId="14"/>
        <pc:sldMkLst>
          <pc:docMk/>
          <pc:sldMk cId="3718350855" sldId="263"/>
        </pc:sldMkLst>
        <pc:spChg chg="mod">
          <ac:chgData name="Đỗ Trung Hiếu" userId="52f28f04184c965b" providerId="LiveId" clId="{C9AC7CCC-A30E-4B26-AF87-5C9CECC33A44}" dt="2020-03-05T15:07:22.774" v="1482"/>
          <ac:spMkLst>
            <pc:docMk/>
            <pc:sldMk cId="3718350855" sldId="263"/>
            <ac:spMk id="2" creationId="{00000000-0000-0000-0000-000000000000}"/>
          </ac:spMkLst>
        </pc:spChg>
        <pc:spChg chg="mod">
          <ac:chgData name="Đỗ Trung Hiếu" userId="52f28f04184c965b" providerId="LiveId" clId="{C9AC7CCC-A30E-4B26-AF87-5C9CECC33A44}" dt="2020-03-05T15:07:28.546" v="1484" actId="14"/>
          <ac:spMkLst>
            <pc:docMk/>
            <pc:sldMk cId="3718350855" sldId="263"/>
            <ac:spMk id="3" creationId="{00000000-0000-0000-0000-000000000000}"/>
          </ac:spMkLst>
        </pc:spChg>
      </pc:sldChg>
      <pc:sldChg chg="del">
        <pc:chgData name="Đỗ Trung Hiếu" userId="52f28f04184c965b" providerId="LiveId" clId="{C9AC7CCC-A30E-4B26-AF87-5C9CECC33A44}" dt="2020-03-05T15:06:38.289" v="1454" actId="2696"/>
        <pc:sldMkLst>
          <pc:docMk/>
          <pc:sldMk cId="1138738128" sldId="264"/>
        </pc:sldMkLst>
      </pc:sldChg>
      <pc:sldChg chg="del">
        <pc:chgData name="Đỗ Trung Hiếu" userId="52f28f04184c965b" providerId="LiveId" clId="{C9AC7CCC-A30E-4B26-AF87-5C9CECC33A44}" dt="2020-03-05T15:06:41.124" v="1455" actId="2696"/>
        <pc:sldMkLst>
          <pc:docMk/>
          <pc:sldMk cId="4016073101" sldId="265"/>
        </pc:sldMkLst>
      </pc:sldChg>
      <pc:sldChg chg="del">
        <pc:chgData name="Đỗ Trung Hiếu" userId="52f28f04184c965b" providerId="LiveId" clId="{C9AC7CCC-A30E-4B26-AF87-5C9CECC33A44}" dt="2020-03-05T15:06:31.294" v="1453" actId="2696"/>
        <pc:sldMkLst>
          <pc:docMk/>
          <pc:sldMk cId="3661704046" sldId="266"/>
        </pc:sldMkLst>
      </pc:sldChg>
      <pc:sldChg chg="addSp delSp modSp">
        <pc:chgData name="Đỗ Trung Hiếu" userId="52f28f04184c965b" providerId="LiveId" clId="{C9AC7CCC-A30E-4B26-AF87-5C9CECC33A44}" dt="2020-03-05T15:21:12.988" v="2035" actId="1076"/>
        <pc:sldMkLst>
          <pc:docMk/>
          <pc:sldMk cId="1876054170" sldId="268"/>
        </pc:sldMkLst>
        <pc:spChg chg="mod">
          <ac:chgData name="Đỗ Trung Hiếu" userId="52f28f04184c965b" providerId="LiveId" clId="{C9AC7CCC-A30E-4B26-AF87-5C9CECC33A44}" dt="2020-03-05T14:23:50.026" v="384" actId="20577"/>
          <ac:spMkLst>
            <pc:docMk/>
            <pc:sldMk cId="1876054170" sldId="268"/>
            <ac:spMk id="2" creationId="{00000000-0000-0000-0000-000000000000}"/>
          </ac:spMkLst>
        </pc:spChg>
        <pc:spChg chg="del mod">
          <ac:chgData name="Đỗ Trung Hiếu" userId="52f28f04184c965b" providerId="LiveId" clId="{C9AC7CCC-A30E-4B26-AF87-5C9CECC33A44}" dt="2020-03-05T14:23:58.288" v="387" actId="478"/>
          <ac:spMkLst>
            <pc:docMk/>
            <pc:sldMk cId="1876054170" sldId="268"/>
            <ac:spMk id="3" creationId="{00000000-0000-0000-0000-000000000000}"/>
          </ac:spMkLst>
        </pc:spChg>
        <pc:spChg chg="add del">
          <ac:chgData name="Đỗ Trung Hiếu" userId="52f28f04184c965b" providerId="LiveId" clId="{C9AC7CCC-A30E-4B26-AF87-5C9CECC33A44}" dt="2020-03-05T15:20:09.384" v="2019" actId="478"/>
          <ac:spMkLst>
            <pc:docMk/>
            <pc:sldMk cId="1876054170" sldId="268"/>
            <ac:spMk id="6" creationId="{9B973ADB-7D94-42D9-B162-502A7D11865D}"/>
          </ac:spMkLst>
        </pc:spChg>
        <pc:spChg chg="mod">
          <ac:chgData name="Đỗ Trung Hiếu" userId="52f28f04184c965b" providerId="LiveId" clId="{C9AC7CCC-A30E-4B26-AF87-5C9CECC33A44}" dt="2020-03-05T14:19:24.850" v="260" actId="1076"/>
          <ac:spMkLst>
            <pc:docMk/>
            <pc:sldMk cId="1876054170" sldId="268"/>
            <ac:spMk id="15" creationId="{B393CCAB-2BCA-457D-8CB0-D9162FC117FD}"/>
          </ac:spMkLst>
        </pc:spChg>
        <pc:spChg chg="add mod">
          <ac:chgData name="Đỗ Trung Hiếu" userId="52f28f04184c965b" providerId="LiveId" clId="{C9AC7CCC-A30E-4B26-AF87-5C9CECC33A44}" dt="2020-03-05T14:18:11.045" v="149" actId="14100"/>
          <ac:spMkLst>
            <pc:docMk/>
            <pc:sldMk cId="1876054170" sldId="268"/>
            <ac:spMk id="19" creationId="{21CD5EDF-9CFD-4B94-A8E8-0214968A14D3}"/>
          </ac:spMkLst>
        </pc:spChg>
        <pc:spChg chg="add mod">
          <ac:chgData name="Đỗ Trung Hiếu" userId="52f28f04184c965b" providerId="LiveId" clId="{C9AC7CCC-A30E-4B26-AF87-5C9CECC33A44}" dt="2020-03-05T14:19:08.774" v="259" actId="14100"/>
          <ac:spMkLst>
            <pc:docMk/>
            <pc:sldMk cId="1876054170" sldId="268"/>
            <ac:spMk id="23" creationId="{8ABD3000-2C4F-4680-A25C-ABB0C127B399}"/>
          </ac:spMkLst>
        </pc:spChg>
        <pc:spChg chg="add mod">
          <ac:chgData name="Đỗ Trung Hiếu" userId="52f28f04184c965b" providerId="LiveId" clId="{C9AC7CCC-A30E-4B26-AF87-5C9CECC33A44}" dt="2020-03-05T14:20:03.968" v="289" actId="20577"/>
          <ac:spMkLst>
            <pc:docMk/>
            <pc:sldMk cId="1876054170" sldId="268"/>
            <ac:spMk id="24" creationId="{C3AD21E5-5125-45B9-B590-821C401418BC}"/>
          </ac:spMkLst>
        </pc:spChg>
        <pc:spChg chg="add del mod">
          <ac:chgData name="Đỗ Trung Hiếu" userId="52f28f04184c965b" providerId="LiveId" clId="{C9AC7CCC-A30E-4B26-AF87-5C9CECC33A44}" dt="2020-03-05T14:20:30.197" v="295" actId="478"/>
          <ac:spMkLst>
            <pc:docMk/>
            <pc:sldMk cId="1876054170" sldId="268"/>
            <ac:spMk id="25" creationId="{BB9E15E2-17DD-4076-BCF7-F632ADBBDD48}"/>
          </ac:spMkLst>
        </pc:spChg>
        <pc:spChg chg="add del mod">
          <ac:chgData name="Đỗ Trung Hiếu" userId="52f28f04184c965b" providerId="LiveId" clId="{C9AC7CCC-A30E-4B26-AF87-5C9CECC33A44}" dt="2020-03-05T14:36:02.589" v="598" actId="478"/>
          <ac:spMkLst>
            <pc:docMk/>
            <pc:sldMk cId="1876054170" sldId="268"/>
            <ac:spMk id="26" creationId="{8EAEDCDD-AB93-437B-A43D-A820F32DEC4F}"/>
          </ac:spMkLst>
        </pc:spChg>
        <pc:picChg chg="add mod">
          <ac:chgData name="Đỗ Trung Hiếu" userId="52f28f04184c965b" providerId="LiveId" clId="{C9AC7CCC-A30E-4B26-AF87-5C9CECC33A44}" dt="2020-03-05T15:20:18.772" v="2024" actId="1076"/>
          <ac:picMkLst>
            <pc:docMk/>
            <pc:sldMk cId="1876054170" sldId="268"/>
            <ac:picMk id="27" creationId="{8928DE43-2227-4BE8-80BD-C5E375F8AA6A}"/>
          </ac:picMkLst>
        </pc:picChg>
        <pc:picChg chg="add mod">
          <ac:chgData name="Đỗ Trung Hiếu" userId="52f28f04184c965b" providerId="LiveId" clId="{C9AC7CCC-A30E-4B26-AF87-5C9CECC33A44}" dt="2020-03-05T15:20:35.839" v="2027" actId="1076"/>
          <ac:picMkLst>
            <pc:docMk/>
            <pc:sldMk cId="1876054170" sldId="268"/>
            <ac:picMk id="30" creationId="{8E973710-C3D7-494D-925D-A850627DAB78}"/>
          </ac:picMkLst>
        </pc:picChg>
        <pc:picChg chg="add mod">
          <ac:chgData name="Đỗ Trung Hiếu" userId="52f28f04184c965b" providerId="LiveId" clId="{C9AC7CCC-A30E-4B26-AF87-5C9CECC33A44}" dt="2020-03-05T15:21:12.988" v="2035" actId="1076"/>
          <ac:picMkLst>
            <pc:docMk/>
            <pc:sldMk cId="1876054170" sldId="268"/>
            <ac:picMk id="33" creationId="{F64BBE7C-16FB-4D7B-A124-BB7F7C11C5C5}"/>
          </ac:picMkLst>
        </pc:picChg>
        <pc:picChg chg="add del mod">
          <ac:chgData name="Đỗ Trung Hiếu" userId="52f28f04184c965b" providerId="LiveId" clId="{C9AC7CCC-A30E-4B26-AF87-5C9CECC33A44}" dt="2020-03-05T15:20:08.515" v="2017"/>
          <ac:picMkLst>
            <pc:docMk/>
            <pc:sldMk cId="1876054170" sldId="268"/>
            <ac:picMk id="1032" creationId="{4073B76D-2B9A-43EA-8FD4-074589632AD7}"/>
          </ac:picMkLst>
        </pc:picChg>
        <pc:picChg chg="add mod">
          <ac:chgData name="Đỗ Trung Hiếu" userId="52f28f04184c965b" providerId="LiveId" clId="{C9AC7CCC-A30E-4B26-AF87-5C9CECC33A44}" dt="2020-03-05T15:20:15.817" v="2023" actId="1076"/>
          <ac:picMkLst>
            <pc:docMk/>
            <pc:sldMk cId="1876054170" sldId="268"/>
            <ac:picMk id="1034" creationId="{0203EEAD-D32F-4B62-A7F1-AF964E564352}"/>
          </ac:picMkLst>
        </pc:picChg>
        <pc:picChg chg="add del">
          <ac:chgData name="Đỗ Trung Hiếu" userId="52f28f04184c965b" providerId="LiveId" clId="{C9AC7CCC-A30E-4B26-AF87-5C9CECC33A44}" dt="2020-03-05T15:20:50.065" v="2029"/>
          <ac:picMkLst>
            <pc:docMk/>
            <pc:sldMk cId="1876054170" sldId="268"/>
            <ac:picMk id="1036" creationId="{34B2093A-B516-4BF5-817E-22B435531B5A}"/>
          </ac:picMkLst>
        </pc:picChg>
        <pc:picChg chg="add mod">
          <ac:chgData name="Đỗ Trung Hiếu" userId="52f28f04184c965b" providerId="LiveId" clId="{C9AC7CCC-A30E-4B26-AF87-5C9CECC33A44}" dt="2020-03-05T15:21:00.222" v="2032" actId="1076"/>
          <ac:picMkLst>
            <pc:docMk/>
            <pc:sldMk cId="1876054170" sldId="268"/>
            <ac:picMk id="1038" creationId="{2185AEB4-4330-42E9-AC78-38E7F0B597E7}"/>
          </ac:picMkLst>
        </pc:picChg>
      </pc:sldChg>
      <pc:sldChg chg="modSp add">
        <pc:chgData name="Đỗ Trung Hiếu" userId="52f28f04184c965b" providerId="LiveId" clId="{C9AC7CCC-A30E-4B26-AF87-5C9CECC33A44}" dt="2020-03-05T16:17:11.236" v="3868" actId="20577"/>
        <pc:sldMkLst>
          <pc:docMk/>
          <pc:sldMk cId="91449315" sldId="269"/>
        </pc:sldMkLst>
        <pc:spChg chg="mod">
          <ac:chgData name="Đỗ Trung Hiếu" userId="52f28f04184c965b" providerId="LiveId" clId="{C9AC7CCC-A30E-4B26-AF87-5C9CECC33A44}" dt="2020-03-05T16:17:11.236" v="3868" actId="20577"/>
          <ac:spMkLst>
            <pc:docMk/>
            <pc:sldMk cId="91449315" sldId="26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EEB2F-7FDA-44F4-84B3-348D030E2DD5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6C569-F36D-4AAA-996B-5A68CE72D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04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E0FE-848D-4C75-B8A1-34480F75BC76}" type="datetime1">
              <a:rPr lang="vi-VN" smtClean="0"/>
              <a:t>25/12/2020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3072-EF28-480C-B904-3C8CD0873E16}" type="datetime1">
              <a:rPr lang="vi-VN" smtClean="0"/>
              <a:t>25/12/2020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4D6F-10BB-4610-9C11-6A0107EB357B}" type="datetime1">
              <a:rPr lang="vi-VN" smtClean="0"/>
              <a:t>25/12/2020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29F3-1D2B-4CE9-97BA-C00F2D1BA20F}" type="datetime1">
              <a:rPr lang="vi-VN" smtClean="0"/>
              <a:t>25/12/2020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7E08-1F82-4181-A8DE-99FE20B91F71}" type="datetime1">
              <a:rPr lang="vi-VN" smtClean="0"/>
              <a:t>25/12/2020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724B-BC3C-4881-9365-379EE7142876}" type="datetime1">
              <a:rPr lang="vi-VN" smtClean="0"/>
              <a:t>25/12/2020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A18EE-8917-403E-B3FC-60B056931042}" type="datetime1">
              <a:rPr lang="vi-VN" smtClean="0"/>
              <a:t>25/12/2020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1D92-73A5-478C-A62B-7EA4C9338547}" type="datetime1">
              <a:rPr lang="vi-VN" smtClean="0"/>
              <a:t>25/12/2020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7B49-8045-4E9C-AF8F-E76DB19FF030}" type="datetime1">
              <a:rPr lang="vi-VN" smtClean="0"/>
              <a:t>25/12/2020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D718-19D8-46A5-B1C4-085C671E0CB6}" type="datetime1">
              <a:rPr lang="vi-VN" smtClean="0"/>
              <a:t>25/12/2020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7218-3088-4F31-A49E-2BCBF2B43AD4}" type="datetime1">
              <a:rPr lang="vi-VN" smtClean="0"/>
              <a:t>25/12/2020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A1203-4A67-41DC-83AB-2A6774AB7A62}" type="datetime1">
              <a:rPr lang="vi-VN" smtClean="0"/>
              <a:t>25/12/2020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/>
              <a:t>GRADUATION PROJECT</a:t>
            </a:r>
            <a:br>
              <a:rPr lang="en-US"/>
            </a:br>
            <a:r>
              <a:rPr lang="en-US"/>
              <a:t>MID-TERM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/>
          <a:lstStyle/>
          <a:p>
            <a:r>
              <a:rPr lang="en-US"/>
              <a:t>In-Vehicle Multimedia Application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3F4351-DF2A-420E-93BC-3D6951EF173F}"/>
              </a:ext>
            </a:extLst>
          </p:cNvPr>
          <p:cNvSpPr txBox="1"/>
          <p:nvPr/>
        </p:nvSpPr>
        <p:spPr>
          <a:xfrm>
            <a:off x="6324600" y="6324973"/>
            <a:ext cx="252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Do Trung Hieu 20141501</a:t>
            </a:r>
          </a:p>
        </p:txBody>
      </p:sp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</p:spPr>
        <p:txBody>
          <a:bodyPr/>
          <a:lstStyle/>
          <a:p>
            <a:r>
              <a:rPr lang="en-US"/>
              <a:t>GUI Overview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233543-796E-4873-93ED-CF0C08954681}"/>
              </a:ext>
            </a:extLst>
          </p:cNvPr>
          <p:cNvSpPr/>
          <p:nvPr/>
        </p:nvSpPr>
        <p:spPr>
          <a:xfrm>
            <a:off x="862853" y="1999131"/>
            <a:ext cx="7418294" cy="40475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72F825-261A-48E4-B6EF-46D82F9917D8}"/>
              </a:ext>
            </a:extLst>
          </p:cNvPr>
          <p:cNvSpPr/>
          <p:nvPr/>
        </p:nvSpPr>
        <p:spPr>
          <a:xfrm>
            <a:off x="984107" y="2142743"/>
            <a:ext cx="955929" cy="3257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BACK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12DCC95-97AE-46F0-B384-59ACF765C43B}"/>
              </a:ext>
            </a:extLst>
          </p:cNvPr>
          <p:cNvSpPr/>
          <p:nvPr/>
        </p:nvSpPr>
        <p:spPr>
          <a:xfrm>
            <a:off x="4094035" y="3580115"/>
            <a:ext cx="955929" cy="8855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Play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94034" y="2142743"/>
            <a:ext cx="955929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Video 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FB232B8-9335-4DDC-94B4-B262F7C0D168}"/>
              </a:ext>
            </a:extLst>
          </p:cNvPr>
          <p:cNvSpPr/>
          <p:nvPr/>
        </p:nvSpPr>
        <p:spPr>
          <a:xfrm>
            <a:off x="2753244" y="3837894"/>
            <a:ext cx="549600" cy="3901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Prev</a:t>
            </a:r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516C36C-C1D5-4663-8A25-E42805F60F0B}"/>
              </a:ext>
            </a:extLst>
          </p:cNvPr>
          <p:cNvSpPr/>
          <p:nvPr/>
        </p:nvSpPr>
        <p:spPr>
          <a:xfrm>
            <a:off x="5841155" y="3837894"/>
            <a:ext cx="549600" cy="3901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Next</a:t>
            </a:r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D20F177-E9BC-4573-9FBF-28798A82E662}"/>
              </a:ext>
            </a:extLst>
          </p:cNvPr>
          <p:cNvSpPr/>
          <p:nvPr/>
        </p:nvSpPr>
        <p:spPr>
          <a:xfrm>
            <a:off x="1860831" y="1364802"/>
            <a:ext cx="762821" cy="371577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600"/>
              <a:t>5_A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3924E47-3AC6-456D-93A5-298F1CE5A696}"/>
              </a:ext>
            </a:extLst>
          </p:cNvPr>
          <p:cNvSpPr/>
          <p:nvPr/>
        </p:nvSpPr>
        <p:spPr>
          <a:xfrm>
            <a:off x="3356150" y="1473627"/>
            <a:ext cx="762821" cy="371577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600"/>
              <a:t>5_B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51F9242-7B8F-4D93-82B7-6427F5FAD14C}"/>
              </a:ext>
            </a:extLst>
          </p:cNvPr>
          <p:cNvSpPr/>
          <p:nvPr/>
        </p:nvSpPr>
        <p:spPr>
          <a:xfrm>
            <a:off x="74990" y="5358904"/>
            <a:ext cx="762821" cy="371577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600"/>
              <a:t>5_C_1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5896FB6-A69A-4BAF-AC10-32182804FDD0}"/>
              </a:ext>
            </a:extLst>
          </p:cNvPr>
          <p:cNvSpPr/>
          <p:nvPr/>
        </p:nvSpPr>
        <p:spPr>
          <a:xfrm>
            <a:off x="5353134" y="1473627"/>
            <a:ext cx="762821" cy="371577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600"/>
              <a:t>5_C_2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724A786-5E79-4F23-9E15-D00EE7B54895}"/>
              </a:ext>
            </a:extLst>
          </p:cNvPr>
          <p:cNvSpPr/>
          <p:nvPr/>
        </p:nvSpPr>
        <p:spPr>
          <a:xfrm>
            <a:off x="6582963" y="1473627"/>
            <a:ext cx="762821" cy="371577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600"/>
              <a:t>5_C_3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F978B04-336A-4983-BE89-BCF0F802C288}"/>
              </a:ext>
            </a:extLst>
          </p:cNvPr>
          <p:cNvSpPr/>
          <p:nvPr/>
        </p:nvSpPr>
        <p:spPr>
          <a:xfrm>
            <a:off x="1080660" y="6213249"/>
            <a:ext cx="762821" cy="371577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600"/>
              <a:t>5_D_1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3C89F35-9F96-441C-8B21-E5DFA81D21AB}"/>
              </a:ext>
            </a:extLst>
          </p:cNvPr>
          <p:cNvSpPr/>
          <p:nvPr/>
        </p:nvSpPr>
        <p:spPr>
          <a:xfrm>
            <a:off x="4838048" y="6213249"/>
            <a:ext cx="762821" cy="371577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600"/>
              <a:t>5_D_3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2F98FBB-C0A5-4A69-8E3E-E9B52ED29654}"/>
              </a:ext>
            </a:extLst>
          </p:cNvPr>
          <p:cNvSpPr/>
          <p:nvPr/>
        </p:nvSpPr>
        <p:spPr>
          <a:xfrm>
            <a:off x="6775374" y="6213249"/>
            <a:ext cx="762821" cy="371577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600"/>
              <a:t>5_D_4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A30B79A-00F9-43EE-870D-823BFA74B112}"/>
              </a:ext>
            </a:extLst>
          </p:cNvPr>
          <p:cNvSpPr/>
          <p:nvPr/>
        </p:nvSpPr>
        <p:spPr>
          <a:xfrm>
            <a:off x="2062845" y="5197532"/>
            <a:ext cx="4879779" cy="5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Duration Bar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3A2A6F-D05D-4C7B-BAC4-481DC7D1AEF0}"/>
              </a:ext>
            </a:extLst>
          </p:cNvPr>
          <p:cNvSpPr txBox="1"/>
          <p:nvPr/>
        </p:nvSpPr>
        <p:spPr>
          <a:xfrm>
            <a:off x="1566416" y="5111177"/>
            <a:ext cx="465074" cy="230832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900"/>
              <a:t>00:00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F6387E-5229-46EC-98D4-9489B861C340}"/>
              </a:ext>
            </a:extLst>
          </p:cNvPr>
          <p:cNvSpPr txBox="1"/>
          <p:nvPr/>
        </p:nvSpPr>
        <p:spPr>
          <a:xfrm>
            <a:off x="6969272" y="5111177"/>
            <a:ext cx="465074" cy="230832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900"/>
              <a:t>05:00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BEAECB7-9ADE-48F7-82D1-24B2D40C767E}"/>
              </a:ext>
            </a:extLst>
          </p:cNvPr>
          <p:cNvSpPr/>
          <p:nvPr/>
        </p:nvSpPr>
        <p:spPr>
          <a:xfrm>
            <a:off x="2062845" y="5197532"/>
            <a:ext cx="1881366" cy="581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854EEB4-98A2-434B-B83F-C5EBAA0F6C1D}"/>
              </a:ext>
            </a:extLst>
          </p:cNvPr>
          <p:cNvSpPr/>
          <p:nvPr/>
        </p:nvSpPr>
        <p:spPr>
          <a:xfrm>
            <a:off x="3873995" y="5149281"/>
            <a:ext cx="154624" cy="1546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48C0756-9688-40AA-B341-3C552C798F45}"/>
              </a:ext>
            </a:extLst>
          </p:cNvPr>
          <p:cNvSpPr/>
          <p:nvPr/>
        </p:nvSpPr>
        <p:spPr>
          <a:xfrm>
            <a:off x="3057484" y="6213249"/>
            <a:ext cx="762821" cy="371577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600"/>
              <a:t>5_D_2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D159496-067F-4D3E-AF85-277D7D524085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flipH="1">
            <a:off x="1462072" y="1736379"/>
            <a:ext cx="780170" cy="406364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6C74934-ADC6-48AD-83CF-C61AABE254B9}"/>
              </a:ext>
            </a:extLst>
          </p:cNvPr>
          <p:cNvCxnSpPr>
            <a:stCxn id="18" idx="2"/>
            <a:endCxn id="7" idx="0"/>
          </p:cNvCxnSpPr>
          <p:nvPr/>
        </p:nvCxnSpPr>
        <p:spPr>
          <a:xfrm>
            <a:off x="3737561" y="1845204"/>
            <a:ext cx="834438" cy="297539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5358897-3E5D-4330-9D9D-EEF54D878FEC}"/>
              </a:ext>
            </a:extLst>
          </p:cNvPr>
          <p:cNvCxnSpPr>
            <a:stCxn id="20" idx="2"/>
            <a:endCxn id="35" idx="0"/>
          </p:cNvCxnSpPr>
          <p:nvPr/>
        </p:nvCxnSpPr>
        <p:spPr>
          <a:xfrm flipH="1">
            <a:off x="4572000" y="1845204"/>
            <a:ext cx="1162545" cy="1734911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576BD91-599C-4922-960C-9C5345F245AA}"/>
              </a:ext>
            </a:extLst>
          </p:cNvPr>
          <p:cNvCxnSpPr>
            <a:stCxn id="21" idx="2"/>
            <a:endCxn id="52" idx="0"/>
          </p:cNvCxnSpPr>
          <p:nvPr/>
        </p:nvCxnSpPr>
        <p:spPr>
          <a:xfrm flipH="1">
            <a:off x="6115955" y="1845204"/>
            <a:ext cx="848419" cy="1992690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741687E-948A-42AD-8CB6-6FD3FA65A3E4}"/>
              </a:ext>
            </a:extLst>
          </p:cNvPr>
          <p:cNvCxnSpPr>
            <a:stCxn id="19" idx="3"/>
            <a:endCxn id="51" idx="1"/>
          </p:cNvCxnSpPr>
          <p:nvPr/>
        </p:nvCxnSpPr>
        <p:spPr>
          <a:xfrm flipV="1">
            <a:off x="837811" y="4032966"/>
            <a:ext cx="1915433" cy="1511727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A570CB7-A84A-4FAB-A3E1-8548EC6EA1C6}"/>
              </a:ext>
            </a:extLst>
          </p:cNvPr>
          <p:cNvCxnSpPr>
            <a:stCxn id="22" idx="0"/>
            <a:endCxn id="26" idx="2"/>
          </p:cNvCxnSpPr>
          <p:nvPr/>
        </p:nvCxnSpPr>
        <p:spPr>
          <a:xfrm flipV="1">
            <a:off x="1462071" y="5342009"/>
            <a:ext cx="336882" cy="871240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528D23E-2143-4873-A378-79A6C112CC21}"/>
              </a:ext>
            </a:extLst>
          </p:cNvPr>
          <p:cNvCxnSpPr>
            <a:stCxn id="31" idx="0"/>
            <a:endCxn id="29" idx="4"/>
          </p:cNvCxnSpPr>
          <p:nvPr/>
        </p:nvCxnSpPr>
        <p:spPr>
          <a:xfrm flipV="1">
            <a:off x="3438895" y="5303905"/>
            <a:ext cx="512412" cy="909344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4295E2-8368-42CC-B1AA-8F8FB6B50BCB}"/>
              </a:ext>
            </a:extLst>
          </p:cNvPr>
          <p:cNvCxnSpPr>
            <a:stCxn id="23" idx="0"/>
            <a:endCxn id="25" idx="2"/>
          </p:cNvCxnSpPr>
          <p:nvPr/>
        </p:nvCxnSpPr>
        <p:spPr>
          <a:xfrm flipH="1" flipV="1">
            <a:off x="4502735" y="5255654"/>
            <a:ext cx="716724" cy="957595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7CC3C22-422B-48A4-8A82-E5B786E284B4}"/>
              </a:ext>
            </a:extLst>
          </p:cNvPr>
          <p:cNvCxnSpPr>
            <a:stCxn id="24" idx="0"/>
            <a:endCxn id="27" idx="2"/>
          </p:cNvCxnSpPr>
          <p:nvPr/>
        </p:nvCxnSpPr>
        <p:spPr>
          <a:xfrm flipV="1">
            <a:off x="7156785" y="5342009"/>
            <a:ext cx="45024" cy="871240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7924EA0-B911-410A-8C44-D0C513AC0AFD}"/>
              </a:ext>
            </a:extLst>
          </p:cNvPr>
          <p:cNvSpPr/>
          <p:nvPr/>
        </p:nvSpPr>
        <p:spPr>
          <a:xfrm>
            <a:off x="30581" y="2378397"/>
            <a:ext cx="762821" cy="371577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600"/>
              <a:t>5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EDE38C3-B2A3-4D20-8456-87DC94F4019D}"/>
              </a:ext>
            </a:extLst>
          </p:cNvPr>
          <p:cNvCxnSpPr>
            <a:stCxn id="55" idx="2"/>
            <a:endCxn id="3" idx="1"/>
          </p:cNvCxnSpPr>
          <p:nvPr/>
        </p:nvCxnSpPr>
        <p:spPr>
          <a:xfrm>
            <a:off x="411992" y="2749974"/>
            <a:ext cx="450861" cy="1272939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546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Development Tools: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IDE: </a:t>
            </a:r>
          </a:p>
          <a:p>
            <a:pPr lvl="1"/>
            <a:r>
              <a:rPr lang="en-US"/>
              <a:t>Qt Creator</a:t>
            </a:r>
          </a:p>
          <a:p>
            <a:r>
              <a:rPr lang="en-US"/>
              <a:t>Framework: </a:t>
            </a:r>
          </a:p>
          <a:p>
            <a:pPr lvl="1"/>
            <a:r>
              <a:rPr lang="en-US"/>
              <a:t>Qt Framework (QMediaPlayer, QDateTime,…)</a:t>
            </a:r>
          </a:p>
          <a:p>
            <a:r>
              <a:rPr lang="en-US"/>
              <a:t>Programming Language: </a:t>
            </a:r>
          </a:p>
          <a:p>
            <a:pPr lvl="1"/>
            <a:r>
              <a:rPr lang="en-US"/>
              <a:t>C++</a:t>
            </a:r>
          </a:p>
          <a:p>
            <a:pPr lvl="1"/>
            <a:r>
              <a:rPr lang="en-US"/>
              <a:t>QML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6119A-8BDA-44C6-B5E7-14F0BE77E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11</a:t>
            </a:fld>
            <a:endParaRPr lang="en-US"/>
          </a:p>
        </p:txBody>
      </p:sp>
      <p:pic>
        <p:nvPicPr>
          <p:cNvPr id="2050" name="Picture 2" descr="Kết quả hình ảnh cho Qt">
            <a:extLst>
              <a:ext uri="{FF2B5EF4-FFF2-40B4-BE49-F238E27FC236}">
                <a16:creationId xmlns:a16="http://schemas.microsoft.com/office/drawing/2014/main" id="{91F3F7F2-4AB9-427D-9401-6F2CA3C00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794" y="1346200"/>
            <a:ext cx="24955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530C3D-5416-40BC-87C6-4B1C76635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464" y="3784183"/>
            <a:ext cx="2019300" cy="2266950"/>
          </a:xfrm>
          <a:prstGeom prst="rect">
            <a:avLst/>
          </a:prstGeom>
        </p:spPr>
      </p:pic>
      <p:pic>
        <p:nvPicPr>
          <p:cNvPr id="1026" name="Picture 2" descr="QML for Beginners with Qt 5 | Laptrinh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349" y="4225300"/>
            <a:ext cx="2462935" cy="138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973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</p:spPr>
        <p:txBody>
          <a:bodyPr/>
          <a:lstStyle/>
          <a:p>
            <a:r>
              <a:rPr lang="en-US" dirty="0"/>
              <a:t>Current Progress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6119A-8BDA-44C6-B5E7-14F0BE77E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A02EBBDA-6239-48A4-BF42-145536EAE284}" type="slidenum">
              <a:rPr lang="en-US" smtClean="0"/>
              <a:t>12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AF2D52-0A89-4B5B-BDF0-CD14351F6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Home:</a:t>
            </a:r>
          </a:p>
        </p:txBody>
      </p:sp>
      <p:pic>
        <p:nvPicPr>
          <p:cNvPr id="10" name="Picture 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6EE798B-A14C-4015-B008-C86F47EB3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878501"/>
            <a:ext cx="7660449" cy="436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775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</p:spPr>
        <p:txBody>
          <a:bodyPr/>
          <a:lstStyle/>
          <a:p>
            <a:r>
              <a:rPr lang="en-US"/>
              <a:t>Current Progress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6119A-8BDA-44C6-B5E7-14F0BE77E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A02EBBDA-6239-48A4-BF42-145536EAE284}" type="slidenum">
              <a:rPr lang="en-US" smtClean="0"/>
              <a:t>13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AF2D52-0A89-4B5B-BDF0-CD14351F6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AudioView - Main:</a:t>
            </a:r>
            <a:endParaRPr lang="en-US" dirty="0"/>
          </a:p>
        </p:txBody>
      </p:sp>
      <p:pic>
        <p:nvPicPr>
          <p:cNvPr id="10" name="Picture 9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5947D0F1-5423-49FB-B630-34569244B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72" y="1914171"/>
            <a:ext cx="7348756" cy="417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86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</p:spPr>
        <p:txBody>
          <a:bodyPr/>
          <a:lstStyle/>
          <a:p>
            <a:r>
              <a:rPr lang="en-US" dirty="0"/>
              <a:t>Current Progress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6119A-8BDA-44C6-B5E7-14F0BE77E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A02EBBDA-6239-48A4-BF42-145536EAE284}" type="slidenum">
              <a:rPr lang="en-US" smtClean="0"/>
              <a:t>14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AF2D52-0A89-4B5B-BDF0-CD14351F6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AudioView - Playlist:</a:t>
            </a:r>
          </a:p>
        </p:txBody>
      </p:sp>
      <p:pic>
        <p:nvPicPr>
          <p:cNvPr id="10" name="Picture 9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EF500CB6-E387-462C-99F0-48E92FA8D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66" y="1818208"/>
            <a:ext cx="7415868" cy="420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919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</p:spPr>
        <p:txBody>
          <a:bodyPr/>
          <a:lstStyle/>
          <a:p>
            <a:r>
              <a:rPr lang="en-US" dirty="0"/>
              <a:t>Current Progress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6119A-8BDA-44C6-B5E7-14F0BE77E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A02EBBDA-6239-48A4-BF42-145536EAE284}" type="slidenum">
              <a:rPr lang="en-US" smtClean="0"/>
              <a:t>15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AF2D52-0A89-4B5B-BDF0-CD14351F6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4902199"/>
          </a:xfrm>
        </p:spPr>
        <p:txBody>
          <a:bodyPr/>
          <a:lstStyle/>
          <a:p>
            <a:r>
              <a:rPr lang="en-US"/>
              <a:t>VideoView - Main:</a:t>
            </a:r>
          </a:p>
        </p:txBody>
      </p:sp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D7BADB06-C522-406D-B03D-D2767C279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48" y="1868403"/>
            <a:ext cx="7724504" cy="437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710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</p:spPr>
        <p:txBody>
          <a:bodyPr/>
          <a:lstStyle/>
          <a:p>
            <a:r>
              <a:rPr lang="en-US" dirty="0"/>
              <a:t>Current Progress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6119A-8BDA-44C6-B5E7-14F0BE77E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A02EBBDA-6239-48A4-BF42-145536EAE284}" type="slidenum">
              <a:rPr lang="en-US" smtClean="0"/>
              <a:t>16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AF2D52-0A89-4B5B-BDF0-CD14351F6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VideoView - Player: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32FAEC-F05D-44E4-9765-C7AA1EC22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738905"/>
            <a:ext cx="7709482" cy="438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037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Remaining Problem(s)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6119A-8BDA-44C6-B5E7-14F0BE77E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17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1350" y="14986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and display a thumbnail for video(s)</a:t>
            </a:r>
          </a:p>
          <a:p>
            <a:r>
              <a:rPr lang="en-US" dirty="0"/>
              <a:t>Still scan a fixed folder</a:t>
            </a:r>
          </a:p>
          <a:p>
            <a:r>
              <a:rPr lang="en-US" dirty="0"/>
              <a:t>Home layout needs to refactor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014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0"/>
            <a:ext cx="7780991" cy="490219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10F9D-C303-4B9C-B65B-23A6F18D1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4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5D673F-8C2E-4EB7-81AC-0E6DC04A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2952A-36B9-44A4-A7DE-49C292416E73}"/>
              </a:ext>
            </a:extLst>
          </p:cNvPr>
          <p:cNvSpPr txBox="1"/>
          <p:nvPr/>
        </p:nvSpPr>
        <p:spPr>
          <a:xfrm>
            <a:off x="1353669" y="1416424"/>
            <a:ext cx="3823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OUTLINES: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3A85A2-B205-410B-8BD3-E2CE3D3560E3}"/>
              </a:ext>
            </a:extLst>
          </p:cNvPr>
          <p:cNvSpPr txBox="1"/>
          <p:nvPr/>
        </p:nvSpPr>
        <p:spPr>
          <a:xfrm>
            <a:off x="1353668" y="1939644"/>
            <a:ext cx="68086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/>
              <a:t>Requirements Specification</a:t>
            </a:r>
          </a:p>
          <a:p>
            <a:pPr marL="342900" indent="-342900">
              <a:buAutoNum type="arabicPeriod"/>
            </a:pPr>
            <a:r>
              <a:rPr lang="en-US"/>
              <a:t>Application Structure Overview</a:t>
            </a:r>
          </a:p>
          <a:p>
            <a:pPr marL="342900" indent="-342900">
              <a:buFontTx/>
              <a:buAutoNum type="arabicPeriod"/>
            </a:pPr>
            <a:r>
              <a:rPr lang="en-US"/>
              <a:t>Implementation Environment</a:t>
            </a:r>
          </a:p>
          <a:p>
            <a:pPr marL="342900" indent="-342900">
              <a:buFontTx/>
              <a:buAutoNum type="arabicPeriod"/>
            </a:pPr>
            <a:r>
              <a:rPr lang="en-US"/>
              <a:t>Development Tools</a:t>
            </a:r>
          </a:p>
          <a:p>
            <a:pPr marL="342900" indent="-342900">
              <a:buFontTx/>
              <a:buAutoNum type="arabicPeriod"/>
            </a:pPr>
            <a:r>
              <a:rPr lang="en-US"/>
              <a:t>Achieved Results</a:t>
            </a:r>
          </a:p>
          <a:p>
            <a:pPr marL="342900" indent="-342900">
              <a:buFontTx/>
              <a:buAutoNum type="arabicPeriod"/>
            </a:pPr>
            <a:r>
              <a:rPr lang="en-US"/>
              <a:t>Remaining Problem(s)</a:t>
            </a:r>
          </a:p>
          <a:p>
            <a:pPr marL="342900" indent="-342900">
              <a:buAutoNum type="arabicPeriod"/>
            </a:pPr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8584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Requirements:</a:t>
            </a:r>
          </a:p>
          <a:p>
            <a:pPr lvl="1"/>
            <a:r>
              <a:rPr lang="en-US" dirty="0"/>
              <a:t>General:</a:t>
            </a:r>
          </a:p>
          <a:p>
            <a:pPr lvl="2"/>
            <a:r>
              <a:rPr lang="en-US" dirty="0"/>
              <a:t>Application shall start right after device finish boot up</a:t>
            </a:r>
          </a:p>
          <a:p>
            <a:pPr lvl="2"/>
            <a:r>
              <a:rPr lang="en-US" dirty="0"/>
              <a:t>Application shall run in full screen mode</a:t>
            </a:r>
          </a:p>
          <a:p>
            <a:pPr lvl="2"/>
            <a:r>
              <a:rPr lang="en-US" dirty="0"/>
              <a:t>GUI shall be provided</a:t>
            </a:r>
          </a:p>
          <a:p>
            <a:pPr lvl="2"/>
            <a:r>
              <a:rPr lang="en-US" dirty="0"/>
              <a:t>Date and Time shall be shown</a:t>
            </a:r>
          </a:p>
          <a:p>
            <a:pPr lvl="2"/>
            <a:r>
              <a:rPr lang="en-US" dirty="0"/>
              <a:t>Application shall provide a home screen to show general information and worked as gateway to open and switch between apps</a:t>
            </a:r>
          </a:p>
          <a:p>
            <a:pPr lvl="1"/>
            <a:r>
              <a:rPr lang="en-US" dirty="0"/>
              <a:t>Audio App:</a:t>
            </a:r>
          </a:p>
          <a:p>
            <a:pPr lvl="2"/>
            <a:r>
              <a:rPr lang="en-US" dirty="0"/>
              <a:t>Application shall be able to read and play *.mp3 files</a:t>
            </a:r>
          </a:p>
          <a:p>
            <a:pPr lvl="2"/>
            <a:r>
              <a:rPr lang="en-US" dirty="0"/>
              <a:t>Application shall scan for all available *.mp3 files and put into playlist</a:t>
            </a:r>
          </a:p>
          <a:p>
            <a:pPr lvl="2"/>
            <a:r>
              <a:rPr lang="en-US" dirty="0"/>
              <a:t>Additional metadata of audio files shall be display (e.g. singer, title, art,…)</a:t>
            </a:r>
          </a:p>
          <a:p>
            <a:pPr lvl="2"/>
            <a:r>
              <a:rPr lang="en-US" dirty="0"/>
              <a:t>Playback control shall be provided:</a:t>
            </a:r>
          </a:p>
          <a:p>
            <a:pPr lvl="3"/>
            <a:r>
              <a:rPr lang="en-US" dirty="0"/>
              <a:t>Control: Play/Pause, Next, Previous</a:t>
            </a:r>
          </a:p>
          <a:p>
            <a:pPr lvl="3"/>
            <a:r>
              <a:rPr lang="en-US" dirty="0"/>
              <a:t>Mode: Not-Repeat/</a:t>
            </a:r>
            <a:r>
              <a:rPr lang="en-US" dirty="0" err="1"/>
              <a:t>RepeatAll</a:t>
            </a:r>
            <a:r>
              <a:rPr lang="en-US" dirty="0"/>
              <a:t>/</a:t>
            </a:r>
            <a:r>
              <a:rPr lang="en-US" dirty="0" err="1"/>
              <a:t>RepeatOne</a:t>
            </a:r>
            <a:endParaRPr lang="en-US" dirty="0"/>
          </a:p>
          <a:p>
            <a:pPr lvl="3"/>
            <a:r>
              <a:rPr lang="en-US" dirty="0"/>
              <a:t>Choose any position to play</a:t>
            </a:r>
          </a:p>
          <a:p>
            <a:pPr lvl="2"/>
            <a:r>
              <a:rPr lang="en-US" dirty="0"/>
              <a:t>User shall be able to choose any file from the scanned list to play</a:t>
            </a:r>
          </a:p>
          <a:p>
            <a:pPr lvl="2"/>
            <a:r>
              <a:rPr lang="en-US" dirty="0"/>
              <a:t>Application shall be able to resume playing last file after reset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6119A-8BDA-44C6-B5E7-14F0BE77E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Requirements:</a:t>
            </a:r>
          </a:p>
          <a:p>
            <a:pPr lvl="1"/>
            <a:r>
              <a:rPr lang="en-US" dirty="0"/>
              <a:t>Video App:</a:t>
            </a:r>
          </a:p>
          <a:p>
            <a:pPr lvl="2"/>
            <a:r>
              <a:rPr lang="en-US" dirty="0"/>
              <a:t>Application shall be able to read and play *.mp4 files</a:t>
            </a:r>
          </a:p>
          <a:p>
            <a:pPr lvl="2"/>
            <a:r>
              <a:rPr lang="en-US" dirty="0"/>
              <a:t>Application shall scan for all available *.mp4 files and put into playlist</a:t>
            </a:r>
          </a:p>
          <a:p>
            <a:pPr lvl="2"/>
            <a:r>
              <a:rPr lang="en-US" dirty="0"/>
              <a:t>Each video in playlist shall be displayed with a thumbnail (cut from the original video)</a:t>
            </a:r>
          </a:p>
          <a:p>
            <a:pPr lvl="2"/>
            <a:r>
              <a:rPr lang="en-US" dirty="0"/>
              <a:t>Playback control shall be provided:</a:t>
            </a:r>
          </a:p>
          <a:p>
            <a:pPr lvl="3"/>
            <a:r>
              <a:rPr lang="en-US" dirty="0"/>
              <a:t>Control: Play/Pause, Next, Previous, Forward, Backward</a:t>
            </a:r>
          </a:p>
          <a:p>
            <a:pPr lvl="3"/>
            <a:r>
              <a:rPr lang="en-US" dirty="0"/>
              <a:t>Choose any position to play</a:t>
            </a:r>
          </a:p>
          <a:p>
            <a:pPr lvl="2"/>
            <a:r>
              <a:rPr lang="en-US" dirty="0"/>
              <a:t>User shall be able to choose any file from the scanned list to play</a:t>
            </a:r>
          </a:p>
          <a:p>
            <a:pPr lvl="2"/>
            <a:r>
              <a:rPr lang="en-US" dirty="0"/>
              <a:t>Application shall be able to resume playing 2 last file after reset</a:t>
            </a:r>
          </a:p>
          <a:p>
            <a:pPr lvl="2"/>
            <a:endParaRPr lang="en-US" dirty="0"/>
          </a:p>
          <a:p>
            <a:pPr marL="685800" lvl="2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6119A-8BDA-44C6-B5E7-14F0BE77E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34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5370326" y="4240846"/>
            <a:ext cx="3175462" cy="11067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3453" y="4240846"/>
            <a:ext cx="3175462" cy="11067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5EFD5CC8-98F9-46B3-9200-4ABDD0FA4F7F}"/>
              </a:ext>
            </a:extLst>
          </p:cNvPr>
          <p:cNvSpPr>
            <a:spLocks/>
          </p:cNvSpPr>
          <p:nvPr/>
        </p:nvSpPr>
        <p:spPr>
          <a:xfrm>
            <a:off x="2268830" y="4786754"/>
            <a:ext cx="1404607" cy="408755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Video Model</a:t>
            </a:r>
            <a:endParaRPr lang="vi-V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</p:spPr>
        <p:txBody>
          <a:bodyPr/>
          <a:lstStyle/>
          <a:p>
            <a:r>
              <a:rPr lang="en-US"/>
              <a:t>Application Structure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10F9D-C303-4B9C-B65B-23A6F18D1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5</a:t>
            </a:fld>
            <a:endParaRPr lang="en-US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0092B393-E31C-4504-9E94-9398DC0826BA}"/>
              </a:ext>
            </a:extLst>
          </p:cNvPr>
          <p:cNvSpPr>
            <a:spLocks/>
          </p:cNvSpPr>
          <p:nvPr/>
        </p:nvSpPr>
        <p:spPr>
          <a:xfrm>
            <a:off x="759232" y="4786754"/>
            <a:ext cx="1404606" cy="408755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Audio Model</a:t>
            </a:r>
            <a:endParaRPr lang="vi-V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8D17B4BA-095A-4CF0-B375-27747301559A}"/>
              </a:ext>
            </a:extLst>
          </p:cNvPr>
          <p:cNvSpPr/>
          <p:nvPr/>
        </p:nvSpPr>
        <p:spPr>
          <a:xfrm>
            <a:off x="623454" y="5525804"/>
            <a:ext cx="3175462" cy="35916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Memory</a:t>
            </a:r>
            <a:endParaRPr lang="vi-VN" sz="1400"/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98ACB2C9-F1AF-48A8-B18F-9FB38A7AB519}"/>
              </a:ext>
            </a:extLst>
          </p:cNvPr>
          <p:cNvSpPr/>
          <p:nvPr/>
        </p:nvSpPr>
        <p:spPr>
          <a:xfrm>
            <a:off x="5370324" y="5525804"/>
            <a:ext cx="3175463" cy="35916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Speakers &amp; Display</a:t>
            </a:r>
            <a:endParaRPr lang="vi-VN" sz="1400"/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D74E8886-3220-4ACF-B6B3-E06D69F2FED2}"/>
              </a:ext>
            </a:extLst>
          </p:cNvPr>
          <p:cNvSpPr>
            <a:spLocks/>
          </p:cNvSpPr>
          <p:nvPr/>
        </p:nvSpPr>
        <p:spPr>
          <a:xfrm>
            <a:off x="3067822" y="1238248"/>
            <a:ext cx="3200400" cy="442605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Application Manager</a:t>
            </a:r>
          </a:p>
        </p:txBody>
      </p:sp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6E227C09-F460-42BA-800C-F1E91D1D9BE3}"/>
              </a:ext>
            </a:extLst>
          </p:cNvPr>
          <p:cNvSpPr/>
          <p:nvPr/>
        </p:nvSpPr>
        <p:spPr>
          <a:xfrm rot="5400000">
            <a:off x="1158487" y="5263967"/>
            <a:ext cx="442607" cy="193379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35" name="Picture 10" descr="Kết quả hình ảnh cho speaker icon">
            <a:extLst>
              <a:ext uri="{FF2B5EF4-FFF2-40B4-BE49-F238E27FC236}">
                <a16:creationId xmlns:a16="http://schemas.microsoft.com/office/drawing/2014/main" id="{6DAB5D07-D850-429C-8DE5-5764C6EDD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340" y="5904414"/>
            <a:ext cx="747513" cy="74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4" descr="Kết quả hình ảnh cho sd card icon">
            <a:extLst>
              <a:ext uri="{FF2B5EF4-FFF2-40B4-BE49-F238E27FC236}">
                <a16:creationId xmlns:a16="http://schemas.microsoft.com/office/drawing/2014/main" id="{FB8D6D90-24A6-45C5-B8CA-701E054AF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106" y="5895579"/>
            <a:ext cx="1134337" cy="736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5EFD5CC8-98F9-46B3-9200-4ABDD0FA4F7F}"/>
              </a:ext>
            </a:extLst>
          </p:cNvPr>
          <p:cNvSpPr>
            <a:spLocks/>
          </p:cNvSpPr>
          <p:nvPr/>
        </p:nvSpPr>
        <p:spPr>
          <a:xfrm>
            <a:off x="5539717" y="4732748"/>
            <a:ext cx="1144356" cy="516766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Audio Controller</a:t>
            </a:r>
            <a:endParaRPr lang="vi-VN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Arrow: Left-Right 32">
            <a:extLst>
              <a:ext uri="{FF2B5EF4-FFF2-40B4-BE49-F238E27FC236}">
                <a16:creationId xmlns:a16="http://schemas.microsoft.com/office/drawing/2014/main" id="{6E227C09-F460-42BA-800C-F1E91D1D9BE3}"/>
              </a:ext>
            </a:extLst>
          </p:cNvPr>
          <p:cNvSpPr/>
          <p:nvPr/>
        </p:nvSpPr>
        <p:spPr>
          <a:xfrm rot="5400000">
            <a:off x="2749829" y="5250859"/>
            <a:ext cx="442607" cy="193379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5" name="Group 14"/>
          <p:cNvGrpSpPr/>
          <p:nvPr/>
        </p:nvGrpSpPr>
        <p:grpSpPr>
          <a:xfrm>
            <a:off x="3067822" y="2020344"/>
            <a:ext cx="3200400" cy="1559815"/>
            <a:chOff x="2547184" y="2043513"/>
            <a:chExt cx="3200400" cy="1559815"/>
          </a:xfrm>
        </p:grpSpPr>
        <p:sp>
          <p:nvSpPr>
            <p:cNvPr id="38" name="Rectangle 37"/>
            <p:cNvSpPr/>
            <p:nvPr/>
          </p:nvSpPr>
          <p:spPr>
            <a:xfrm>
              <a:off x="2547184" y="2043513"/>
              <a:ext cx="3200400" cy="155981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View</a:t>
              </a:r>
            </a:p>
          </p:txBody>
        </p:sp>
        <p:sp>
          <p:nvSpPr>
            <p:cNvPr id="39" name="Flowchart: Process 38">
              <a:extLst>
                <a:ext uri="{FF2B5EF4-FFF2-40B4-BE49-F238E27FC236}">
                  <a16:creationId xmlns:a16="http://schemas.microsoft.com/office/drawing/2014/main" id="{5EFD5CC8-98F9-46B3-9200-4ABDD0FA4F7F}"/>
                </a:ext>
              </a:extLst>
            </p:cNvPr>
            <p:cNvSpPr>
              <a:spLocks/>
            </p:cNvSpPr>
            <p:nvPr/>
          </p:nvSpPr>
          <p:spPr>
            <a:xfrm>
              <a:off x="3445080" y="2399942"/>
              <a:ext cx="1404607" cy="408755"/>
            </a:xfrm>
            <a:prstGeom prst="flowChartProcess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Home</a:t>
              </a:r>
              <a:endParaRPr lang="vi-VN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0" name="Flowchart: Process 39">
              <a:extLst>
                <a:ext uri="{FF2B5EF4-FFF2-40B4-BE49-F238E27FC236}">
                  <a16:creationId xmlns:a16="http://schemas.microsoft.com/office/drawing/2014/main" id="{5EFD5CC8-98F9-46B3-9200-4ABDD0FA4F7F}"/>
                </a:ext>
              </a:extLst>
            </p:cNvPr>
            <p:cNvSpPr>
              <a:spLocks/>
            </p:cNvSpPr>
            <p:nvPr/>
          </p:nvSpPr>
          <p:spPr>
            <a:xfrm>
              <a:off x="2617300" y="2951828"/>
              <a:ext cx="1463583" cy="408755"/>
            </a:xfrm>
            <a:prstGeom prst="flowChartProcess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AudioView</a:t>
              </a:r>
              <a:endParaRPr lang="vi-VN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1" name="Flowchart: Process 40">
              <a:extLst>
                <a:ext uri="{FF2B5EF4-FFF2-40B4-BE49-F238E27FC236}">
                  <a16:creationId xmlns:a16="http://schemas.microsoft.com/office/drawing/2014/main" id="{5EFD5CC8-98F9-46B3-9200-4ABDD0FA4F7F}"/>
                </a:ext>
              </a:extLst>
            </p:cNvPr>
            <p:cNvSpPr>
              <a:spLocks/>
            </p:cNvSpPr>
            <p:nvPr/>
          </p:nvSpPr>
          <p:spPr>
            <a:xfrm>
              <a:off x="4239491" y="2951829"/>
              <a:ext cx="1428945" cy="408755"/>
            </a:xfrm>
            <a:prstGeom prst="flowChartProcess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VideoView</a:t>
              </a:r>
              <a:endParaRPr lang="vi-VN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5EFA882E-06C1-456A-9A6C-35BDFE468B19}"/>
              </a:ext>
            </a:extLst>
          </p:cNvPr>
          <p:cNvSpPr/>
          <p:nvPr/>
        </p:nvSpPr>
        <p:spPr>
          <a:xfrm rot="5400000">
            <a:off x="5168486" y="3803812"/>
            <a:ext cx="975862" cy="221325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Right Arrow 17"/>
          <p:cNvSpPr/>
          <p:nvPr/>
        </p:nvSpPr>
        <p:spPr>
          <a:xfrm rot="16200000">
            <a:off x="3067884" y="3815506"/>
            <a:ext cx="975863" cy="23524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5EFD5CC8-98F9-46B3-9200-4ABDD0FA4F7F}"/>
              </a:ext>
            </a:extLst>
          </p:cNvPr>
          <p:cNvSpPr>
            <a:spLocks/>
          </p:cNvSpPr>
          <p:nvPr/>
        </p:nvSpPr>
        <p:spPr>
          <a:xfrm>
            <a:off x="7135705" y="4732748"/>
            <a:ext cx="1144356" cy="516766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Video Controller</a:t>
            </a:r>
            <a:endParaRPr lang="vi-VN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5" name="Right Arrow 44"/>
          <p:cNvSpPr/>
          <p:nvPr/>
        </p:nvSpPr>
        <p:spPr>
          <a:xfrm rot="10800000">
            <a:off x="3735248" y="4705869"/>
            <a:ext cx="1726212" cy="23524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Left-Right 32">
            <a:extLst>
              <a:ext uri="{FF2B5EF4-FFF2-40B4-BE49-F238E27FC236}">
                <a16:creationId xmlns:a16="http://schemas.microsoft.com/office/drawing/2014/main" id="{6E227C09-F460-42BA-800C-F1E91D1D9BE3}"/>
              </a:ext>
            </a:extLst>
          </p:cNvPr>
          <p:cNvSpPr/>
          <p:nvPr/>
        </p:nvSpPr>
        <p:spPr>
          <a:xfrm rot="5400000">
            <a:off x="5871081" y="5334139"/>
            <a:ext cx="442607" cy="193379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Arrow: Left-Right 32">
            <a:extLst>
              <a:ext uri="{FF2B5EF4-FFF2-40B4-BE49-F238E27FC236}">
                <a16:creationId xmlns:a16="http://schemas.microsoft.com/office/drawing/2014/main" id="{6E227C09-F460-42BA-800C-F1E91D1D9BE3}"/>
              </a:ext>
            </a:extLst>
          </p:cNvPr>
          <p:cNvSpPr/>
          <p:nvPr/>
        </p:nvSpPr>
        <p:spPr>
          <a:xfrm rot="5400000">
            <a:off x="7486579" y="5320123"/>
            <a:ext cx="442607" cy="193379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7" name="Right Arrow 46"/>
          <p:cNvSpPr/>
          <p:nvPr/>
        </p:nvSpPr>
        <p:spPr>
          <a:xfrm rot="5400000">
            <a:off x="4336502" y="1740276"/>
            <a:ext cx="523702" cy="23524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Bent-Up Arrow 18"/>
          <p:cNvSpPr/>
          <p:nvPr/>
        </p:nvSpPr>
        <p:spPr>
          <a:xfrm rot="10800000">
            <a:off x="1562792" y="1416503"/>
            <a:ext cx="1575146" cy="2914427"/>
          </a:xfrm>
          <a:prstGeom prst="bentUpArrow">
            <a:avLst>
              <a:gd name="adj1" fmla="val 9168"/>
              <a:gd name="adj2" fmla="val 8903"/>
              <a:gd name="adj3" fmla="val 10751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Bent-Up Arrow 49"/>
          <p:cNvSpPr/>
          <p:nvPr/>
        </p:nvSpPr>
        <p:spPr>
          <a:xfrm rot="10800000" flipH="1">
            <a:off x="6223711" y="1382274"/>
            <a:ext cx="1536773" cy="2914427"/>
          </a:xfrm>
          <a:prstGeom prst="bentUpArrow">
            <a:avLst>
              <a:gd name="adj1" fmla="val 9168"/>
              <a:gd name="adj2" fmla="val 8903"/>
              <a:gd name="adj3" fmla="val 10751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10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</p:spPr>
        <p:txBody>
          <a:bodyPr/>
          <a:lstStyle/>
          <a:p>
            <a:r>
              <a:rPr lang="en-US"/>
              <a:t>GUI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6119A-8BDA-44C6-B5E7-14F0BE77E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A02EBBDA-6239-48A4-BF42-145536EAE284}" type="slidenum">
              <a:rPr lang="en-US" smtClean="0"/>
              <a:t>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233543-796E-4873-93ED-CF0C08954681}"/>
              </a:ext>
            </a:extLst>
          </p:cNvPr>
          <p:cNvSpPr/>
          <p:nvPr/>
        </p:nvSpPr>
        <p:spPr>
          <a:xfrm>
            <a:off x="862853" y="1999131"/>
            <a:ext cx="7418294" cy="40475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DC70A3-3326-4AC8-A56A-A383103CFDE1}"/>
              </a:ext>
            </a:extLst>
          </p:cNvPr>
          <p:cNvSpPr/>
          <p:nvPr/>
        </p:nvSpPr>
        <p:spPr>
          <a:xfrm>
            <a:off x="1075943" y="4233944"/>
            <a:ext cx="3526830" cy="1317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Video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00E42A-4C6E-4236-982D-39C4BFAE0F47}"/>
              </a:ext>
            </a:extLst>
          </p:cNvPr>
          <p:cNvSpPr>
            <a:spLocks/>
          </p:cNvSpPr>
          <p:nvPr/>
        </p:nvSpPr>
        <p:spPr>
          <a:xfrm>
            <a:off x="1075943" y="2577355"/>
            <a:ext cx="3526830" cy="1317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B232B8-9335-4DDC-94B4-B262F7C0D168}"/>
              </a:ext>
            </a:extLst>
          </p:cNvPr>
          <p:cNvSpPr/>
          <p:nvPr/>
        </p:nvSpPr>
        <p:spPr>
          <a:xfrm>
            <a:off x="2610850" y="2885557"/>
            <a:ext cx="399570" cy="37147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Prev</a:t>
            </a:r>
            <a:endParaRPr lang="en-US" sz="10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DCC95-97AE-46F0-B384-59ACF765C43B}"/>
              </a:ext>
            </a:extLst>
          </p:cNvPr>
          <p:cNvSpPr/>
          <p:nvPr/>
        </p:nvSpPr>
        <p:spPr>
          <a:xfrm>
            <a:off x="3176025" y="2783235"/>
            <a:ext cx="619691" cy="5761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Play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16C36C-C1D5-4663-8A25-E42805F60F0B}"/>
              </a:ext>
            </a:extLst>
          </p:cNvPr>
          <p:cNvSpPr/>
          <p:nvPr/>
        </p:nvSpPr>
        <p:spPr>
          <a:xfrm>
            <a:off x="3961322" y="2885557"/>
            <a:ext cx="399570" cy="37147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Next</a:t>
            </a:r>
            <a:endParaRPr lang="en-US" sz="1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968F82-DAF7-4DB5-B767-FD3D941090AC}"/>
              </a:ext>
            </a:extLst>
          </p:cNvPr>
          <p:cNvSpPr/>
          <p:nvPr/>
        </p:nvSpPr>
        <p:spPr>
          <a:xfrm>
            <a:off x="7016563" y="1999131"/>
            <a:ext cx="1264584" cy="32577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AAE419-DCA4-480D-8F9C-3677992E1BBF}"/>
              </a:ext>
            </a:extLst>
          </p:cNvPr>
          <p:cNvSpPr/>
          <p:nvPr/>
        </p:nvSpPr>
        <p:spPr>
          <a:xfrm>
            <a:off x="1075943" y="2577355"/>
            <a:ext cx="1317637" cy="13176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Album 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2768A4-6065-45BF-BAF2-E4C5BE89D059}"/>
              </a:ext>
            </a:extLst>
          </p:cNvPr>
          <p:cNvSpPr txBox="1"/>
          <p:nvPr/>
        </p:nvSpPr>
        <p:spPr>
          <a:xfrm>
            <a:off x="2509520" y="3429000"/>
            <a:ext cx="1976120" cy="42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36DCBA-0397-47C4-B590-9FDCD5707112}"/>
              </a:ext>
            </a:extLst>
          </p:cNvPr>
          <p:cNvSpPr/>
          <p:nvPr/>
        </p:nvSpPr>
        <p:spPr>
          <a:xfrm>
            <a:off x="1075943" y="3571240"/>
            <a:ext cx="3526830" cy="3237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Song Title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95442B2-8897-4612-8502-15DFF0512767}"/>
              </a:ext>
            </a:extLst>
          </p:cNvPr>
          <p:cNvSpPr/>
          <p:nvPr/>
        </p:nvSpPr>
        <p:spPr>
          <a:xfrm>
            <a:off x="917448" y="2444496"/>
            <a:ext cx="3831336" cy="157176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78FC9A1-1137-4B54-8378-1C47A913CD7B}"/>
              </a:ext>
            </a:extLst>
          </p:cNvPr>
          <p:cNvSpPr/>
          <p:nvPr/>
        </p:nvSpPr>
        <p:spPr>
          <a:xfrm>
            <a:off x="1315586" y="1575975"/>
            <a:ext cx="747869" cy="371577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600"/>
              <a:t>1_A_1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35C4E07-999B-402B-9371-5B26CBD666C4}"/>
              </a:ext>
            </a:extLst>
          </p:cNvPr>
          <p:cNvSpPr/>
          <p:nvPr/>
        </p:nvSpPr>
        <p:spPr>
          <a:xfrm>
            <a:off x="82331" y="2912019"/>
            <a:ext cx="657389" cy="37157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0150F43-67E4-4186-A631-AD5264B375E9}"/>
              </a:ext>
            </a:extLst>
          </p:cNvPr>
          <p:cNvSpPr/>
          <p:nvPr/>
        </p:nvSpPr>
        <p:spPr>
          <a:xfrm>
            <a:off x="82331" y="3571240"/>
            <a:ext cx="750705" cy="37157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accent2"/>
                </a:solidFill>
              </a:rPr>
              <a:t>1_C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112DD3F-9F53-4AF2-97D6-2D619AD363C5}"/>
              </a:ext>
            </a:extLst>
          </p:cNvPr>
          <p:cNvSpPr/>
          <p:nvPr/>
        </p:nvSpPr>
        <p:spPr>
          <a:xfrm>
            <a:off x="2262553" y="1575975"/>
            <a:ext cx="747868" cy="371577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600"/>
              <a:t>1_B_1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193FA13-EEF4-40E3-8424-E8316812AB0D}"/>
              </a:ext>
            </a:extLst>
          </p:cNvPr>
          <p:cNvSpPr/>
          <p:nvPr/>
        </p:nvSpPr>
        <p:spPr>
          <a:xfrm>
            <a:off x="3945384" y="1575975"/>
            <a:ext cx="803400" cy="371577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600"/>
              <a:t>1_B_3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8DAC8B6-0DB4-4F36-8A3D-AAD97B0A24E8}"/>
              </a:ext>
            </a:extLst>
          </p:cNvPr>
          <p:cNvSpPr/>
          <p:nvPr/>
        </p:nvSpPr>
        <p:spPr>
          <a:xfrm>
            <a:off x="3100903" y="1575975"/>
            <a:ext cx="757668" cy="371577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600"/>
              <a:t>1_B_2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37E2133-534C-41D1-AD69-FAF6A1E7FB43}"/>
              </a:ext>
            </a:extLst>
          </p:cNvPr>
          <p:cNvSpPr/>
          <p:nvPr/>
        </p:nvSpPr>
        <p:spPr>
          <a:xfrm>
            <a:off x="6224058" y="1575974"/>
            <a:ext cx="657389" cy="371577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600"/>
              <a:t>1_E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191654E-BBA2-4864-A121-A58E467BD4BE}"/>
              </a:ext>
            </a:extLst>
          </p:cNvPr>
          <p:cNvSpPr/>
          <p:nvPr/>
        </p:nvSpPr>
        <p:spPr>
          <a:xfrm>
            <a:off x="82331" y="4892762"/>
            <a:ext cx="657389" cy="37157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accent2"/>
                </a:solidFill>
              </a:rPr>
              <a:t>1_D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FF8782-3BE6-482C-B562-DAF389E82AE7}"/>
              </a:ext>
            </a:extLst>
          </p:cNvPr>
          <p:cNvCxnSpPr>
            <a:cxnSpLocks/>
            <a:stCxn id="20" idx="3"/>
            <a:endCxn id="26" idx="1"/>
          </p:cNvCxnSpPr>
          <p:nvPr/>
        </p:nvCxnSpPr>
        <p:spPr>
          <a:xfrm>
            <a:off x="739720" y="3097808"/>
            <a:ext cx="177728" cy="132572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8F23FDD-E940-48C3-9300-E06789089955}"/>
              </a:ext>
            </a:extLst>
          </p:cNvPr>
          <p:cNvCxnSpPr>
            <a:cxnSpLocks/>
            <a:stCxn id="21" idx="3"/>
            <a:endCxn id="11" idx="1"/>
          </p:cNvCxnSpPr>
          <p:nvPr/>
        </p:nvCxnSpPr>
        <p:spPr>
          <a:xfrm flipV="1">
            <a:off x="833036" y="3733116"/>
            <a:ext cx="242907" cy="23913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0E0E0FF-B46D-4257-8526-3946319D1647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>
            <a:off x="1689521" y="1947552"/>
            <a:ext cx="45241" cy="629803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C17780E-175C-4FC3-9473-574362682713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>
            <a:off x="2636487" y="1947552"/>
            <a:ext cx="174148" cy="938005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744F0A7-EA4F-42B3-81F8-E7831CEE139C}"/>
              </a:ext>
            </a:extLst>
          </p:cNvPr>
          <p:cNvCxnSpPr>
            <a:cxnSpLocks/>
            <a:stCxn id="24" idx="2"/>
            <a:endCxn id="14" idx="0"/>
          </p:cNvCxnSpPr>
          <p:nvPr/>
        </p:nvCxnSpPr>
        <p:spPr>
          <a:xfrm>
            <a:off x="3479737" y="1947552"/>
            <a:ext cx="6134" cy="835683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C1AFA04-63A2-4010-9528-E561033EA635}"/>
              </a:ext>
            </a:extLst>
          </p:cNvPr>
          <p:cNvCxnSpPr>
            <a:cxnSpLocks/>
            <a:stCxn id="23" idx="2"/>
            <a:endCxn id="15" idx="0"/>
          </p:cNvCxnSpPr>
          <p:nvPr/>
        </p:nvCxnSpPr>
        <p:spPr>
          <a:xfrm flipH="1">
            <a:off x="4161107" y="1947552"/>
            <a:ext cx="185977" cy="938005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ACBA354-01CF-4BFE-B9F3-186E8A819217}"/>
              </a:ext>
            </a:extLst>
          </p:cNvPr>
          <p:cNvCxnSpPr>
            <a:stCxn id="29" idx="3"/>
            <a:endCxn id="8" idx="1"/>
          </p:cNvCxnSpPr>
          <p:nvPr/>
        </p:nvCxnSpPr>
        <p:spPr>
          <a:xfrm flipV="1">
            <a:off x="739720" y="4892763"/>
            <a:ext cx="336223" cy="185788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5E10CB4-82AE-4CAB-909A-C741AB182A76}"/>
              </a:ext>
            </a:extLst>
          </p:cNvPr>
          <p:cNvCxnSpPr>
            <a:stCxn id="25" idx="3"/>
            <a:endCxn id="18" idx="1"/>
          </p:cNvCxnSpPr>
          <p:nvPr/>
        </p:nvCxnSpPr>
        <p:spPr>
          <a:xfrm>
            <a:off x="6881447" y="1761763"/>
            <a:ext cx="135116" cy="400258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391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</p:spPr>
        <p:txBody>
          <a:bodyPr/>
          <a:lstStyle/>
          <a:p>
            <a:r>
              <a:rPr lang="en-US"/>
              <a:t>GUI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6119A-8BDA-44C6-B5E7-14F0BE77E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A02EBBDA-6239-48A4-BF42-145536EAE284}" type="slidenum">
              <a:rPr lang="en-US" smtClean="0"/>
              <a:t>7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233543-796E-4873-93ED-CF0C08954681}"/>
              </a:ext>
            </a:extLst>
          </p:cNvPr>
          <p:cNvSpPr/>
          <p:nvPr/>
        </p:nvSpPr>
        <p:spPr>
          <a:xfrm>
            <a:off x="862853" y="1999131"/>
            <a:ext cx="7418294" cy="40475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B232B8-9335-4DDC-94B4-B262F7C0D168}"/>
              </a:ext>
            </a:extLst>
          </p:cNvPr>
          <p:cNvSpPr/>
          <p:nvPr/>
        </p:nvSpPr>
        <p:spPr>
          <a:xfrm>
            <a:off x="3291711" y="5325872"/>
            <a:ext cx="549600" cy="3901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Prev</a:t>
            </a: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DCC95-97AE-46F0-B384-59ACF765C43B}"/>
              </a:ext>
            </a:extLst>
          </p:cNvPr>
          <p:cNvSpPr/>
          <p:nvPr/>
        </p:nvSpPr>
        <p:spPr>
          <a:xfrm>
            <a:off x="3956338" y="5078146"/>
            <a:ext cx="955929" cy="8855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Play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16C36C-C1D5-4663-8A25-E42805F60F0B}"/>
              </a:ext>
            </a:extLst>
          </p:cNvPr>
          <p:cNvSpPr/>
          <p:nvPr/>
        </p:nvSpPr>
        <p:spPr>
          <a:xfrm>
            <a:off x="5027294" y="5325872"/>
            <a:ext cx="549600" cy="3901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Next</a:t>
            </a:r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72F825-261A-48E4-B6EF-46D82F9917D8}"/>
              </a:ext>
            </a:extLst>
          </p:cNvPr>
          <p:cNvSpPr/>
          <p:nvPr/>
        </p:nvSpPr>
        <p:spPr>
          <a:xfrm>
            <a:off x="984107" y="2142743"/>
            <a:ext cx="955929" cy="3257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HOME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702FE4-D981-4639-9208-16875065A43D}"/>
              </a:ext>
            </a:extLst>
          </p:cNvPr>
          <p:cNvCxnSpPr/>
          <p:nvPr/>
        </p:nvCxnSpPr>
        <p:spPr>
          <a:xfrm>
            <a:off x="862853" y="2532888"/>
            <a:ext cx="74182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6B28EE3-4796-4003-B0AB-06045FEB16FB}"/>
              </a:ext>
            </a:extLst>
          </p:cNvPr>
          <p:cNvSpPr/>
          <p:nvPr/>
        </p:nvSpPr>
        <p:spPr>
          <a:xfrm>
            <a:off x="6134940" y="5325872"/>
            <a:ext cx="549600" cy="3901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Repeat</a:t>
            </a:r>
            <a:endParaRPr lang="en-US" sz="11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5BAAFC-4328-4BBB-8D8A-C1073A82A3DE}"/>
              </a:ext>
            </a:extLst>
          </p:cNvPr>
          <p:cNvSpPr/>
          <p:nvPr/>
        </p:nvSpPr>
        <p:spPr>
          <a:xfrm>
            <a:off x="2184065" y="5325872"/>
            <a:ext cx="549600" cy="3901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Playlist</a:t>
            </a:r>
            <a:endParaRPr lang="en-US" sz="11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580CA7-0941-4FEC-B317-4957DDE07797}"/>
              </a:ext>
            </a:extLst>
          </p:cNvPr>
          <p:cNvSpPr/>
          <p:nvPr/>
        </p:nvSpPr>
        <p:spPr>
          <a:xfrm>
            <a:off x="1952849" y="4882423"/>
            <a:ext cx="4879779" cy="5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Duration Bar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6BB7BD-3C33-4479-84EF-874E66DB77E8}"/>
              </a:ext>
            </a:extLst>
          </p:cNvPr>
          <p:cNvSpPr/>
          <p:nvPr/>
        </p:nvSpPr>
        <p:spPr>
          <a:xfrm>
            <a:off x="3724674" y="2612134"/>
            <a:ext cx="1554951" cy="1554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Album art current song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E08F82-8017-4D2D-908F-C635F75A8EC8}"/>
              </a:ext>
            </a:extLst>
          </p:cNvPr>
          <p:cNvSpPr txBox="1"/>
          <p:nvPr/>
        </p:nvSpPr>
        <p:spPr>
          <a:xfrm>
            <a:off x="1642872" y="4361782"/>
            <a:ext cx="1847088" cy="276999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/>
              <a:t>The Song Name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B05230-A44F-4B4B-9E8C-8995256C16D5}"/>
              </a:ext>
            </a:extLst>
          </p:cNvPr>
          <p:cNvSpPr txBox="1"/>
          <p:nvPr/>
        </p:nvSpPr>
        <p:spPr>
          <a:xfrm>
            <a:off x="1642872" y="4554257"/>
            <a:ext cx="1847088" cy="230832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900"/>
              <a:t>The Singer Name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992D17-A049-4E83-AFA1-4DD78C3D97AF}"/>
              </a:ext>
            </a:extLst>
          </p:cNvPr>
          <p:cNvSpPr txBox="1"/>
          <p:nvPr/>
        </p:nvSpPr>
        <p:spPr>
          <a:xfrm>
            <a:off x="1456420" y="4796068"/>
            <a:ext cx="465074" cy="230832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900"/>
              <a:t>00:00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8EE3F0-237E-428F-AB5D-DA80BCF2BD92}"/>
              </a:ext>
            </a:extLst>
          </p:cNvPr>
          <p:cNvSpPr txBox="1"/>
          <p:nvPr/>
        </p:nvSpPr>
        <p:spPr>
          <a:xfrm>
            <a:off x="6859276" y="4796068"/>
            <a:ext cx="465074" cy="230832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900"/>
              <a:t>05:00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6BB7BD-3C33-4479-84EF-874E66DB77E8}"/>
              </a:ext>
            </a:extLst>
          </p:cNvPr>
          <p:cNvSpPr/>
          <p:nvPr/>
        </p:nvSpPr>
        <p:spPr>
          <a:xfrm>
            <a:off x="5624542" y="2793578"/>
            <a:ext cx="1192062" cy="1192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Next Song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C6BB7BD-3C33-4479-84EF-874E66DB77E8}"/>
              </a:ext>
            </a:extLst>
          </p:cNvPr>
          <p:cNvSpPr/>
          <p:nvPr/>
        </p:nvSpPr>
        <p:spPr>
          <a:xfrm>
            <a:off x="2094811" y="2793578"/>
            <a:ext cx="1196900" cy="119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Prev song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267909-9270-4484-B05B-C42801F7B49A}"/>
              </a:ext>
            </a:extLst>
          </p:cNvPr>
          <p:cNvSpPr/>
          <p:nvPr/>
        </p:nvSpPr>
        <p:spPr>
          <a:xfrm>
            <a:off x="7016563" y="1999131"/>
            <a:ext cx="1264584" cy="32577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748563C-9757-431A-A2C1-35640CAADE1B}"/>
              </a:ext>
            </a:extLst>
          </p:cNvPr>
          <p:cNvSpPr/>
          <p:nvPr/>
        </p:nvSpPr>
        <p:spPr>
          <a:xfrm>
            <a:off x="1082481" y="1552653"/>
            <a:ext cx="657389" cy="371577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600"/>
              <a:t>2_A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CD6D9F3-5AB0-4CDF-A981-9661EA0F06FD}"/>
              </a:ext>
            </a:extLst>
          </p:cNvPr>
          <p:cNvSpPr/>
          <p:nvPr/>
        </p:nvSpPr>
        <p:spPr>
          <a:xfrm>
            <a:off x="2364566" y="1552653"/>
            <a:ext cx="747853" cy="371577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600"/>
              <a:t>2_B_1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AC1D511-DA1B-4BB2-A5AA-98E7E13DA080}"/>
              </a:ext>
            </a:extLst>
          </p:cNvPr>
          <p:cNvSpPr/>
          <p:nvPr/>
        </p:nvSpPr>
        <p:spPr>
          <a:xfrm>
            <a:off x="4173454" y="1552653"/>
            <a:ext cx="747853" cy="371577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600"/>
              <a:t>2_B_2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A14EE11-21C4-43A0-9F4D-452F6325DD0D}"/>
              </a:ext>
            </a:extLst>
          </p:cNvPr>
          <p:cNvSpPr/>
          <p:nvPr/>
        </p:nvSpPr>
        <p:spPr>
          <a:xfrm>
            <a:off x="5891878" y="1552653"/>
            <a:ext cx="792662" cy="371577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600"/>
              <a:t>2_B_3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FD93382-E074-4797-B08C-7887C8587293}"/>
              </a:ext>
            </a:extLst>
          </p:cNvPr>
          <p:cNvSpPr/>
          <p:nvPr/>
        </p:nvSpPr>
        <p:spPr>
          <a:xfrm>
            <a:off x="40862" y="3741606"/>
            <a:ext cx="762821" cy="371577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600"/>
              <a:t>2_D_1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15E351F-4A41-475B-B1C6-964AA0D78635}"/>
              </a:ext>
            </a:extLst>
          </p:cNvPr>
          <p:cNvSpPr/>
          <p:nvPr/>
        </p:nvSpPr>
        <p:spPr>
          <a:xfrm>
            <a:off x="40862" y="4233155"/>
            <a:ext cx="762821" cy="371577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600"/>
              <a:t>2_D_2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4FF90DF-893C-414C-8CD3-13C6407A8017}"/>
              </a:ext>
            </a:extLst>
          </p:cNvPr>
          <p:cNvSpPr/>
          <p:nvPr/>
        </p:nvSpPr>
        <p:spPr>
          <a:xfrm>
            <a:off x="40862" y="4739170"/>
            <a:ext cx="762821" cy="371577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600"/>
              <a:t>2_E_1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AE64FCA-96C7-4675-AF57-F75B001383C7}"/>
              </a:ext>
            </a:extLst>
          </p:cNvPr>
          <p:cNvSpPr/>
          <p:nvPr/>
        </p:nvSpPr>
        <p:spPr>
          <a:xfrm>
            <a:off x="8340317" y="3549192"/>
            <a:ext cx="762821" cy="371577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600"/>
              <a:t>2_E_2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42B7B7A5-4920-43D3-80F4-620A16A8F818}"/>
              </a:ext>
            </a:extLst>
          </p:cNvPr>
          <p:cNvSpPr/>
          <p:nvPr/>
        </p:nvSpPr>
        <p:spPr>
          <a:xfrm>
            <a:off x="8340317" y="4988796"/>
            <a:ext cx="762821" cy="371577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600"/>
              <a:t>2_E_3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1E6E359-8210-4EFE-BECF-6DB1CB3D56A0}"/>
              </a:ext>
            </a:extLst>
          </p:cNvPr>
          <p:cNvSpPr/>
          <p:nvPr/>
        </p:nvSpPr>
        <p:spPr>
          <a:xfrm>
            <a:off x="3078490" y="6236931"/>
            <a:ext cx="762821" cy="371577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600"/>
              <a:t>2_F_2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78F96629-7215-40BD-AF1B-BEFE2A2C852C}"/>
              </a:ext>
            </a:extLst>
          </p:cNvPr>
          <p:cNvSpPr/>
          <p:nvPr/>
        </p:nvSpPr>
        <p:spPr>
          <a:xfrm>
            <a:off x="4120751" y="6236931"/>
            <a:ext cx="762821" cy="371577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600"/>
              <a:t>2_F_3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47A907F8-8A47-478A-AD6D-7DC3435457D4}"/>
              </a:ext>
            </a:extLst>
          </p:cNvPr>
          <p:cNvSpPr/>
          <p:nvPr/>
        </p:nvSpPr>
        <p:spPr>
          <a:xfrm>
            <a:off x="2063176" y="6236931"/>
            <a:ext cx="762821" cy="371577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600"/>
              <a:t>2_F_1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42264680-F83A-4209-A064-05D8DB449719}"/>
              </a:ext>
            </a:extLst>
          </p:cNvPr>
          <p:cNvSpPr/>
          <p:nvPr/>
        </p:nvSpPr>
        <p:spPr>
          <a:xfrm>
            <a:off x="5064845" y="6236931"/>
            <a:ext cx="762821" cy="371577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600"/>
              <a:t>2_F_4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00C4D015-70DE-4C86-9588-83E4929AF979}"/>
              </a:ext>
            </a:extLst>
          </p:cNvPr>
          <p:cNvSpPr/>
          <p:nvPr/>
        </p:nvSpPr>
        <p:spPr>
          <a:xfrm>
            <a:off x="6164883" y="6236931"/>
            <a:ext cx="762821" cy="371577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600"/>
              <a:t>2_F_5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1C5B38C-CAE5-42C7-BDE5-5B730BEBCA5D}"/>
              </a:ext>
            </a:extLst>
          </p:cNvPr>
          <p:cNvCxnSpPr>
            <a:stCxn id="28" idx="2"/>
            <a:endCxn id="16" idx="0"/>
          </p:cNvCxnSpPr>
          <p:nvPr/>
        </p:nvCxnSpPr>
        <p:spPr>
          <a:xfrm>
            <a:off x="1411176" y="1924230"/>
            <a:ext cx="50896" cy="218513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3097B1D-BE34-46B7-8984-AD2531070338}"/>
              </a:ext>
            </a:extLst>
          </p:cNvPr>
          <p:cNvCxnSpPr>
            <a:stCxn id="30" idx="2"/>
            <a:endCxn id="26" idx="0"/>
          </p:cNvCxnSpPr>
          <p:nvPr/>
        </p:nvCxnSpPr>
        <p:spPr>
          <a:xfrm flipH="1">
            <a:off x="2693261" y="1924230"/>
            <a:ext cx="45232" cy="869348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6A4D02F-7DD8-45DC-83D7-C40F621BFBD9}"/>
              </a:ext>
            </a:extLst>
          </p:cNvPr>
          <p:cNvCxnSpPr>
            <a:stCxn id="31" idx="2"/>
            <a:endCxn id="9" idx="0"/>
          </p:cNvCxnSpPr>
          <p:nvPr/>
        </p:nvCxnSpPr>
        <p:spPr>
          <a:xfrm flipH="1">
            <a:off x="4502150" y="1924230"/>
            <a:ext cx="45231" cy="687904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6F6992F-6493-400C-B10B-A496949E8B8F}"/>
              </a:ext>
            </a:extLst>
          </p:cNvPr>
          <p:cNvCxnSpPr>
            <a:stCxn id="32" idx="2"/>
            <a:endCxn id="25" idx="0"/>
          </p:cNvCxnSpPr>
          <p:nvPr/>
        </p:nvCxnSpPr>
        <p:spPr>
          <a:xfrm flipH="1">
            <a:off x="6220573" y="1924230"/>
            <a:ext cx="67636" cy="869348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CC9FD54-A9C5-48BA-8564-477084EA946A}"/>
              </a:ext>
            </a:extLst>
          </p:cNvPr>
          <p:cNvCxnSpPr>
            <a:stCxn id="44" idx="1"/>
            <a:endCxn id="24" idx="3"/>
          </p:cNvCxnSpPr>
          <p:nvPr/>
        </p:nvCxnSpPr>
        <p:spPr>
          <a:xfrm flipH="1" flipV="1">
            <a:off x="7324350" y="4911484"/>
            <a:ext cx="1015967" cy="263101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8C14887C-05AE-4E39-9CCA-45806F510707}"/>
              </a:ext>
            </a:extLst>
          </p:cNvPr>
          <p:cNvSpPr/>
          <p:nvPr/>
        </p:nvSpPr>
        <p:spPr>
          <a:xfrm>
            <a:off x="1952849" y="4882423"/>
            <a:ext cx="1881366" cy="581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C5099D4-3501-4B2A-996D-E6420001B107}"/>
              </a:ext>
            </a:extLst>
          </p:cNvPr>
          <p:cNvSpPr/>
          <p:nvPr/>
        </p:nvSpPr>
        <p:spPr>
          <a:xfrm>
            <a:off x="3763999" y="4834172"/>
            <a:ext cx="154624" cy="1546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902229C-8768-4734-A077-DC4A7AE5D787}"/>
              </a:ext>
            </a:extLst>
          </p:cNvPr>
          <p:cNvCxnSpPr>
            <a:stCxn id="33" idx="3"/>
          </p:cNvCxnSpPr>
          <p:nvPr/>
        </p:nvCxnSpPr>
        <p:spPr>
          <a:xfrm>
            <a:off x="803683" y="3927395"/>
            <a:ext cx="839189" cy="572886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B2BB2D9-A0A8-4C2F-B6B8-783AD8134D93}"/>
              </a:ext>
            </a:extLst>
          </p:cNvPr>
          <p:cNvCxnSpPr>
            <a:stCxn id="34" idx="3"/>
            <a:endCxn id="22" idx="1"/>
          </p:cNvCxnSpPr>
          <p:nvPr/>
        </p:nvCxnSpPr>
        <p:spPr>
          <a:xfrm>
            <a:off x="803683" y="4418944"/>
            <a:ext cx="839189" cy="250729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1841555-1779-4342-BC07-1A6A2403AFC3}"/>
              </a:ext>
            </a:extLst>
          </p:cNvPr>
          <p:cNvCxnSpPr>
            <a:stCxn id="35" idx="3"/>
            <a:endCxn id="23" idx="1"/>
          </p:cNvCxnSpPr>
          <p:nvPr/>
        </p:nvCxnSpPr>
        <p:spPr>
          <a:xfrm flipV="1">
            <a:off x="803683" y="4911484"/>
            <a:ext cx="652737" cy="13475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0E920CD-1772-4471-AF54-A5856F1664A7}"/>
              </a:ext>
            </a:extLst>
          </p:cNvPr>
          <p:cNvCxnSpPr>
            <a:cxnSpLocks/>
            <a:stCxn id="43" idx="1"/>
            <a:endCxn id="60" idx="7"/>
          </p:cNvCxnSpPr>
          <p:nvPr/>
        </p:nvCxnSpPr>
        <p:spPr>
          <a:xfrm flipH="1">
            <a:off x="3895979" y="3734981"/>
            <a:ext cx="4444338" cy="1121835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00B496C4-B5DD-4C58-9643-6CA019CB2591}"/>
              </a:ext>
            </a:extLst>
          </p:cNvPr>
          <p:cNvSpPr/>
          <p:nvPr/>
        </p:nvSpPr>
        <p:spPr>
          <a:xfrm>
            <a:off x="8340317" y="4227707"/>
            <a:ext cx="762821" cy="371577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600"/>
              <a:t>2_E_4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E07EDD5-7336-4871-A1DA-866F170A6D40}"/>
              </a:ext>
            </a:extLst>
          </p:cNvPr>
          <p:cNvCxnSpPr>
            <a:stCxn id="75" idx="1"/>
            <a:endCxn id="8" idx="0"/>
          </p:cNvCxnSpPr>
          <p:nvPr/>
        </p:nvCxnSpPr>
        <p:spPr>
          <a:xfrm flipH="1">
            <a:off x="4392739" y="4413496"/>
            <a:ext cx="3947578" cy="468927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EA273AA-8C32-4945-B8AD-3E858547A5DA}"/>
              </a:ext>
            </a:extLst>
          </p:cNvPr>
          <p:cNvCxnSpPr>
            <a:stCxn id="47" idx="0"/>
          </p:cNvCxnSpPr>
          <p:nvPr/>
        </p:nvCxnSpPr>
        <p:spPr>
          <a:xfrm flipV="1">
            <a:off x="2444587" y="5716016"/>
            <a:ext cx="14278" cy="520915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E6F6592-4EA5-4F3E-98D4-3DA9F3F6AB3A}"/>
              </a:ext>
            </a:extLst>
          </p:cNvPr>
          <p:cNvCxnSpPr>
            <a:stCxn id="45" idx="0"/>
            <a:endCxn id="13" idx="2"/>
          </p:cNvCxnSpPr>
          <p:nvPr/>
        </p:nvCxnSpPr>
        <p:spPr>
          <a:xfrm flipV="1">
            <a:off x="3459901" y="5716016"/>
            <a:ext cx="106610" cy="520915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B716207-2AFD-4816-B98D-24E3C71A6EF4}"/>
              </a:ext>
            </a:extLst>
          </p:cNvPr>
          <p:cNvCxnSpPr>
            <a:stCxn id="46" idx="0"/>
            <a:endCxn id="14" idx="2"/>
          </p:cNvCxnSpPr>
          <p:nvPr/>
        </p:nvCxnSpPr>
        <p:spPr>
          <a:xfrm flipH="1" flipV="1">
            <a:off x="4434303" y="5963741"/>
            <a:ext cx="67859" cy="273190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137FD42-B220-4B92-AD94-9FD1814FF9F6}"/>
              </a:ext>
            </a:extLst>
          </p:cNvPr>
          <p:cNvCxnSpPr>
            <a:stCxn id="48" idx="0"/>
            <a:endCxn id="15" idx="2"/>
          </p:cNvCxnSpPr>
          <p:nvPr/>
        </p:nvCxnSpPr>
        <p:spPr>
          <a:xfrm flipH="1" flipV="1">
            <a:off x="5302094" y="5716016"/>
            <a:ext cx="144162" cy="520915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ABB4DCB-DCB5-4C69-A77C-8F3E0448EBA6}"/>
              </a:ext>
            </a:extLst>
          </p:cNvPr>
          <p:cNvCxnSpPr>
            <a:stCxn id="49" idx="0"/>
          </p:cNvCxnSpPr>
          <p:nvPr/>
        </p:nvCxnSpPr>
        <p:spPr>
          <a:xfrm flipH="1" flipV="1">
            <a:off x="6409740" y="5712908"/>
            <a:ext cx="136554" cy="524023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657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770" y="49209"/>
            <a:ext cx="8026400" cy="1325563"/>
          </a:xfrm>
        </p:spPr>
        <p:txBody>
          <a:bodyPr/>
          <a:lstStyle/>
          <a:p>
            <a:r>
              <a:rPr lang="en-US"/>
              <a:t>GUI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6119A-8BDA-44C6-B5E7-14F0BE77E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41770" y="6492875"/>
            <a:ext cx="2057400" cy="365125"/>
          </a:xfrm>
        </p:spPr>
        <p:txBody>
          <a:bodyPr/>
          <a:lstStyle/>
          <a:p>
            <a:fld id="{A02EBBDA-6239-48A4-BF42-145536EAE284}" type="slidenum">
              <a:rPr lang="en-US" smtClean="0"/>
              <a:t>8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233543-796E-4873-93ED-CF0C08954681}"/>
              </a:ext>
            </a:extLst>
          </p:cNvPr>
          <p:cNvSpPr/>
          <p:nvPr/>
        </p:nvSpPr>
        <p:spPr>
          <a:xfrm>
            <a:off x="946673" y="2135655"/>
            <a:ext cx="7418294" cy="40475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B232B8-9335-4DDC-94B4-B262F7C0D168}"/>
              </a:ext>
            </a:extLst>
          </p:cNvPr>
          <p:cNvSpPr/>
          <p:nvPr/>
        </p:nvSpPr>
        <p:spPr>
          <a:xfrm>
            <a:off x="3333966" y="5462396"/>
            <a:ext cx="549600" cy="3901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Prev</a:t>
            </a: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DCC95-97AE-46F0-B384-59ACF765C43B}"/>
              </a:ext>
            </a:extLst>
          </p:cNvPr>
          <p:cNvSpPr/>
          <p:nvPr/>
        </p:nvSpPr>
        <p:spPr>
          <a:xfrm>
            <a:off x="3998593" y="5214670"/>
            <a:ext cx="955929" cy="8855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Play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16C36C-C1D5-4663-8A25-E42805F60F0B}"/>
              </a:ext>
            </a:extLst>
          </p:cNvPr>
          <p:cNvSpPr/>
          <p:nvPr/>
        </p:nvSpPr>
        <p:spPr>
          <a:xfrm>
            <a:off x="5069549" y="5462396"/>
            <a:ext cx="549600" cy="3901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Next</a:t>
            </a:r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72F825-261A-48E4-B6EF-46D82F9917D8}"/>
              </a:ext>
            </a:extLst>
          </p:cNvPr>
          <p:cNvSpPr/>
          <p:nvPr/>
        </p:nvSpPr>
        <p:spPr>
          <a:xfrm>
            <a:off x="1067927" y="2279267"/>
            <a:ext cx="955929" cy="3257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HOME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702FE4-D981-4639-9208-16875065A43D}"/>
              </a:ext>
            </a:extLst>
          </p:cNvPr>
          <p:cNvCxnSpPr/>
          <p:nvPr/>
        </p:nvCxnSpPr>
        <p:spPr>
          <a:xfrm>
            <a:off x="946673" y="2669412"/>
            <a:ext cx="74182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6B28EE3-4796-4003-B0AB-06045FEB16FB}"/>
              </a:ext>
            </a:extLst>
          </p:cNvPr>
          <p:cNvSpPr/>
          <p:nvPr/>
        </p:nvSpPr>
        <p:spPr>
          <a:xfrm>
            <a:off x="6177195" y="5462396"/>
            <a:ext cx="549600" cy="3901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Repeat</a:t>
            </a:r>
            <a:endParaRPr lang="en-US" sz="11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5BAAFC-4328-4BBB-8D8A-C1073A82A3DE}"/>
              </a:ext>
            </a:extLst>
          </p:cNvPr>
          <p:cNvSpPr/>
          <p:nvPr/>
        </p:nvSpPr>
        <p:spPr>
          <a:xfrm>
            <a:off x="2226320" y="5462396"/>
            <a:ext cx="549600" cy="3901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Playlist</a:t>
            </a:r>
            <a:endParaRPr lang="en-US" sz="11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580CA7-0941-4FEC-B317-4957DDE07797}"/>
              </a:ext>
            </a:extLst>
          </p:cNvPr>
          <p:cNvSpPr/>
          <p:nvPr/>
        </p:nvSpPr>
        <p:spPr>
          <a:xfrm>
            <a:off x="2036669" y="5021460"/>
            <a:ext cx="4879779" cy="5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Duration Bar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6BB7BD-3C33-4479-84EF-874E66DB77E8}"/>
              </a:ext>
            </a:extLst>
          </p:cNvPr>
          <p:cNvSpPr/>
          <p:nvPr/>
        </p:nvSpPr>
        <p:spPr>
          <a:xfrm>
            <a:off x="3699081" y="2748658"/>
            <a:ext cx="1554951" cy="1554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Album art current song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E08F82-8017-4D2D-908F-C635F75A8EC8}"/>
              </a:ext>
            </a:extLst>
          </p:cNvPr>
          <p:cNvSpPr txBox="1"/>
          <p:nvPr/>
        </p:nvSpPr>
        <p:spPr>
          <a:xfrm>
            <a:off x="1726692" y="4498306"/>
            <a:ext cx="1847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The Song Name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B05230-A44F-4B4B-9E8C-8995256C16D5}"/>
              </a:ext>
            </a:extLst>
          </p:cNvPr>
          <p:cNvSpPr txBox="1"/>
          <p:nvPr/>
        </p:nvSpPr>
        <p:spPr>
          <a:xfrm>
            <a:off x="1726692" y="4690781"/>
            <a:ext cx="1847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The Singer Name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992D17-A049-4E83-AFA1-4DD78C3D97AF}"/>
              </a:ext>
            </a:extLst>
          </p:cNvPr>
          <p:cNvSpPr txBox="1"/>
          <p:nvPr/>
        </p:nvSpPr>
        <p:spPr>
          <a:xfrm>
            <a:off x="1591153" y="4935105"/>
            <a:ext cx="465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00:00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8EE3F0-237E-428F-AB5D-DA80BCF2BD92}"/>
              </a:ext>
            </a:extLst>
          </p:cNvPr>
          <p:cNvSpPr txBox="1"/>
          <p:nvPr/>
        </p:nvSpPr>
        <p:spPr>
          <a:xfrm>
            <a:off x="6900424" y="4946067"/>
            <a:ext cx="465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05:00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6BB7BD-3C33-4479-84EF-874E66DB77E8}"/>
              </a:ext>
            </a:extLst>
          </p:cNvPr>
          <p:cNvSpPr/>
          <p:nvPr/>
        </p:nvSpPr>
        <p:spPr>
          <a:xfrm>
            <a:off x="5708362" y="2930102"/>
            <a:ext cx="1192062" cy="1192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Next Song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C6BB7BD-3C33-4479-84EF-874E66DB77E8}"/>
              </a:ext>
            </a:extLst>
          </p:cNvPr>
          <p:cNvSpPr/>
          <p:nvPr/>
        </p:nvSpPr>
        <p:spPr>
          <a:xfrm>
            <a:off x="2051786" y="2930102"/>
            <a:ext cx="1196900" cy="119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Prev song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55528" y="2135656"/>
            <a:ext cx="2453371" cy="40475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56427BE-A739-4C41-A2C9-E391440FB79F}"/>
              </a:ext>
            </a:extLst>
          </p:cNvPr>
          <p:cNvCxnSpPr>
            <a:cxnSpLocks/>
          </p:cNvCxnSpPr>
          <p:nvPr/>
        </p:nvCxnSpPr>
        <p:spPr>
          <a:xfrm>
            <a:off x="3402533" y="2135655"/>
            <a:ext cx="1" cy="40475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A472080-0FE1-4218-BD33-3C8FD728B88E}"/>
              </a:ext>
            </a:extLst>
          </p:cNvPr>
          <p:cNvSpPr txBox="1"/>
          <p:nvPr/>
        </p:nvSpPr>
        <p:spPr>
          <a:xfrm>
            <a:off x="949162" y="3237312"/>
            <a:ext cx="1847088" cy="265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Song 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2A019C7-031D-41AB-AC35-D68CCC582201}"/>
              </a:ext>
            </a:extLst>
          </p:cNvPr>
          <p:cNvSpPr txBox="1"/>
          <p:nvPr/>
        </p:nvSpPr>
        <p:spPr>
          <a:xfrm>
            <a:off x="949162" y="3421855"/>
            <a:ext cx="1847088" cy="221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Singer 2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8304412-37D2-4051-B0DC-64EF0FCF1F57}"/>
              </a:ext>
            </a:extLst>
          </p:cNvPr>
          <p:cNvCxnSpPr>
            <a:cxnSpLocks/>
          </p:cNvCxnSpPr>
          <p:nvPr/>
        </p:nvCxnSpPr>
        <p:spPr>
          <a:xfrm>
            <a:off x="949162" y="3240234"/>
            <a:ext cx="245337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1894D19-2401-4B29-866C-7681625CECA9}"/>
              </a:ext>
            </a:extLst>
          </p:cNvPr>
          <p:cNvGrpSpPr/>
          <p:nvPr/>
        </p:nvGrpSpPr>
        <p:grpSpPr>
          <a:xfrm>
            <a:off x="955528" y="3675084"/>
            <a:ext cx="2453371" cy="405862"/>
            <a:chOff x="862853" y="3134190"/>
            <a:chExt cx="2453371" cy="423307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1C1F55D-31DC-41A1-B704-6FB1ECB541B5}"/>
                </a:ext>
              </a:extLst>
            </p:cNvPr>
            <p:cNvSpPr txBox="1"/>
            <p:nvPr/>
          </p:nvSpPr>
          <p:spPr>
            <a:xfrm>
              <a:off x="862853" y="3134190"/>
              <a:ext cx="1847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/>
                <a:t>Song 3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E0C8D47-ABC6-4B61-B11F-62141FACD546}"/>
                </a:ext>
              </a:extLst>
            </p:cNvPr>
            <p:cNvSpPr txBox="1"/>
            <p:nvPr/>
          </p:nvSpPr>
          <p:spPr>
            <a:xfrm>
              <a:off x="862853" y="3326665"/>
              <a:ext cx="18470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/>
                <a:t>Singer 3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5FD029C-B752-438D-9D0F-1EA9C5B2A730}"/>
                </a:ext>
              </a:extLst>
            </p:cNvPr>
            <p:cNvCxnSpPr>
              <a:cxnSpLocks/>
            </p:cNvCxnSpPr>
            <p:nvPr/>
          </p:nvCxnSpPr>
          <p:spPr>
            <a:xfrm>
              <a:off x="862853" y="3137238"/>
              <a:ext cx="245337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2E037DC-BC06-482B-A4C5-723203A31339}"/>
              </a:ext>
            </a:extLst>
          </p:cNvPr>
          <p:cNvGrpSpPr/>
          <p:nvPr/>
        </p:nvGrpSpPr>
        <p:grpSpPr>
          <a:xfrm>
            <a:off x="956303" y="4124156"/>
            <a:ext cx="2453371" cy="405862"/>
            <a:chOff x="862853" y="3134190"/>
            <a:chExt cx="2453371" cy="423307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67A1F47-6E8D-4011-8865-538A6A941921}"/>
                </a:ext>
              </a:extLst>
            </p:cNvPr>
            <p:cNvSpPr txBox="1"/>
            <p:nvPr/>
          </p:nvSpPr>
          <p:spPr>
            <a:xfrm>
              <a:off x="862853" y="3134190"/>
              <a:ext cx="1847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/>
                <a:t>Song 4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990AC56-4DB7-4DB5-BF95-C2E8E8A7176C}"/>
                </a:ext>
              </a:extLst>
            </p:cNvPr>
            <p:cNvSpPr txBox="1"/>
            <p:nvPr/>
          </p:nvSpPr>
          <p:spPr>
            <a:xfrm>
              <a:off x="862853" y="3326665"/>
              <a:ext cx="18470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/>
                <a:t>Singer 4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3C4B2B2-D45C-40A1-933D-8EF2305E77B6}"/>
                </a:ext>
              </a:extLst>
            </p:cNvPr>
            <p:cNvCxnSpPr>
              <a:cxnSpLocks/>
            </p:cNvCxnSpPr>
            <p:nvPr/>
          </p:nvCxnSpPr>
          <p:spPr>
            <a:xfrm>
              <a:off x="862853" y="3137238"/>
              <a:ext cx="245337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1E72E58-07D6-444A-A905-B5B56D391535}"/>
              </a:ext>
            </a:extLst>
          </p:cNvPr>
          <p:cNvGrpSpPr/>
          <p:nvPr/>
        </p:nvGrpSpPr>
        <p:grpSpPr>
          <a:xfrm>
            <a:off x="949162" y="4598837"/>
            <a:ext cx="2453371" cy="405862"/>
            <a:chOff x="862853" y="3134190"/>
            <a:chExt cx="2453371" cy="42330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5AA2735-91BA-4493-AE48-6B2BA654F982}"/>
                </a:ext>
              </a:extLst>
            </p:cNvPr>
            <p:cNvSpPr txBox="1"/>
            <p:nvPr/>
          </p:nvSpPr>
          <p:spPr>
            <a:xfrm>
              <a:off x="862853" y="3134190"/>
              <a:ext cx="1847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/>
                <a:t>Song 5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FEF10F4-758F-446E-BCF4-4B1EA5E633D1}"/>
                </a:ext>
              </a:extLst>
            </p:cNvPr>
            <p:cNvSpPr txBox="1"/>
            <p:nvPr/>
          </p:nvSpPr>
          <p:spPr>
            <a:xfrm>
              <a:off x="862853" y="3326665"/>
              <a:ext cx="18470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/>
                <a:t>Singer 5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67936F7-4600-4C1A-B98F-074FDA36275E}"/>
                </a:ext>
              </a:extLst>
            </p:cNvPr>
            <p:cNvCxnSpPr>
              <a:cxnSpLocks/>
            </p:cNvCxnSpPr>
            <p:nvPr/>
          </p:nvCxnSpPr>
          <p:spPr>
            <a:xfrm>
              <a:off x="862853" y="3137238"/>
              <a:ext cx="245337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1E72E58-07D6-444A-A905-B5B56D391535}"/>
              </a:ext>
            </a:extLst>
          </p:cNvPr>
          <p:cNvGrpSpPr/>
          <p:nvPr/>
        </p:nvGrpSpPr>
        <p:grpSpPr>
          <a:xfrm>
            <a:off x="955528" y="5038701"/>
            <a:ext cx="2453371" cy="405862"/>
            <a:chOff x="862853" y="3134190"/>
            <a:chExt cx="2453371" cy="42330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5AA2735-91BA-4493-AE48-6B2BA654F982}"/>
                </a:ext>
              </a:extLst>
            </p:cNvPr>
            <p:cNvSpPr txBox="1"/>
            <p:nvPr/>
          </p:nvSpPr>
          <p:spPr>
            <a:xfrm>
              <a:off x="862853" y="3134190"/>
              <a:ext cx="1847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/>
                <a:t>Song 6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FEF10F4-758F-446E-BCF4-4B1EA5E633D1}"/>
                </a:ext>
              </a:extLst>
            </p:cNvPr>
            <p:cNvSpPr txBox="1"/>
            <p:nvPr/>
          </p:nvSpPr>
          <p:spPr>
            <a:xfrm>
              <a:off x="862853" y="3326665"/>
              <a:ext cx="18470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/>
                <a:t>Singer 6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67936F7-4600-4C1A-B98F-074FDA36275E}"/>
                </a:ext>
              </a:extLst>
            </p:cNvPr>
            <p:cNvCxnSpPr>
              <a:cxnSpLocks/>
            </p:cNvCxnSpPr>
            <p:nvPr/>
          </p:nvCxnSpPr>
          <p:spPr>
            <a:xfrm>
              <a:off x="862853" y="3137238"/>
              <a:ext cx="245337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E7C21B9-AD1D-4751-9B7F-32A549098269}"/>
              </a:ext>
            </a:extLst>
          </p:cNvPr>
          <p:cNvGrpSpPr/>
          <p:nvPr/>
        </p:nvGrpSpPr>
        <p:grpSpPr>
          <a:xfrm>
            <a:off x="936568" y="2836001"/>
            <a:ext cx="662782" cy="415375"/>
            <a:chOff x="862853" y="3134190"/>
            <a:chExt cx="662782" cy="43322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31FB840-5570-4CDC-B1BD-2544EC73A6F0}"/>
                </a:ext>
              </a:extLst>
            </p:cNvPr>
            <p:cNvSpPr txBox="1"/>
            <p:nvPr/>
          </p:nvSpPr>
          <p:spPr>
            <a:xfrm>
              <a:off x="862853" y="3134190"/>
              <a:ext cx="660883" cy="288905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200"/>
                <a:t>Song 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A9186B4-6C66-4B89-8EEA-5C97147FED4F}"/>
                </a:ext>
              </a:extLst>
            </p:cNvPr>
            <p:cNvSpPr txBox="1"/>
            <p:nvPr/>
          </p:nvSpPr>
          <p:spPr>
            <a:xfrm>
              <a:off x="862853" y="3326665"/>
              <a:ext cx="662782" cy="240754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900"/>
                <a:t>Singer 1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1E72E58-07D6-444A-A905-B5B56D391535}"/>
              </a:ext>
            </a:extLst>
          </p:cNvPr>
          <p:cNvGrpSpPr/>
          <p:nvPr/>
        </p:nvGrpSpPr>
        <p:grpSpPr>
          <a:xfrm>
            <a:off x="955528" y="5460522"/>
            <a:ext cx="2453371" cy="405862"/>
            <a:chOff x="862853" y="3134190"/>
            <a:chExt cx="2453371" cy="42330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5AA2735-91BA-4493-AE48-6B2BA654F982}"/>
                </a:ext>
              </a:extLst>
            </p:cNvPr>
            <p:cNvSpPr txBox="1"/>
            <p:nvPr/>
          </p:nvSpPr>
          <p:spPr>
            <a:xfrm>
              <a:off x="862853" y="3134190"/>
              <a:ext cx="1847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/>
                <a:t>Song 7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FEF10F4-758F-446E-BCF4-4B1EA5E633D1}"/>
                </a:ext>
              </a:extLst>
            </p:cNvPr>
            <p:cNvSpPr txBox="1"/>
            <p:nvPr/>
          </p:nvSpPr>
          <p:spPr>
            <a:xfrm>
              <a:off x="862853" y="3326665"/>
              <a:ext cx="18470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/>
                <a:t>Singer 7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67936F7-4600-4C1A-B98F-074FDA36275E}"/>
                </a:ext>
              </a:extLst>
            </p:cNvPr>
            <p:cNvCxnSpPr>
              <a:cxnSpLocks/>
            </p:cNvCxnSpPr>
            <p:nvPr/>
          </p:nvCxnSpPr>
          <p:spPr>
            <a:xfrm>
              <a:off x="862853" y="3137238"/>
              <a:ext cx="245337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B9EF35B2-1B7A-40A0-9377-8145B8BF7204}"/>
              </a:ext>
            </a:extLst>
          </p:cNvPr>
          <p:cNvSpPr/>
          <p:nvPr/>
        </p:nvSpPr>
        <p:spPr>
          <a:xfrm>
            <a:off x="7100383" y="2135655"/>
            <a:ext cx="1264584" cy="32577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42F80DB-5BAE-463D-A6DF-5F940388ED7B}"/>
              </a:ext>
            </a:extLst>
          </p:cNvPr>
          <p:cNvSpPr/>
          <p:nvPr/>
        </p:nvSpPr>
        <p:spPr>
          <a:xfrm>
            <a:off x="1067152" y="2262686"/>
            <a:ext cx="955929" cy="3257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HIDE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0F76BA3-D7F2-479D-B6D4-A6BC20CC11A4}"/>
              </a:ext>
            </a:extLst>
          </p:cNvPr>
          <p:cNvCxnSpPr>
            <a:cxnSpLocks/>
          </p:cNvCxnSpPr>
          <p:nvPr/>
        </p:nvCxnSpPr>
        <p:spPr>
          <a:xfrm>
            <a:off x="955527" y="2673687"/>
            <a:ext cx="245337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C53FD2A-8A91-4B14-9B5E-8FA9E39C1F3D}"/>
              </a:ext>
            </a:extLst>
          </p:cNvPr>
          <p:cNvSpPr/>
          <p:nvPr/>
        </p:nvSpPr>
        <p:spPr>
          <a:xfrm>
            <a:off x="1163706" y="1571315"/>
            <a:ext cx="762821" cy="371577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600"/>
              <a:t>3_A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BBA4A1A-E422-4A8F-A428-2EE387768540}"/>
              </a:ext>
            </a:extLst>
          </p:cNvPr>
          <p:cNvSpPr/>
          <p:nvPr/>
        </p:nvSpPr>
        <p:spPr>
          <a:xfrm>
            <a:off x="47616" y="3436299"/>
            <a:ext cx="762821" cy="371577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600"/>
              <a:t>3_B_1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560AE76F-0AB7-4EFE-B8F7-3B425E35EEE1}"/>
              </a:ext>
            </a:extLst>
          </p:cNvPr>
          <p:cNvSpPr/>
          <p:nvPr/>
        </p:nvSpPr>
        <p:spPr>
          <a:xfrm>
            <a:off x="47924" y="4088895"/>
            <a:ext cx="762821" cy="371577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600"/>
              <a:t>3_B_2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40ED87-2213-46F3-BFA7-F28334334EA8}"/>
              </a:ext>
            </a:extLst>
          </p:cNvPr>
          <p:cNvCxnSpPr>
            <a:cxnSpLocks/>
            <a:stCxn id="60" idx="3"/>
            <a:endCxn id="40" idx="1"/>
          </p:cNvCxnSpPr>
          <p:nvPr/>
        </p:nvCxnSpPr>
        <p:spPr>
          <a:xfrm flipV="1">
            <a:off x="810437" y="2974501"/>
            <a:ext cx="126131" cy="647587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5046EC2-5987-4CCE-8323-ABE907950120}"/>
              </a:ext>
            </a:extLst>
          </p:cNvPr>
          <p:cNvCxnSpPr>
            <a:cxnSpLocks/>
            <a:stCxn id="61" idx="0"/>
            <a:endCxn id="41" idx="2"/>
          </p:cNvCxnSpPr>
          <p:nvPr/>
        </p:nvCxnSpPr>
        <p:spPr>
          <a:xfrm flipV="1">
            <a:off x="429335" y="3251376"/>
            <a:ext cx="838624" cy="837519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B1E8E06-135C-4180-820D-4EEACBE45F76}"/>
              </a:ext>
            </a:extLst>
          </p:cNvPr>
          <p:cNvCxnSpPr>
            <a:cxnSpLocks/>
            <a:stCxn id="59" idx="2"/>
            <a:endCxn id="57" idx="0"/>
          </p:cNvCxnSpPr>
          <p:nvPr/>
        </p:nvCxnSpPr>
        <p:spPr>
          <a:xfrm>
            <a:off x="1545117" y="1942892"/>
            <a:ext cx="0" cy="319794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D8FC2E6A-FB15-4C60-8944-34A4966866E2}"/>
              </a:ext>
            </a:extLst>
          </p:cNvPr>
          <p:cNvSpPr/>
          <p:nvPr/>
        </p:nvSpPr>
        <p:spPr>
          <a:xfrm>
            <a:off x="852570" y="2747624"/>
            <a:ext cx="2622149" cy="556233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80495204-2823-4927-AB98-51453EA9FECD}"/>
              </a:ext>
            </a:extLst>
          </p:cNvPr>
          <p:cNvSpPr/>
          <p:nvPr/>
        </p:nvSpPr>
        <p:spPr>
          <a:xfrm>
            <a:off x="47616" y="2383595"/>
            <a:ext cx="762821" cy="371577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600"/>
              <a:t>3_B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4628348-BC3E-40AA-BAF2-9535BCA33EBD}"/>
              </a:ext>
            </a:extLst>
          </p:cNvPr>
          <p:cNvCxnSpPr>
            <a:stCxn id="83" idx="2"/>
            <a:endCxn id="76" idx="1"/>
          </p:cNvCxnSpPr>
          <p:nvPr/>
        </p:nvCxnSpPr>
        <p:spPr>
          <a:xfrm>
            <a:off x="429027" y="2755172"/>
            <a:ext cx="423543" cy="270569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749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</p:spPr>
        <p:txBody>
          <a:bodyPr/>
          <a:lstStyle/>
          <a:p>
            <a:r>
              <a:rPr lang="en-US"/>
              <a:t>GUI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6119A-8BDA-44C6-B5E7-14F0BE77E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A02EBBDA-6239-48A4-BF42-145536EAE284}" type="slidenum">
              <a:rPr lang="en-US" smtClean="0"/>
              <a:t>9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233543-796E-4873-93ED-CF0C08954681}"/>
              </a:ext>
            </a:extLst>
          </p:cNvPr>
          <p:cNvSpPr/>
          <p:nvPr/>
        </p:nvSpPr>
        <p:spPr>
          <a:xfrm>
            <a:off x="862853" y="1999131"/>
            <a:ext cx="7418294" cy="41522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72F825-261A-48E4-B6EF-46D82F9917D8}"/>
              </a:ext>
            </a:extLst>
          </p:cNvPr>
          <p:cNvSpPr/>
          <p:nvPr/>
        </p:nvSpPr>
        <p:spPr>
          <a:xfrm>
            <a:off x="984107" y="2142743"/>
            <a:ext cx="955929" cy="3257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HOME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702FE4-D981-4639-9208-16875065A43D}"/>
              </a:ext>
            </a:extLst>
          </p:cNvPr>
          <p:cNvCxnSpPr/>
          <p:nvPr/>
        </p:nvCxnSpPr>
        <p:spPr>
          <a:xfrm>
            <a:off x="862853" y="2532888"/>
            <a:ext cx="74182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8702FE4-D981-4639-9208-16875065A43D}"/>
              </a:ext>
            </a:extLst>
          </p:cNvPr>
          <p:cNvCxnSpPr/>
          <p:nvPr/>
        </p:nvCxnSpPr>
        <p:spPr>
          <a:xfrm>
            <a:off x="862853" y="4780806"/>
            <a:ext cx="74182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080655" y="2931880"/>
            <a:ext cx="2709715" cy="1461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84106" y="2533718"/>
            <a:ext cx="1820469" cy="369332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/>
              <a:t>Continue Playing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84106" y="4411474"/>
            <a:ext cx="1634404" cy="369332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/>
              <a:t>Recent Video 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404132" y="2939238"/>
            <a:ext cx="1716291" cy="874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/>
              <a:t>Thumbnail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295717" y="3873506"/>
            <a:ext cx="1627182" cy="369332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/>
              <a:t>Recent Video 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81890" y="4887775"/>
            <a:ext cx="1716291" cy="874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Thumbnail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172084" y="4889493"/>
            <a:ext cx="1716291" cy="874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Thumbnail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262278" y="4889258"/>
            <a:ext cx="1716291" cy="874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Thumbnail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84106" y="5771163"/>
            <a:ext cx="1634404" cy="369332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/>
              <a:t>Video 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72084" y="5806246"/>
            <a:ext cx="1634404" cy="369332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/>
              <a:t>Video 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62278" y="5782086"/>
            <a:ext cx="1634404" cy="369332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/>
              <a:t>Video 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2DCC95-97AE-46F0-B384-59ACF765C43B}"/>
              </a:ext>
            </a:extLst>
          </p:cNvPr>
          <p:cNvSpPr/>
          <p:nvPr/>
        </p:nvSpPr>
        <p:spPr>
          <a:xfrm>
            <a:off x="1848646" y="3214050"/>
            <a:ext cx="955929" cy="8855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Play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6829AD-1DAA-4C1F-B5D7-DE827E527E7F}"/>
              </a:ext>
            </a:extLst>
          </p:cNvPr>
          <p:cNvSpPr/>
          <p:nvPr/>
        </p:nvSpPr>
        <p:spPr>
          <a:xfrm>
            <a:off x="7016563" y="1999131"/>
            <a:ext cx="1264584" cy="32577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92CF2DB-E4FD-4582-94EA-DED4BFF9D166}"/>
              </a:ext>
            </a:extLst>
          </p:cNvPr>
          <p:cNvSpPr/>
          <p:nvPr/>
        </p:nvSpPr>
        <p:spPr>
          <a:xfrm>
            <a:off x="1085825" y="1473627"/>
            <a:ext cx="762821" cy="371577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600"/>
              <a:t>4_A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B8E53C4-1B91-452A-AC6C-7A2672D6825F}"/>
              </a:ext>
            </a:extLst>
          </p:cNvPr>
          <p:cNvSpPr/>
          <p:nvPr/>
        </p:nvSpPr>
        <p:spPr>
          <a:xfrm>
            <a:off x="25652" y="2452161"/>
            <a:ext cx="762821" cy="371577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600"/>
              <a:t>4_B_1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8AA8A34-980E-4FCB-BCD9-5D8489130E72}"/>
              </a:ext>
            </a:extLst>
          </p:cNvPr>
          <p:cNvSpPr/>
          <p:nvPr/>
        </p:nvSpPr>
        <p:spPr>
          <a:xfrm>
            <a:off x="25652" y="3007800"/>
            <a:ext cx="762821" cy="371577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600"/>
              <a:t>4_B_2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9EA2631-D48F-4F8A-96B8-1D8B72F30DD1}"/>
              </a:ext>
            </a:extLst>
          </p:cNvPr>
          <p:cNvSpPr/>
          <p:nvPr/>
        </p:nvSpPr>
        <p:spPr>
          <a:xfrm>
            <a:off x="25652" y="3611511"/>
            <a:ext cx="762821" cy="371577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600"/>
              <a:t>4_B_3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1192CF1-22D9-45F4-8944-6B8ED86773C4}"/>
              </a:ext>
            </a:extLst>
          </p:cNvPr>
          <p:cNvSpPr/>
          <p:nvPr/>
        </p:nvSpPr>
        <p:spPr>
          <a:xfrm>
            <a:off x="4727898" y="1435304"/>
            <a:ext cx="762821" cy="371577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600"/>
              <a:t>4_B_5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33D7732-E127-4C28-8C16-D6E765E6831F}"/>
              </a:ext>
            </a:extLst>
          </p:cNvPr>
          <p:cNvSpPr/>
          <p:nvPr/>
        </p:nvSpPr>
        <p:spPr>
          <a:xfrm>
            <a:off x="8316039" y="3541285"/>
            <a:ext cx="762821" cy="371577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600"/>
              <a:t>4_B_6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DF06B8A-BC47-4BCA-B9D1-7F20671D9BAC}"/>
              </a:ext>
            </a:extLst>
          </p:cNvPr>
          <p:cNvSpPr/>
          <p:nvPr/>
        </p:nvSpPr>
        <p:spPr>
          <a:xfrm>
            <a:off x="25652" y="4245251"/>
            <a:ext cx="762821" cy="371577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600"/>
              <a:t>4_B_4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46C6C3D-0FA6-4FDB-9A8F-5A2A4EC38037}"/>
              </a:ext>
            </a:extLst>
          </p:cNvPr>
          <p:cNvSpPr/>
          <p:nvPr/>
        </p:nvSpPr>
        <p:spPr>
          <a:xfrm>
            <a:off x="25652" y="4848962"/>
            <a:ext cx="762821" cy="371577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600"/>
              <a:t>4_C_1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DAC9393-E8CF-4A4A-A775-FFF10E7366B7}"/>
              </a:ext>
            </a:extLst>
          </p:cNvPr>
          <p:cNvSpPr/>
          <p:nvPr/>
        </p:nvSpPr>
        <p:spPr>
          <a:xfrm>
            <a:off x="25652" y="5740782"/>
            <a:ext cx="762821" cy="371577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600"/>
              <a:t>4_C_2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431D5A0-449F-49AE-8112-70BB88078B88}"/>
              </a:ext>
            </a:extLst>
          </p:cNvPr>
          <p:cNvCxnSpPr>
            <a:stCxn id="23" idx="2"/>
            <a:endCxn id="16" idx="0"/>
          </p:cNvCxnSpPr>
          <p:nvPr/>
        </p:nvCxnSpPr>
        <p:spPr>
          <a:xfrm flipH="1">
            <a:off x="1462072" y="1845204"/>
            <a:ext cx="5164" cy="297539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88BF514-399E-4A23-86AB-70D6A036E511}"/>
              </a:ext>
            </a:extLst>
          </p:cNvPr>
          <p:cNvCxnSpPr>
            <a:stCxn id="28" idx="2"/>
            <a:endCxn id="14" idx="0"/>
          </p:cNvCxnSpPr>
          <p:nvPr/>
        </p:nvCxnSpPr>
        <p:spPr>
          <a:xfrm>
            <a:off x="5109309" y="1806881"/>
            <a:ext cx="152969" cy="1132357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0A69DCB-33B1-4009-9D16-AF3055548224}"/>
              </a:ext>
            </a:extLst>
          </p:cNvPr>
          <p:cNvCxnSpPr>
            <a:cxnSpLocks/>
            <a:stCxn id="29" idx="1"/>
            <a:endCxn id="15" idx="3"/>
          </p:cNvCxnSpPr>
          <p:nvPr/>
        </p:nvCxnSpPr>
        <p:spPr>
          <a:xfrm flipH="1">
            <a:off x="5922899" y="3727074"/>
            <a:ext cx="2393140" cy="331098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7FF5147-33BB-4D75-A269-79484B9F7C77}"/>
              </a:ext>
            </a:extLst>
          </p:cNvPr>
          <p:cNvCxnSpPr>
            <a:cxnSpLocks/>
            <a:stCxn id="25" idx="3"/>
            <a:endCxn id="8" idx="1"/>
          </p:cNvCxnSpPr>
          <p:nvPr/>
        </p:nvCxnSpPr>
        <p:spPr>
          <a:xfrm>
            <a:off x="788473" y="2637950"/>
            <a:ext cx="195633" cy="80434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6A7E214-4A08-430E-9471-CFCF47871408}"/>
              </a:ext>
            </a:extLst>
          </p:cNvPr>
          <p:cNvCxnSpPr>
            <a:stCxn id="26" idx="3"/>
            <a:endCxn id="7" idx="1"/>
          </p:cNvCxnSpPr>
          <p:nvPr/>
        </p:nvCxnSpPr>
        <p:spPr>
          <a:xfrm>
            <a:off x="788473" y="3193589"/>
            <a:ext cx="292182" cy="469270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0E5096C-E324-4C1D-AE45-08A7C821787E}"/>
              </a:ext>
            </a:extLst>
          </p:cNvPr>
          <p:cNvCxnSpPr>
            <a:stCxn id="27" idx="3"/>
            <a:endCxn id="24" idx="1"/>
          </p:cNvCxnSpPr>
          <p:nvPr/>
        </p:nvCxnSpPr>
        <p:spPr>
          <a:xfrm flipV="1">
            <a:off x="788473" y="3656848"/>
            <a:ext cx="1060173" cy="140452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0D39BE3-F4B7-4C02-9B6E-4F44F4D5ABD5}"/>
              </a:ext>
            </a:extLst>
          </p:cNvPr>
          <p:cNvCxnSpPr>
            <a:cxnSpLocks/>
            <a:stCxn id="32" idx="3"/>
            <a:endCxn id="13" idx="1"/>
          </p:cNvCxnSpPr>
          <p:nvPr/>
        </p:nvCxnSpPr>
        <p:spPr>
          <a:xfrm>
            <a:off x="788473" y="4431040"/>
            <a:ext cx="195633" cy="165100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D3B3D8B-07CC-42FA-A540-CE4094E154D8}"/>
              </a:ext>
            </a:extLst>
          </p:cNvPr>
          <p:cNvCxnSpPr>
            <a:stCxn id="33" idx="3"/>
            <a:endCxn id="17" idx="1"/>
          </p:cNvCxnSpPr>
          <p:nvPr/>
        </p:nvCxnSpPr>
        <p:spPr>
          <a:xfrm>
            <a:off x="788473" y="5034751"/>
            <a:ext cx="293417" cy="290116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FC7E244-9AB0-42D3-8542-979C956E4C51}"/>
              </a:ext>
            </a:extLst>
          </p:cNvPr>
          <p:cNvCxnSpPr>
            <a:cxnSpLocks/>
            <a:stCxn id="34" idx="3"/>
            <a:endCxn id="20" idx="1"/>
          </p:cNvCxnSpPr>
          <p:nvPr/>
        </p:nvCxnSpPr>
        <p:spPr>
          <a:xfrm>
            <a:off x="788473" y="5926571"/>
            <a:ext cx="195633" cy="29258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145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600" smtClean="0"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  <a:prstDash val="lgDas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1091</TotalTime>
  <Words>726</Words>
  <Application>Microsoft Office PowerPoint</Application>
  <PresentationFormat>On-screen Show (4:3)</PresentationFormat>
  <Paragraphs>217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GRADUATION PROJECT MID-TERM REPORT</vt:lpstr>
      <vt:lpstr>PowerPoint Presentation</vt:lpstr>
      <vt:lpstr>Requirements </vt:lpstr>
      <vt:lpstr>Requirements </vt:lpstr>
      <vt:lpstr>Application Structure Overview</vt:lpstr>
      <vt:lpstr>GUI Overview</vt:lpstr>
      <vt:lpstr>GUI Overview</vt:lpstr>
      <vt:lpstr>GUI Overview</vt:lpstr>
      <vt:lpstr>GUI Overview</vt:lpstr>
      <vt:lpstr>GUI Overview</vt:lpstr>
      <vt:lpstr>Development Tools:</vt:lpstr>
      <vt:lpstr>Current Progress</vt:lpstr>
      <vt:lpstr>Current Progress</vt:lpstr>
      <vt:lpstr>Current Progress</vt:lpstr>
      <vt:lpstr>Current Progress</vt:lpstr>
      <vt:lpstr>Current Progress</vt:lpstr>
      <vt:lpstr>Remaining Problem(s)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Đỗ</cp:lastModifiedBy>
  <cp:revision>51</cp:revision>
  <dcterms:created xsi:type="dcterms:W3CDTF">2016-07-25T07:53:11Z</dcterms:created>
  <dcterms:modified xsi:type="dcterms:W3CDTF">2020-12-25T16:50:43Z</dcterms:modified>
</cp:coreProperties>
</file>