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5"/>
  </p:sldMasterIdLst>
  <p:sldIdLst>
    <p:sldId id="256" r:id="rId6"/>
    <p:sldId id="261" r:id="rId7"/>
    <p:sldId id="275" r:id="rId8"/>
    <p:sldId id="262" r:id="rId9"/>
    <p:sldId id="257" r:id="rId10"/>
    <p:sldId id="258" r:id="rId11"/>
    <p:sldId id="260" r:id="rId12"/>
    <p:sldId id="274" r:id="rId13"/>
    <p:sldId id="273" r:id="rId14"/>
    <p:sldId id="272" r:id="rId15"/>
    <p:sldId id="263" r:id="rId16"/>
    <p:sldId id="269" r:id="rId17"/>
    <p:sldId id="259" r:id="rId18"/>
    <p:sldId id="266" r:id="rId19"/>
    <p:sldId id="267" r:id="rId20"/>
    <p:sldId id="268" r:id="rId21"/>
    <p:sldId id="270" r:id="rId22"/>
    <p:sldId id="271" r:id="rId23"/>
    <p:sldId id="276" r:id="rId24"/>
    <p:sldId id="277" r:id="rId25"/>
    <p:sldId id="265" r:id="rId26"/>
    <p:sldId id="281" r:id="rId27"/>
    <p:sldId id="264" r:id="rId28"/>
    <p:sldId id="279" r:id="rId29"/>
    <p:sldId id="280" r:id="rId30"/>
    <p:sldId id="282" r:id="rId31"/>
    <p:sldId id="278"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5EA08-D1C8-48CA-A39D-C466D275D62B}" v="4" dt="2021-12-10T16:00:06.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eur, S. (Sebastiaan) la" userId="28304f84-f164-4eb3-ab55-ee4d6af14dd3" providerId="ADAL" clId="{5018ED34-FAF4-4E0D-AFC7-57816D575A2A}"/>
    <pc:docChg chg="undo custSel addSld modSld sldOrd modMainMaster">
      <pc:chgData name="Fleur, S. (Sebastiaan) la" userId="28304f84-f164-4eb3-ab55-ee4d6af14dd3" providerId="ADAL" clId="{5018ED34-FAF4-4E0D-AFC7-57816D575A2A}" dt="2021-10-26T15:25:59.185" v="12926" actId="5793"/>
      <pc:docMkLst>
        <pc:docMk/>
      </pc:docMkLst>
      <pc:sldChg chg="modSp mod setBg">
        <pc:chgData name="Fleur, S. (Sebastiaan) la" userId="28304f84-f164-4eb3-ab55-ee4d6af14dd3" providerId="ADAL" clId="{5018ED34-FAF4-4E0D-AFC7-57816D575A2A}" dt="2021-10-15T13:57:17.994" v="6104"/>
        <pc:sldMkLst>
          <pc:docMk/>
          <pc:sldMk cId="4262653243" sldId="256"/>
        </pc:sldMkLst>
        <pc:spChg chg="mod">
          <ac:chgData name="Fleur, S. (Sebastiaan) la" userId="28304f84-f164-4eb3-ab55-ee4d6af14dd3" providerId="ADAL" clId="{5018ED34-FAF4-4E0D-AFC7-57816D575A2A}" dt="2021-10-15T13:56:26.294" v="6062"/>
          <ac:spMkLst>
            <pc:docMk/>
            <pc:sldMk cId="4262653243" sldId="256"/>
            <ac:spMk id="2" creationId="{D39A6777-4F5C-4DB9-B0A8-4EAF7DD2D945}"/>
          </ac:spMkLst>
        </pc:spChg>
        <pc:spChg chg="mod">
          <ac:chgData name="Fleur, S. (Sebastiaan) la" userId="28304f84-f164-4eb3-ab55-ee4d6af14dd3" providerId="ADAL" clId="{5018ED34-FAF4-4E0D-AFC7-57816D575A2A}" dt="2021-10-15T13:56:26.294" v="6062"/>
          <ac:spMkLst>
            <pc:docMk/>
            <pc:sldMk cId="4262653243" sldId="256"/>
            <ac:spMk id="3" creationId="{3FD1FC49-40EF-4A3D-88AF-48FCB04638E4}"/>
          </ac:spMkLst>
        </pc:spChg>
      </pc:sldChg>
      <pc:sldChg chg="modSp mod">
        <pc:chgData name="Fleur, S. (Sebastiaan) la" userId="28304f84-f164-4eb3-ab55-ee4d6af14dd3" providerId="ADAL" clId="{5018ED34-FAF4-4E0D-AFC7-57816D575A2A}" dt="2021-10-26T15:25:59.185" v="12926" actId="5793"/>
        <pc:sldMkLst>
          <pc:docMk/>
          <pc:sldMk cId="428075181" sldId="257"/>
        </pc:sldMkLst>
        <pc:spChg chg="mod">
          <ac:chgData name="Fleur, S. (Sebastiaan) la" userId="28304f84-f164-4eb3-ab55-ee4d6af14dd3" providerId="ADAL" clId="{5018ED34-FAF4-4E0D-AFC7-57816D575A2A}" dt="2021-10-15T13:56:26.294" v="6062"/>
          <ac:spMkLst>
            <pc:docMk/>
            <pc:sldMk cId="428075181" sldId="257"/>
            <ac:spMk id="2" creationId="{E25BBB8D-3A06-4138-B839-154892F9D718}"/>
          </ac:spMkLst>
        </pc:spChg>
        <pc:spChg chg="mod">
          <ac:chgData name="Fleur, S. (Sebastiaan) la" userId="28304f84-f164-4eb3-ab55-ee4d6af14dd3" providerId="ADAL" clId="{5018ED34-FAF4-4E0D-AFC7-57816D575A2A}" dt="2021-10-26T15:25:59.185" v="12926" actId="5793"/>
          <ac:spMkLst>
            <pc:docMk/>
            <pc:sldMk cId="428075181" sldId="257"/>
            <ac:spMk id="3" creationId="{363084F1-2ED0-49F3-8E96-016CE1592506}"/>
          </ac:spMkLst>
        </pc:spChg>
      </pc:sldChg>
      <pc:sldChg chg="modSp new mod">
        <pc:chgData name="Fleur, S. (Sebastiaan) la" userId="28304f84-f164-4eb3-ab55-ee4d6af14dd3" providerId="ADAL" clId="{5018ED34-FAF4-4E0D-AFC7-57816D575A2A}" dt="2021-10-26T09:01:22.659" v="8857" actId="20577"/>
        <pc:sldMkLst>
          <pc:docMk/>
          <pc:sldMk cId="62652006" sldId="258"/>
        </pc:sldMkLst>
        <pc:spChg chg="mod">
          <ac:chgData name="Fleur, S. (Sebastiaan) la" userId="28304f84-f164-4eb3-ab55-ee4d6af14dd3" providerId="ADAL" clId="{5018ED34-FAF4-4E0D-AFC7-57816D575A2A}" dt="2021-10-15T13:56:26.294" v="6062"/>
          <ac:spMkLst>
            <pc:docMk/>
            <pc:sldMk cId="62652006" sldId="258"/>
            <ac:spMk id="2" creationId="{90317455-C4C4-47A9-8C30-612E10B98736}"/>
          </ac:spMkLst>
        </pc:spChg>
        <pc:spChg chg="mod">
          <ac:chgData name="Fleur, S. (Sebastiaan) la" userId="28304f84-f164-4eb3-ab55-ee4d6af14dd3" providerId="ADAL" clId="{5018ED34-FAF4-4E0D-AFC7-57816D575A2A}" dt="2021-10-26T09:01:22.659" v="8857" actId="20577"/>
          <ac:spMkLst>
            <pc:docMk/>
            <pc:sldMk cId="62652006" sldId="258"/>
            <ac:spMk id="3" creationId="{1D64AF59-B639-4B82-A0F2-C6794E06912A}"/>
          </ac:spMkLst>
        </pc:spChg>
      </pc:sldChg>
      <pc:sldChg chg="modSp new mod">
        <pc:chgData name="Fleur, S. (Sebastiaan) la" userId="28304f84-f164-4eb3-ab55-ee4d6af14dd3" providerId="ADAL" clId="{5018ED34-FAF4-4E0D-AFC7-57816D575A2A}" dt="2021-10-26T09:03:20.440" v="8946" actId="20577"/>
        <pc:sldMkLst>
          <pc:docMk/>
          <pc:sldMk cId="77494860" sldId="259"/>
        </pc:sldMkLst>
        <pc:spChg chg="mod">
          <ac:chgData name="Fleur, S. (Sebastiaan) la" userId="28304f84-f164-4eb3-ab55-ee4d6af14dd3" providerId="ADAL" clId="{5018ED34-FAF4-4E0D-AFC7-57816D575A2A}" dt="2021-10-15T13:56:26.294" v="6062"/>
          <ac:spMkLst>
            <pc:docMk/>
            <pc:sldMk cId="77494860" sldId="259"/>
            <ac:spMk id="2" creationId="{77504E17-5400-4326-9A70-F70EC7888E58}"/>
          </ac:spMkLst>
        </pc:spChg>
        <pc:spChg chg="mod">
          <ac:chgData name="Fleur, S. (Sebastiaan) la" userId="28304f84-f164-4eb3-ab55-ee4d6af14dd3" providerId="ADAL" clId="{5018ED34-FAF4-4E0D-AFC7-57816D575A2A}" dt="2021-10-26T09:03:20.440" v="8946" actId="20577"/>
          <ac:spMkLst>
            <pc:docMk/>
            <pc:sldMk cId="77494860" sldId="259"/>
            <ac:spMk id="3" creationId="{D32CBE67-6006-40CC-8822-308B10F0D49B}"/>
          </ac:spMkLst>
        </pc:spChg>
      </pc:sldChg>
      <pc:sldChg chg="modSp new mod">
        <pc:chgData name="Fleur, S. (Sebastiaan) la" userId="28304f84-f164-4eb3-ab55-ee4d6af14dd3" providerId="ADAL" clId="{5018ED34-FAF4-4E0D-AFC7-57816D575A2A}" dt="2021-10-15T14:06:50.396" v="6711" actId="20577"/>
        <pc:sldMkLst>
          <pc:docMk/>
          <pc:sldMk cId="3172469825" sldId="260"/>
        </pc:sldMkLst>
        <pc:spChg chg="mod">
          <ac:chgData name="Fleur, S. (Sebastiaan) la" userId="28304f84-f164-4eb3-ab55-ee4d6af14dd3" providerId="ADAL" clId="{5018ED34-FAF4-4E0D-AFC7-57816D575A2A}" dt="2021-10-15T13:56:26.294" v="6062"/>
          <ac:spMkLst>
            <pc:docMk/>
            <pc:sldMk cId="3172469825" sldId="260"/>
            <ac:spMk id="2" creationId="{638E6FB8-E483-4FE6-B454-355AC407A734}"/>
          </ac:spMkLst>
        </pc:spChg>
        <pc:spChg chg="mod">
          <ac:chgData name="Fleur, S. (Sebastiaan) la" userId="28304f84-f164-4eb3-ab55-ee4d6af14dd3" providerId="ADAL" clId="{5018ED34-FAF4-4E0D-AFC7-57816D575A2A}" dt="2021-10-15T14:06:50.396" v="6711" actId="20577"/>
          <ac:spMkLst>
            <pc:docMk/>
            <pc:sldMk cId="3172469825" sldId="260"/>
            <ac:spMk id="3" creationId="{D5FAD989-F005-4B72-9130-A83E61316D8F}"/>
          </ac:spMkLst>
        </pc:spChg>
      </pc:sldChg>
      <pc:sldChg chg="addSp delSp modSp new mod">
        <pc:chgData name="Fleur, S. (Sebastiaan) la" userId="28304f84-f164-4eb3-ab55-ee4d6af14dd3" providerId="ADAL" clId="{5018ED34-FAF4-4E0D-AFC7-57816D575A2A}" dt="2021-10-15T13:56:26.294" v="6062"/>
        <pc:sldMkLst>
          <pc:docMk/>
          <pc:sldMk cId="2067073788" sldId="261"/>
        </pc:sldMkLst>
        <pc:spChg chg="mod">
          <ac:chgData name="Fleur, S. (Sebastiaan) la" userId="28304f84-f164-4eb3-ab55-ee4d6af14dd3" providerId="ADAL" clId="{5018ED34-FAF4-4E0D-AFC7-57816D575A2A}" dt="2021-10-15T13:56:26.294" v="6062"/>
          <ac:spMkLst>
            <pc:docMk/>
            <pc:sldMk cId="2067073788" sldId="261"/>
            <ac:spMk id="2" creationId="{C1DA9B92-2B72-4024-AD63-5D10DF868895}"/>
          </ac:spMkLst>
        </pc:spChg>
        <pc:spChg chg="del">
          <ac:chgData name="Fleur, S. (Sebastiaan) la" userId="28304f84-f164-4eb3-ab55-ee4d6af14dd3" providerId="ADAL" clId="{5018ED34-FAF4-4E0D-AFC7-57816D575A2A}" dt="2021-10-15T13:47:06.824" v="5779"/>
          <ac:spMkLst>
            <pc:docMk/>
            <pc:sldMk cId="2067073788" sldId="261"/>
            <ac:spMk id="3" creationId="{AB4359A8-203C-4869-845B-8433326C626B}"/>
          </ac:spMkLst>
        </pc:spChg>
        <pc:picChg chg="add mod">
          <ac:chgData name="Fleur, S. (Sebastiaan) la" userId="28304f84-f164-4eb3-ab55-ee4d6af14dd3" providerId="ADAL" clId="{5018ED34-FAF4-4E0D-AFC7-57816D575A2A}" dt="2021-10-15T13:56:26.294" v="6062"/>
          <ac:picMkLst>
            <pc:docMk/>
            <pc:sldMk cId="2067073788" sldId="261"/>
            <ac:picMk id="5" creationId="{3E1FDF09-5AC2-4507-92DB-2CBC8D47713A}"/>
          </ac:picMkLst>
        </pc:picChg>
      </pc:sldChg>
      <pc:sldChg chg="modSp new mod">
        <pc:chgData name="Fleur, S. (Sebastiaan) la" userId="28304f84-f164-4eb3-ab55-ee4d6af14dd3" providerId="ADAL" clId="{5018ED34-FAF4-4E0D-AFC7-57816D575A2A}" dt="2021-10-15T13:56:26.294" v="6062"/>
        <pc:sldMkLst>
          <pc:docMk/>
          <pc:sldMk cId="886397382" sldId="262"/>
        </pc:sldMkLst>
        <pc:spChg chg="mod">
          <ac:chgData name="Fleur, S. (Sebastiaan) la" userId="28304f84-f164-4eb3-ab55-ee4d6af14dd3" providerId="ADAL" clId="{5018ED34-FAF4-4E0D-AFC7-57816D575A2A}" dt="2021-10-15T13:56:26.294" v="6062"/>
          <ac:spMkLst>
            <pc:docMk/>
            <pc:sldMk cId="886397382" sldId="262"/>
            <ac:spMk id="2" creationId="{FAF4B785-132F-4AE6-A208-B44E749AA19F}"/>
          </ac:spMkLst>
        </pc:spChg>
        <pc:spChg chg="mod">
          <ac:chgData name="Fleur, S. (Sebastiaan) la" userId="28304f84-f164-4eb3-ab55-ee4d6af14dd3" providerId="ADAL" clId="{5018ED34-FAF4-4E0D-AFC7-57816D575A2A}" dt="2021-10-15T13:56:26.294" v="6062"/>
          <ac:spMkLst>
            <pc:docMk/>
            <pc:sldMk cId="886397382" sldId="262"/>
            <ac:spMk id="3" creationId="{2E3A0B19-F58F-4E6B-9FFE-9450618A34A7}"/>
          </ac:spMkLst>
        </pc:spChg>
      </pc:sldChg>
      <pc:sldChg chg="modSp new mod">
        <pc:chgData name="Fleur, S. (Sebastiaan) la" userId="28304f84-f164-4eb3-ab55-ee4d6af14dd3" providerId="ADAL" clId="{5018ED34-FAF4-4E0D-AFC7-57816D575A2A}" dt="2021-10-15T13:56:26.294" v="6062"/>
        <pc:sldMkLst>
          <pc:docMk/>
          <pc:sldMk cId="2278894133" sldId="263"/>
        </pc:sldMkLst>
        <pc:spChg chg="mod">
          <ac:chgData name="Fleur, S. (Sebastiaan) la" userId="28304f84-f164-4eb3-ab55-ee4d6af14dd3" providerId="ADAL" clId="{5018ED34-FAF4-4E0D-AFC7-57816D575A2A}" dt="2021-10-15T13:56:26.294" v="6062"/>
          <ac:spMkLst>
            <pc:docMk/>
            <pc:sldMk cId="2278894133" sldId="263"/>
            <ac:spMk id="2" creationId="{067AC683-8C1F-4C9A-8295-FBDB41999AF0}"/>
          </ac:spMkLst>
        </pc:spChg>
        <pc:spChg chg="mod">
          <ac:chgData name="Fleur, S. (Sebastiaan) la" userId="28304f84-f164-4eb3-ab55-ee4d6af14dd3" providerId="ADAL" clId="{5018ED34-FAF4-4E0D-AFC7-57816D575A2A}" dt="2021-10-15T13:56:26.294" v="6062"/>
          <ac:spMkLst>
            <pc:docMk/>
            <pc:sldMk cId="2278894133" sldId="263"/>
            <ac:spMk id="3" creationId="{37E8BA71-A201-469B-A23C-609660AC4637}"/>
          </ac:spMkLst>
        </pc:spChg>
      </pc:sldChg>
      <pc:sldChg chg="modSp new mod">
        <pc:chgData name="Fleur, S. (Sebastiaan) la" userId="28304f84-f164-4eb3-ab55-ee4d6af14dd3" providerId="ADAL" clId="{5018ED34-FAF4-4E0D-AFC7-57816D575A2A}" dt="2021-10-26T15:17:59.449" v="12804"/>
        <pc:sldMkLst>
          <pc:docMk/>
          <pc:sldMk cId="57747698" sldId="264"/>
        </pc:sldMkLst>
        <pc:spChg chg="mod">
          <ac:chgData name="Fleur, S. (Sebastiaan) la" userId="28304f84-f164-4eb3-ab55-ee4d6af14dd3" providerId="ADAL" clId="{5018ED34-FAF4-4E0D-AFC7-57816D575A2A}" dt="2021-10-26T15:17:59.449" v="12804"/>
          <ac:spMkLst>
            <pc:docMk/>
            <pc:sldMk cId="57747698" sldId="264"/>
            <ac:spMk id="2" creationId="{6E7A9EF6-1C62-4714-AA37-F7D2FDB007BA}"/>
          </ac:spMkLst>
        </pc:spChg>
        <pc:spChg chg="mod">
          <ac:chgData name="Fleur, S. (Sebastiaan) la" userId="28304f84-f164-4eb3-ab55-ee4d6af14dd3" providerId="ADAL" clId="{5018ED34-FAF4-4E0D-AFC7-57816D575A2A}" dt="2021-10-26T15:14:59.899" v="12773" actId="20577"/>
          <ac:spMkLst>
            <pc:docMk/>
            <pc:sldMk cId="57747698" sldId="264"/>
            <ac:spMk id="3" creationId="{1C99F6F4-0A66-424A-B486-84650C8ED462}"/>
          </ac:spMkLst>
        </pc:spChg>
      </pc:sldChg>
      <pc:sldChg chg="modSp new mod ord">
        <pc:chgData name="Fleur, S. (Sebastiaan) la" userId="28304f84-f164-4eb3-ab55-ee4d6af14dd3" providerId="ADAL" clId="{5018ED34-FAF4-4E0D-AFC7-57816D575A2A}" dt="2021-10-26T15:01:30.548" v="12046" actId="20577"/>
        <pc:sldMkLst>
          <pc:docMk/>
          <pc:sldMk cId="2170537506" sldId="265"/>
        </pc:sldMkLst>
        <pc:spChg chg="mod">
          <ac:chgData name="Fleur, S. (Sebastiaan) la" userId="28304f84-f164-4eb3-ab55-ee4d6af14dd3" providerId="ADAL" clId="{5018ED34-FAF4-4E0D-AFC7-57816D575A2A}" dt="2021-10-26T15:01:30.548" v="12046" actId="20577"/>
          <ac:spMkLst>
            <pc:docMk/>
            <pc:sldMk cId="2170537506" sldId="265"/>
            <ac:spMk id="2" creationId="{1481C78C-62F5-4293-86FB-40298A122094}"/>
          </ac:spMkLst>
        </pc:spChg>
        <pc:spChg chg="mod">
          <ac:chgData name="Fleur, S. (Sebastiaan) la" userId="28304f84-f164-4eb3-ab55-ee4d6af14dd3" providerId="ADAL" clId="{5018ED34-FAF4-4E0D-AFC7-57816D575A2A}" dt="2021-10-26T13:34:21.068" v="9820" actId="20577"/>
          <ac:spMkLst>
            <pc:docMk/>
            <pc:sldMk cId="2170537506" sldId="265"/>
            <ac:spMk id="3" creationId="{488876CB-8FCB-4989-A5E3-1FF61F228986}"/>
          </ac:spMkLst>
        </pc:spChg>
      </pc:sldChg>
      <pc:sldChg chg="modSp new mod">
        <pc:chgData name="Fleur, S. (Sebastiaan) la" userId="28304f84-f164-4eb3-ab55-ee4d6af14dd3" providerId="ADAL" clId="{5018ED34-FAF4-4E0D-AFC7-57816D575A2A}" dt="2021-10-15T13:56:26.294" v="6062"/>
        <pc:sldMkLst>
          <pc:docMk/>
          <pc:sldMk cId="3317436137" sldId="266"/>
        </pc:sldMkLst>
        <pc:spChg chg="mod">
          <ac:chgData name="Fleur, S. (Sebastiaan) la" userId="28304f84-f164-4eb3-ab55-ee4d6af14dd3" providerId="ADAL" clId="{5018ED34-FAF4-4E0D-AFC7-57816D575A2A}" dt="2021-10-15T13:56:26.294" v="6062"/>
          <ac:spMkLst>
            <pc:docMk/>
            <pc:sldMk cId="3317436137" sldId="266"/>
            <ac:spMk id="2" creationId="{BDD7D6E6-C1DF-45DA-849B-50FAF5B8397A}"/>
          </ac:spMkLst>
        </pc:spChg>
        <pc:spChg chg="mod">
          <ac:chgData name="Fleur, S. (Sebastiaan) la" userId="28304f84-f164-4eb3-ab55-ee4d6af14dd3" providerId="ADAL" clId="{5018ED34-FAF4-4E0D-AFC7-57816D575A2A}" dt="2021-10-15T13:56:26.294" v="6062"/>
          <ac:spMkLst>
            <pc:docMk/>
            <pc:sldMk cId="3317436137" sldId="266"/>
            <ac:spMk id="3" creationId="{0927A323-1F97-4214-8BA0-3CC3034CA530}"/>
          </ac:spMkLst>
        </pc:spChg>
      </pc:sldChg>
      <pc:sldChg chg="modSp new mod">
        <pc:chgData name="Fleur, S. (Sebastiaan) la" userId="28304f84-f164-4eb3-ab55-ee4d6af14dd3" providerId="ADAL" clId="{5018ED34-FAF4-4E0D-AFC7-57816D575A2A}" dt="2021-10-15T13:56:26.294" v="6062"/>
        <pc:sldMkLst>
          <pc:docMk/>
          <pc:sldMk cId="2966635946" sldId="267"/>
        </pc:sldMkLst>
        <pc:spChg chg="mod">
          <ac:chgData name="Fleur, S. (Sebastiaan) la" userId="28304f84-f164-4eb3-ab55-ee4d6af14dd3" providerId="ADAL" clId="{5018ED34-FAF4-4E0D-AFC7-57816D575A2A}" dt="2021-10-15T13:56:26.294" v="6062"/>
          <ac:spMkLst>
            <pc:docMk/>
            <pc:sldMk cId="2966635946" sldId="267"/>
            <ac:spMk id="2" creationId="{849B40C1-04CB-4EB2-9B5C-F67F9AE0144E}"/>
          </ac:spMkLst>
        </pc:spChg>
        <pc:spChg chg="mod">
          <ac:chgData name="Fleur, S. (Sebastiaan) la" userId="28304f84-f164-4eb3-ab55-ee4d6af14dd3" providerId="ADAL" clId="{5018ED34-FAF4-4E0D-AFC7-57816D575A2A}" dt="2021-10-15T13:56:26.294" v="6062"/>
          <ac:spMkLst>
            <pc:docMk/>
            <pc:sldMk cId="2966635946" sldId="267"/>
            <ac:spMk id="3" creationId="{48D26EF3-6CC2-4104-8CBD-152B0E559B1E}"/>
          </ac:spMkLst>
        </pc:spChg>
      </pc:sldChg>
      <pc:sldChg chg="modSp new mod">
        <pc:chgData name="Fleur, S. (Sebastiaan) la" userId="28304f84-f164-4eb3-ab55-ee4d6af14dd3" providerId="ADAL" clId="{5018ED34-FAF4-4E0D-AFC7-57816D575A2A}" dt="2021-10-15T13:56:26.294" v="6062"/>
        <pc:sldMkLst>
          <pc:docMk/>
          <pc:sldMk cId="4109478029" sldId="268"/>
        </pc:sldMkLst>
        <pc:spChg chg="mod">
          <ac:chgData name="Fleur, S. (Sebastiaan) la" userId="28304f84-f164-4eb3-ab55-ee4d6af14dd3" providerId="ADAL" clId="{5018ED34-FAF4-4E0D-AFC7-57816D575A2A}" dt="2021-10-15T13:56:26.294" v="6062"/>
          <ac:spMkLst>
            <pc:docMk/>
            <pc:sldMk cId="4109478029" sldId="268"/>
            <ac:spMk id="2" creationId="{80AF530B-D684-4278-A723-45A8E03CAF65}"/>
          </ac:spMkLst>
        </pc:spChg>
        <pc:spChg chg="mod">
          <ac:chgData name="Fleur, S. (Sebastiaan) la" userId="28304f84-f164-4eb3-ab55-ee4d6af14dd3" providerId="ADAL" clId="{5018ED34-FAF4-4E0D-AFC7-57816D575A2A}" dt="2021-10-15T13:56:26.294" v="6062"/>
          <ac:spMkLst>
            <pc:docMk/>
            <pc:sldMk cId="4109478029" sldId="268"/>
            <ac:spMk id="3" creationId="{592497E7-82AF-4FB7-A249-BBAAA0097F36}"/>
          </ac:spMkLst>
        </pc:spChg>
      </pc:sldChg>
      <pc:sldChg chg="modSp new mod">
        <pc:chgData name="Fleur, S. (Sebastiaan) la" userId="28304f84-f164-4eb3-ab55-ee4d6af14dd3" providerId="ADAL" clId="{5018ED34-FAF4-4E0D-AFC7-57816D575A2A}" dt="2021-10-15T13:56:26.294" v="6062"/>
        <pc:sldMkLst>
          <pc:docMk/>
          <pc:sldMk cId="4274521547" sldId="269"/>
        </pc:sldMkLst>
        <pc:spChg chg="mod">
          <ac:chgData name="Fleur, S. (Sebastiaan) la" userId="28304f84-f164-4eb3-ab55-ee4d6af14dd3" providerId="ADAL" clId="{5018ED34-FAF4-4E0D-AFC7-57816D575A2A}" dt="2021-10-15T13:56:26.294" v="6062"/>
          <ac:spMkLst>
            <pc:docMk/>
            <pc:sldMk cId="4274521547" sldId="269"/>
            <ac:spMk id="2" creationId="{64B77E73-6C19-4D50-A7BC-B86B830A6BBF}"/>
          </ac:spMkLst>
        </pc:spChg>
        <pc:spChg chg="mod">
          <ac:chgData name="Fleur, S. (Sebastiaan) la" userId="28304f84-f164-4eb3-ab55-ee4d6af14dd3" providerId="ADAL" clId="{5018ED34-FAF4-4E0D-AFC7-57816D575A2A}" dt="2021-10-15T13:56:26.294" v="6062"/>
          <ac:spMkLst>
            <pc:docMk/>
            <pc:sldMk cId="4274521547" sldId="269"/>
            <ac:spMk id="3" creationId="{B993BAED-A603-4B7A-96A7-9041F52C72CC}"/>
          </ac:spMkLst>
        </pc:spChg>
      </pc:sldChg>
      <pc:sldChg chg="modSp new mod">
        <pc:chgData name="Fleur, S. (Sebastiaan) la" userId="28304f84-f164-4eb3-ab55-ee4d6af14dd3" providerId="ADAL" clId="{5018ED34-FAF4-4E0D-AFC7-57816D575A2A}" dt="2021-10-15T13:56:26.416" v="6064" actId="27636"/>
        <pc:sldMkLst>
          <pc:docMk/>
          <pc:sldMk cId="3240735533" sldId="270"/>
        </pc:sldMkLst>
        <pc:spChg chg="mod">
          <ac:chgData name="Fleur, S. (Sebastiaan) la" userId="28304f84-f164-4eb3-ab55-ee4d6af14dd3" providerId="ADAL" clId="{5018ED34-FAF4-4E0D-AFC7-57816D575A2A}" dt="2021-10-15T13:56:26.294" v="6062"/>
          <ac:spMkLst>
            <pc:docMk/>
            <pc:sldMk cId="3240735533" sldId="270"/>
            <ac:spMk id="2" creationId="{71A36A0D-8435-4E11-B517-98BF519317C5}"/>
          </ac:spMkLst>
        </pc:spChg>
        <pc:spChg chg="mod">
          <ac:chgData name="Fleur, S. (Sebastiaan) la" userId="28304f84-f164-4eb3-ab55-ee4d6af14dd3" providerId="ADAL" clId="{5018ED34-FAF4-4E0D-AFC7-57816D575A2A}" dt="2021-10-15T13:56:26.416" v="6064" actId="27636"/>
          <ac:spMkLst>
            <pc:docMk/>
            <pc:sldMk cId="3240735533" sldId="270"/>
            <ac:spMk id="3" creationId="{3A343274-889A-4B9C-94C6-1DCD09730C58}"/>
          </ac:spMkLst>
        </pc:spChg>
      </pc:sldChg>
      <pc:sldChg chg="addSp modSp new mod ord">
        <pc:chgData name="Fleur, S. (Sebastiaan) la" userId="28304f84-f164-4eb3-ab55-ee4d6af14dd3" providerId="ADAL" clId="{5018ED34-FAF4-4E0D-AFC7-57816D575A2A}" dt="2021-10-15T13:56:26.294" v="6062"/>
        <pc:sldMkLst>
          <pc:docMk/>
          <pc:sldMk cId="4086011752" sldId="271"/>
        </pc:sldMkLst>
        <pc:spChg chg="mod">
          <ac:chgData name="Fleur, S. (Sebastiaan) la" userId="28304f84-f164-4eb3-ab55-ee4d6af14dd3" providerId="ADAL" clId="{5018ED34-FAF4-4E0D-AFC7-57816D575A2A}" dt="2021-10-15T13:56:26.294" v="6062"/>
          <ac:spMkLst>
            <pc:docMk/>
            <pc:sldMk cId="4086011752" sldId="271"/>
            <ac:spMk id="2" creationId="{9B57EBB7-A273-49AD-B7B7-86AFE12E09B8}"/>
          </ac:spMkLst>
        </pc:spChg>
        <pc:spChg chg="mod">
          <ac:chgData name="Fleur, S. (Sebastiaan) la" userId="28304f84-f164-4eb3-ab55-ee4d6af14dd3" providerId="ADAL" clId="{5018ED34-FAF4-4E0D-AFC7-57816D575A2A}" dt="2021-10-15T13:56:26.294" v="6062"/>
          <ac:spMkLst>
            <pc:docMk/>
            <pc:sldMk cId="4086011752" sldId="271"/>
            <ac:spMk id="3" creationId="{85CC7640-2D4C-413F-A7FD-B33BD7457BE0}"/>
          </ac:spMkLst>
        </pc:spChg>
        <pc:picChg chg="add mod">
          <ac:chgData name="Fleur, S. (Sebastiaan) la" userId="28304f84-f164-4eb3-ab55-ee4d6af14dd3" providerId="ADAL" clId="{5018ED34-FAF4-4E0D-AFC7-57816D575A2A}" dt="2021-10-15T13:48:10.047" v="5915" actId="1076"/>
          <ac:picMkLst>
            <pc:docMk/>
            <pc:sldMk cId="4086011752" sldId="271"/>
            <ac:picMk id="5" creationId="{4829E4C8-3115-4C0B-9E07-DF49C3D021CF}"/>
          </ac:picMkLst>
        </pc:picChg>
      </pc:sldChg>
      <pc:sldChg chg="addSp modSp new mod">
        <pc:chgData name="Fleur, S. (Sebastiaan) la" userId="28304f84-f164-4eb3-ab55-ee4d6af14dd3" providerId="ADAL" clId="{5018ED34-FAF4-4E0D-AFC7-57816D575A2A}" dt="2021-10-15T14:01:50.008" v="6459" actId="20577"/>
        <pc:sldMkLst>
          <pc:docMk/>
          <pc:sldMk cId="912177570" sldId="272"/>
        </pc:sldMkLst>
        <pc:spChg chg="mod">
          <ac:chgData name="Fleur, S. (Sebastiaan) la" userId="28304f84-f164-4eb3-ab55-ee4d6af14dd3" providerId="ADAL" clId="{5018ED34-FAF4-4E0D-AFC7-57816D575A2A}" dt="2021-10-15T14:01:01.064" v="6375" actId="20577"/>
          <ac:spMkLst>
            <pc:docMk/>
            <pc:sldMk cId="912177570" sldId="272"/>
            <ac:spMk id="2" creationId="{148B00F0-C580-4C2F-9BDF-910BBD04351A}"/>
          </ac:spMkLst>
        </pc:spChg>
        <pc:spChg chg="mod">
          <ac:chgData name="Fleur, S. (Sebastiaan) la" userId="28304f84-f164-4eb3-ab55-ee4d6af14dd3" providerId="ADAL" clId="{5018ED34-FAF4-4E0D-AFC7-57816D575A2A}" dt="2021-10-15T14:01:50.008" v="6459" actId="20577"/>
          <ac:spMkLst>
            <pc:docMk/>
            <pc:sldMk cId="912177570" sldId="272"/>
            <ac:spMk id="3" creationId="{CEEE7CF2-B77F-497C-847B-8C134E6BD0C2}"/>
          </ac:spMkLst>
        </pc:spChg>
        <pc:spChg chg="add mod">
          <ac:chgData name="Fleur, S. (Sebastiaan) la" userId="28304f84-f164-4eb3-ab55-ee4d6af14dd3" providerId="ADAL" clId="{5018ED34-FAF4-4E0D-AFC7-57816D575A2A}" dt="2021-10-15T14:00:03.344" v="6313" actId="20577"/>
          <ac:spMkLst>
            <pc:docMk/>
            <pc:sldMk cId="912177570" sldId="272"/>
            <ac:spMk id="4" creationId="{F1B22A3D-21EC-4471-9858-14D322C89BE8}"/>
          </ac:spMkLst>
        </pc:spChg>
      </pc:sldChg>
      <pc:sldChg chg="addSp delSp modSp new mod ord">
        <pc:chgData name="Fleur, S. (Sebastiaan) la" userId="28304f84-f164-4eb3-ab55-ee4d6af14dd3" providerId="ADAL" clId="{5018ED34-FAF4-4E0D-AFC7-57816D575A2A}" dt="2021-10-15T14:12:59.167" v="6852"/>
        <pc:sldMkLst>
          <pc:docMk/>
          <pc:sldMk cId="395382637" sldId="273"/>
        </pc:sldMkLst>
        <pc:spChg chg="mod">
          <ac:chgData name="Fleur, S. (Sebastiaan) la" userId="28304f84-f164-4eb3-ab55-ee4d6af14dd3" providerId="ADAL" clId="{5018ED34-FAF4-4E0D-AFC7-57816D575A2A}" dt="2021-10-15T14:00:55.650" v="6363" actId="20577"/>
          <ac:spMkLst>
            <pc:docMk/>
            <pc:sldMk cId="395382637" sldId="273"/>
            <ac:spMk id="2" creationId="{3D172562-8CBA-4FB3-8153-9439C0AD4059}"/>
          </ac:spMkLst>
        </pc:spChg>
        <pc:spChg chg="del">
          <ac:chgData name="Fleur, S. (Sebastiaan) la" userId="28304f84-f164-4eb3-ab55-ee4d6af14dd3" providerId="ADAL" clId="{5018ED34-FAF4-4E0D-AFC7-57816D575A2A}" dt="2021-10-15T14:01:14.545" v="6378" actId="478"/>
          <ac:spMkLst>
            <pc:docMk/>
            <pc:sldMk cId="395382637" sldId="273"/>
            <ac:spMk id="3" creationId="{3B5EC553-4D9E-42AD-AB3D-AF81A0236650}"/>
          </ac:spMkLst>
        </pc:spChg>
        <pc:spChg chg="add del mod">
          <ac:chgData name="Fleur, S. (Sebastiaan) la" userId="28304f84-f164-4eb3-ab55-ee4d6af14dd3" providerId="ADAL" clId="{5018ED34-FAF4-4E0D-AFC7-57816D575A2A}" dt="2021-10-15T14:01:11.238" v="6377"/>
          <ac:spMkLst>
            <pc:docMk/>
            <pc:sldMk cId="395382637" sldId="273"/>
            <ac:spMk id="4" creationId="{69712087-6BB9-4DF1-9246-5B70ADDDD5B1}"/>
          </ac:spMkLst>
        </pc:spChg>
        <pc:spChg chg="add del mod">
          <ac:chgData name="Fleur, S. (Sebastiaan) la" userId="28304f84-f164-4eb3-ab55-ee4d6af14dd3" providerId="ADAL" clId="{5018ED34-FAF4-4E0D-AFC7-57816D575A2A}" dt="2021-10-15T14:01:11.238" v="6377"/>
          <ac:spMkLst>
            <pc:docMk/>
            <pc:sldMk cId="395382637" sldId="273"/>
            <ac:spMk id="5" creationId="{044DBDE3-2CA2-4255-8E22-BFF24AA27C97}"/>
          </ac:spMkLst>
        </pc:spChg>
        <pc:spChg chg="add mod">
          <ac:chgData name="Fleur, S. (Sebastiaan) la" userId="28304f84-f164-4eb3-ab55-ee4d6af14dd3" providerId="ADAL" clId="{5018ED34-FAF4-4E0D-AFC7-57816D575A2A}" dt="2021-10-15T14:04:02.995" v="6503" actId="20577"/>
          <ac:spMkLst>
            <pc:docMk/>
            <pc:sldMk cId="395382637" sldId="273"/>
            <ac:spMk id="6" creationId="{D8821263-F91B-45ED-B85A-5CA06EA81E3A}"/>
          </ac:spMkLst>
        </pc:spChg>
        <pc:spChg chg="add mod">
          <ac:chgData name="Fleur, S. (Sebastiaan) la" userId="28304f84-f164-4eb3-ab55-ee4d6af14dd3" providerId="ADAL" clId="{5018ED34-FAF4-4E0D-AFC7-57816D575A2A}" dt="2021-10-15T14:04:28.423" v="6539" actId="20577"/>
          <ac:spMkLst>
            <pc:docMk/>
            <pc:sldMk cId="395382637" sldId="273"/>
            <ac:spMk id="7" creationId="{B680E82D-E5AB-40FC-BF81-37690D19D053}"/>
          </ac:spMkLst>
        </pc:spChg>
      </pc:sldChg>
      <pc:sldChg chg="addSp delSp modSp new mod">
        <pc:chgData name="Fleur, S. (Sebastiaan) la" userId="28304f84-f164-4eb3-ab55-ee4d6af14dd3" providerId="ADAL" clId="{5018ED34-FAF4-4E0D-AFC7-57816D575A2A}" dt="2021-10-15T14:11:10.496" v="6850" actId="20577"/>
        <pc:sldMkLst>
          <pc:docMk/>
          <pc:sldMk cId="3042024762" sldId="274"/>
        </pc:sldMkLst>
        <pc:spChg chg="mod">
          <ac:chgData name="Fleur, S. (Sebastiaan) la" userId="28304f84-f164-4eb3-ab55-ee4d6af14dd3" providerId="ADAL" clId="{5018ED34-FAF4-4E0D-AFC7-57816D575A2A}" dt="2021-10-15T14:07:56.577" v="6758" actId="20577"/>
          <ac:spMkLst>
            <pc:docMk/>
            <pc:sldMk cId="3042024762" sldId="274"/>
            <ac:spMk id="2" creationId="{E12C6A9A-A98C-4631-8A1E-5B86486B09CE}"/>
          </ac:spMkLst>
        </pc:spChg>
        <pc:spChg chg="del">
          <ac:chgData name="Fleur, S. (Sebastiaan) la" userId="28304f84-f164-4eb3-ab55-ee4d6af14dd3" providerId="ADAL" clId="{5018ED34-FAF4-4E0D-AFC7-57816D575A2A}" dt="2021-10-15T14:08:02.721" v="6761" actId="478"/>
          <ac:spMkLst>
            <pc:docMk/>
            <pc:sldMk cId="3042024762" sldId="274"/>
            <ac:spMk id="3" creationId="{30509687-2686-4A03-B4E8-A95A02EA2F40}"/>
          </ac:spMkLst>
        </pc:spChg>
        <pc:spChg chg="add del mod">
          <ac:chgData name="Fleur, S. (Sebastiaan) la" userId="28304f84-f164-4eb3-ab55-ee4d6af14dd3" providerId="ADAL" clId="{5018ED34-FAF4-4E0D-AFC7-57816D575A2A}" dt="2021-10-15T14:08:01.634" v="6760"/>
          <ac:spMkLst>
            <pc:docMk/>
            <pc:sldMk cId="3042024762" sldId="274"/>
            <ac:spMk id="4" creationId="{BA4D30BB-A737-4FA9-892A-F027C0B2AC5B}"/>
          </ac:spMkLst>
        </pc:spChg>
        <pc:spChg chg="add del mod">
          <ac:chgData name="Fleur, S. (Sebastiaan) la" userId="28304f84-f164-4eb3-ab55-ee4d6af14dd3" providerId="ADAL" clId="{5018ED34-FAF4-4E0D-AFC7-57816D575A2A}" dt="2021-10-15T14:08:01.634" v="6760"/>
          <ac:spMkLst>
            <pc:docMk/>
            <pc:sldMk cId="3042024762" sldId="274"/>
            <ac:spMk id="5" creationId="{EA17D7DA-7E64-4436-B9A5-B34D0210980F}"/>
          </ac:spMkLst>
        </pc:spChg>
        <pc:spChg chg="add mod">
          <ac:chgData name="Fleur, S. (Sebastiaan) la" userId="28304f84-f164-4eb3-ab55-ee4d6af14dd3" providerId="ADAL" clId="{5018ED34-FAF4-4E0D-AFC7-57816D575A2A}" dt="2021-10-15T14:11:10.496" v="6850" actId="20577"/>
          <ac:spMkLst>
            <pc:docMk/>
            <pc:sldMk cId="3042024762" sldId="274"/>
            <ac:spMk id="6" creationId="{9F014907-B4EA-4F83-B163-5174BAA63404}"/>
          </ac:spMkLst>
        </pc:spChg>
        <pc:spChg chg="add mod">
          <ac:chgData name="Fleur, S. (Sebastiaan) la" userId="28304f84-f164-4eb3-ab55-ee4d6af14dd3" providerId="ADAL" clId="{5018ED34-FAF4-4E0D-AFC7-57816D575A2A}" dt="2021-10-15T14:10:42.487" v="6815" actId="20577"/>
          <ac:spMkLst>
            <pc:docMk/>
            <pc:sldMk cId="3042024762" sldId="274"/>
            <ac:spMk id="7" creationId="{62D79049-6EC5-4971-AD28-5D7EC8567B5E}"/>
          </ac:spMkLst>
        </pc:spChg>
      </pc:sldChg>
      <pc:sldChg chg="addSp delSp modSp new mod">
        <pc:chgData name="Fleur, S. (Sebastiaan) la" userId="28304f84-f164-4eb3-ab55-ee4d6af14dd3" providerId="ADAL" clId="{5018ED34-FAF4-4E0D-AFC7-57816D575A2A}" dt="2021-10-15T14:16:04.279" v="6884" actId="478"/>
        <pc:sldMkLst>
          <pc:docMk/>
          <pc:sldMk cId="1239477857" sldId="275"/>
        </pc:sldMkLst>
        <pc:spChg chg="mod">
          <ac:chgData name="Fleur, S. (Sebastiaan) la" userId="28304f84-f164-4eb3-ab55-ee4d6af14dd3" providerId="ADAL" clId="{5018ED34-FAF4-4E0D-AFC7-57816D575A2A}" dt="2021-10-15T14:15:49.029" v="6881" actId="20577"/>
          <ac:spMkLst>
            <pc:docMk/>
            <pc:sldMk cId="1239477857" sldId="275"/>
            <ac:spMk id="2" creationId="{8E6BCC47-70F1-4E58-8EC5-C83814B24C7D}"/>
          </ac:spMkLst>
        </pc:spChg>
        <pc:spChg chg="del">
          <ac:chgData name="Fleur, S. (Sebastiaan) la" userId="28304f84-f164-4eb3-ab55-ee4d6af14dd3" providerId="ADAL" clId="{5018ED34-FAF4-4E0D-AFC7-57816D575A2A}" dt="2021-10-15T14:16:04.279" v="6884" actId="478"/>
          <ac:spMkLst>
            <pc:docMk/>
            <pc:sldMk cId="1239477857" sldId="275"/>
            <ac:spMk id="3" creationId="{55499CB6-C9CA-406B-871A-F69B587EFCB0}"/>
          </ac:spMkLst>
        </pc:spChg>
        <pc:graphicFrameChg chg="add mod">
          <ac:chgData name="Fleur, S. (Sebastiaan) la" userId="28304f84-f164-4eb3-ab55-ee4d6af14dd3" providerId="ADAL" clId="{5018ED34-FAF4-4E0D-AFC7-57816D575A2A}" dt="2021-10-15T14:15:55.864" v="6883" actId="1076"/>
          <ac:graphicFrameMkLst>
            <pc:docMk/>
            <pc:sldMk cId="1239477857" sldId="275"/>
            <ac:graphicFrameMk id="4" creationId="{1CD81137-79FC-41A8-80B4-44162EFD2F60}"/>
          </ac:graphicFrameMkLst>
        </pc:graphicFrameChg>
      </pc:sldChg>
      <pc:sldChg chg="modSp new mod">
        <pc:chgData name="Fleur, S. (Sebastiaan) la" userId="28304f84-f164-4eb3-ab55-ee4d6af14dd3" providerId="ADAL" clId="{5018ED34-FAF4-4E0D-AFC7-57816D575A2A}" dt="2021-10-26T15:15:31.462" v="12793" actId="20577"/>
        <pc:sldMkLst>
          <pc:docMk/>
          <pc:sldMk cId="3005011080" sldId="276"/>
        </pc:sldMkLst>
        <pc:spChg chg="mod">
          <ac:chgData name="Fleur, S. (Sebastiaan) la" userId="28304f84-f164-4eb3-ab55-ee4d6af14dd3" providerId="ADAL" clId="{5018ED34-FAF4-4E0D-AFC7-57816D575A2A}" dt="2021-10-26T08:51:37.644" v="8655" actId="20577"/>
          <ac:spMkLst>
            <pc:docMk/>
            <pc:sldMk cId="3005011080" sldId="276"/>
            <ac:spMk id="2" creationId="{39213AC1-E5F2-40B4-9E8E-71451AED88DB}"/>
          </ac:spMkLst>
        </pc:spChg>
        <pc:spChg chg="mod">
          <ac:chgData name="Fleur, S. (Sebastiaan) la" userId="28304f84-f164-4eb3-ab55-ee4d6af14dd3" providerId="ADAL" clId="{5018ED34-FAF4-4E0D-AFC7-57816D575A2A}" dt="2021-10-26T15:15:31.462" v="12793" actId="20577"/>
          <ac:spMkLst>
            <pc:docMk/>
            <pc:sldMk cId="3005011080" sldId="276"/>
            <ac:spMk id="3" creationId="{39EFFD8A-A9E0-4432-8BEC-A64169C47823}"/>
          </ac:spMkLst>
        </pc:spChg>
      </pc:sldChg>
      <pc:sldChg chg="modSp new mod">
        <pc:chgData name="Fleur, S. (Sebastiaan) la" userId="28304f84-f164-4eb3-ab55-ee4d6af14dd3" providerId="ADAL" clId="{5018ED34-FAF4-4E0D-AFC7-57816D575A2A}" dt="2021-10-26T10:00:56.180" v="9051" actId="20577"/>
        <pc:sldMkLst>
          <pc:docMk/>
          <pc:sldMk cId="565431034" sldId="277"/>
        </pc:sldMkLst>
        <pc:spChg chg="mod">
          <ac:chgData name="Fleur, S. (Sebastiaan) la" userId="28304f84-f164-4eb3-ab55-ee4d6af14dd3" providerId="ADAL" clId="{5018ED34-FAF4-4E0D-AFC7-57816D575A2A}" dt="2021-10-26T08:51:42.141" v="8658" actId="20577"/>
          <ac:spMkLst>
            <pc:docMk/>
            <pc:sldMk cId="565431034" sldId="277"/>
            <ac:spMk id="2" creationId="{0B8A58A1-F471-4A41-8E1D-65BB692E6EAE}"/>
          </ac:spMkLst>
        </pc:spChg>
        <pc:spChg chg="mod">
          <ac:chgData name="Fleur, S. (Sebastiaan) la" userId="28304f84-f164-4eb3-ab55-ee4d6af14dd3" providerId="ADAL" clId="{5018ED34-FAF4-4E0D-AFC7-57816D575A2A}" dt="2021-10-26T10:00:56.180" v="9051" actId="20577"/>
          <ac:spMkLst>
            <pc:docMk/>
            <pc:sldMk cId="565431034" sldId="277"/>
            <ac:spMk id="3" creationId="{49F94787-7BBE-4E73-99CE-62EFC8BA9041}"/>
          </ac:spMkLst>
        </pc:spChg>
      </pc:sldChg>
      <pc:sldChg chg="modSp new mod ord">
        <pc:chgData name="Fleur, S. (Sebastiaan) la" userId="28304f84-f164-4eb3-ab55-ee4d6af14dd3" providerId="ADAL" clId="{5018ED34-FAF4-4E0D-AFC7-57816D575A2A}" dt="2021-10-26T13:31:36.363" v="9716"/>
        <pc:sldMkLst>
          <pc:docMk/>
          <pc:sldMk cId="2729391696" sldId="278"/>
        </pc:sldMkLst>
        <pc:spChg chg="mod">
          <ac:chgData name="Fleur, S. (Sebastiaan) la" userId="28304f84-f164-4eb3-ab55-ee4d6af14dd3" providerId="ADAL" clId="{5018ED34-FAF4-4E0D-AFC7-57816D575A2A}" dt="2021-10-26T10:10:15.970" v="9077" actId="20577"/>
          <ac:spMkLst>
            <pc:docMk/>
            <pc:sldMk cId="2729391696" sldId="278"/>
            <ac:spMk id="2" creationId="{030CFE74-47E0-4EEA-B7B1-6D1AB380A4FD}"/>
          </ac:spMkLst>
        </pc:spChg>
        <pc:spChg chg="mod">
          <ac:chgData name="Fleur, S. (Sebastiaan) la" userId="28304f84-f164-4eb3-ab55-ee4d6af14dd3" providerId="ADAL" clId="{5018ED34-FAF4-4E0D-AFC7-57816D575A2A}" dt="2021-10-26T13:29:20.181" v="9712" actId="20577"/>
          <ac:spMkLst>
            <pc:docMk/>
            <pc:sldMk cId="2729391696" sldId="278"/>
            <ac:spMk id="3" creationId="{3782044F-D0BB-4FB6-B7EC-A7174FB6CC51}"/>
          </ac:spMkLst>
        </pc:spChg>
      </pc:sldChg>
      <pc:sldChg chg="modSp new mod">
        <pc:chgData name="Fleur, S. (Sebastiaan) la" userId="28304f84-f164-4eb3-ab55-ee4d6af14dd3" providerId="ADAL" clId="{5018ED34-FAF4-4E0D-AFC7-57816D575A2A}" dt="2021-10-26T15:17:57.226" v="12803"/>
        <pc:sldMkLst>
          <pc:docMk/>
          <pc:sldMk cId="2687199331" sldId="279"/>
        </pc:sldMkLst>
        <pc:spChg chg="mod">
          <ac:chgData name="Fleur, S. (Sebastiaan) la" userId="28304f84-f164-4eb3-ab55-ee4d6af14dd3" providerId="ADAL" clId="{5018ED34-FAF4-4E0D-AFC7-57816D575A2A}" dt="2021-10-26T15:17:57.226" v="12803"/>
          <ac:spMkLst>
            <pc:docMk/>
            <pc:sldMk cId="2687199331" sldId="279"/>
            <ac:spMk id="2" creationId="{45E5AE83-B995-4D0C-90E2-19EEB7399180}"/>
          </ac:spMkLst>
        </pc:spChg>
        <pc:spChg chg="mod">
          <ac:chgData name="Fleur, S. (Sebastiaan) la" userId="28304f84-f164-4eb3-ab55-ee4d6af14dd3" providerId="ADAL" clId="{5018ED34-FAF4-4E0D-AFC7-57816D575A2A}" dt="2021-10-26T14:50:15.316" v="11648" actId="20577"/>
          <ac:spMkLst>
            <pc:docMk/>
            <pc:sldMk cId="2687199331" sldId="279"/>
            <ac:spMk id="3" creationId="{EF791C46-E4D4-49AA-A380-4D54DBA9D860}"/>
          </ac:spMkLst>
        </pc:spChg>
      </pc:sldChg>
      <pc:sldChg chg="modSp new mod">
        <pc:chgData name="Fleur, S. (Sebastiaan) la" userId="28304f84-f164-4eb3-ab55-ee4d6af14dd3" providerId="ADAL" clId="{5018ED34-FAF4-4E0D-AFC7-57816D575A2A}" dt="2021-10-26T15:17:54.753" v="12802"/>
        <pc:sldMkLst>
          <pc:docMk/>
          <pc:sldMk cId="3322663237" sldId="280"/>
        </pc:sldMkLst>
        <pc:spChg chg="mod">
          <ac:chgData name="Fleur, S. (Sebastiaan) la" userId="28304f84-f164-4eb3-ab55-ee4d6af14dd3" providerId="ADAL" clId="{5018ED34-FAF4-4E0D-AFC7-57816D575A2A}" dt="2021-10-26T15:17:54.753" v="12802"/>
          <ac:spMkLst>
            <pc:docMk/>
            <pc:sldMk cId="3322663237" sldId="280"/>
            <ac:spMk id="2" creationId="{F7FFD2BE-7DD8-4CE4-97F0-2012B8375A3B}"/>
          </ac:spMkLst>
        </pc:spChg>
        <pc:spChg chg="mod">
          <ac:chgData name="Fleur, S. (Sebastiaan) la" userId="28304f84-f164-4eb3-ab55-ee4d6af14dd3" providerId="ADAL" clId="{5018ED34-FAF4-4E0D-AFC7-57816D575A2A}" dt="2021-10-26T15:08:40.772" v="12576" actId="27636"/>
          <ac:spMkLst>
            <pc:docMk/>
            <pc:sldMk cId="3322663237" sldId="280"/>
            <ac:spMk id="3" creationId="{43247213-C4AA-4B56-9EE7-A152A2BD589D}"/>
          </ac:spMkLst>
        </pc:spChg>
      </pc:sldChg>
      <pc:sldChg chg="modSp new mod">
        <pc:chgData name="Fleur, S. (Sebastiaan) la" userId="28304f84-f164-4eb3-ab55-ee4d6af14dd3" providerId="ADAL" clId="{5018ED34-FAF4-4E0D-AFC7-57816D575A2A}" dt="2021-10-26T15:18:02.698" v="12805"/>
        <pc:sldMkLst>
          <pc:docMk/>
          <pc:sldMk cId="916458329" sldId="281"/>
        </pc:sldMkLst>
        <pc:spChg chg="mod">
          <ac:chgData name="Fleur, S. (Sebastiaan) la" userId="28304f84-f164-4eb3-ab55-ee4d6af14dd3" providerId="ADAL" clId="{5018ED34-FAF4-4E0D-AFC7-57816D575A2A}" dt="2021-10-26T15:18:02.698" v="12805"/>
          <ac:spMkLst>
            <pc:docMk/>
            <pc:sldMk cId="916458329" sldId="281"/>
            <ac:spMk id="2" creationId="{28F36395-036F-4F2D-AFFA-487E414C1DB7}"/>
          </ac:spMkLst>
        </pc:spChg>
        <pc:spChg chg="mod">
          <ac:chgData name="Fleur, S. (Sebastiaan) la" userId="28304f84-f164-4eb3-ab55-ee4d6af14dd3" providerId="ADAL" clId="{5018ED34-FAF4-4E0D-AFC7-57816D575A2A}" dt="2021-10-26T15:14:10.237" v="12743" actId="27636"/>
          <ac:spMkLst>
            <pc:docMk/>
            <pc:sldMk cId="916458329" sldId="281"/>
            <ac:spMk id="3" creationId="{C66846B7-C7A8-4989-BB8F-A21185F286E5}"/>
          </ac:spMkLst>
        </pc:spChg>
      </pc:sldChg>
      <pc:sldChg chg="modSp new mod">
        <pc:chgData name="Fleur, S. (Sebastiaan) la" userId="28304f84-f164-4eb3-ab55-ee4d6af14dd3" providerId="ADAL" clId="{5018ED34-FAF4-4E0D-AFC7-57816D575A2A}" dt="2021-10-26T15:17:49.236" v="12801" actId="20577"/>
        <pc:sldMkLst>
          <pc:docMk/>
          <pc:sldMk cId="1981262672" sldId="282"/>
        </pc:sldMkLst>
        <pc:spChg chg="mod">
          <ac:chgData name="Fleur, S. (Sebastiaan) la" userId="28304f84-f164-4eb3-ab55-ee4d6af14dd3" providerId="ADAL" clId="{5018ED34-FAF4-4E0D-AFC7-57816D575A2A}" dt="2021-10-26T15:17:49.236" v="12801" actId="20577"/>
          <ac:spMkLst>
            <pc:docMk/>
            <pc:sldMk cId="1981262672" sldId="282"/>
            <ac:spMk id="2" creationId="{CBB43E7E-A38A-4162-BBE8-988F64DDDC1E}"/>
          </ac:spMkLst>
        </pc:spChg>
        <pc:spChg chg="mod">
          <ac:chgData name="Fleur, S. (Sebastiaan) la" userId="28304f84-f164-4eb3-ab55-ee4d6af14dd3" providerId="ADAL" clId="{5018ED34-FAF4-4E0D-AFC7-57816D575A2A}" dt="2021-10-26T15:08:42.832" v="12578" actId="27636"/>
          <ac:spMkLst>
            <pc:docMk/>
            <pc:sldMk cId="1981262672" sldId="282"/>
            <ac:spMk id="3" creationId="{F303A771-8362-4A63-8204-7D2D03086483}"/>
          </ac:spMkLst>
        </pc:spChg>
      </pc:sldChg>
      <pc:sldMasterChg chg="setBg modSldLayout">
        <pc:chgData name="Fleur, S. (Sebastiaan) la" userId="28304f84-f164-4eb3-ab55-ee4d6af14dd3" providerId="ADAL" clId="{5018ED34-FAF4-4E0D-AFC7-57816D575A2A}" dt="2021-10-15T13:57:17.994" v="6104"/>
        <pc:sldMasterMkLst>
          <pc:docMk/>
          <pc:sldMasterMk cId="2972061835" sldId="2147483815"/>
        </pc:sldMasterMkLst>
        <pc:sldLayoutChg chg="setBg">
          <pc:chgData name="Fleur, S. (Sebastiaan) la" userId="28304f84-f164-4eb3-ab55-ee4d6af14dd3" providerId="ADAL" clId="{5018ED34-FAF4-4E0D-AFC7-57816D575A2A}" dt="2021-10-15T13:57:17.994" v="6104"/>
          <pc:sldLayoutMkLst>
            <pc:docMk/>
            <pc:sldMasterMk cId="2972061835" sldId="2147483815"/>
            <pc:sldLayoutMk cId="2923833969" sldId="2147483816"/>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1027862379" sldId="2147483817"/>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2436253687" sldId="2147483818"/>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1529849473" sldId="2147483819"/>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1911672710" sldId="2147483820"/>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442851877" sldId="2147483821"/>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2774901817" sldId="2147483822"/>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1848194110" sldId="2147483823"/>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2853879764" sldId="2147483824"/>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3719652234" sldId="2147483825"/>
          </pc:sldLayoutMkLst>
        </pc:sldLayoutChg>
        <pc:sldLayoutChg chg="setBg">
          <pc:chgData name="Fleur, S. (Sebastiaan) la" userId="28304f84-f164-4eb3-ab55-ee4d6af14dd3" providerId="ADAL" clId="{5018ED34-FAF4-4E0D-AFC7-57816D575A2A}" dt="2021-10-15T13:57:17.994" v="6104"/>
          <pc:sldLayoutMkLst>
            <pc:docMk/>
            <pc:sldMasterMk cId="2972061835" sldId="2147483815"/>
            <pc:sldLayoutMk cId="562549159" sldId="2147483826"/>
          </pc:sldLayoutMkLst>
        </pc:sldLayoutChg>
      </pc:sldMasterChg>
    </pc:docChg>
  </pc:docChgLst>
  <pc:docChgLst>
    <pc:chgData name="Fleur, S. (Sebastiaan) la" userId="28304f84-f164-4eb3-ab55-ee4d6af14dd3" providerId="ADAL" clId="{CF980367-7157-4C52-8C04-C4A25EA9A906}"/>
    <pc:docChg chg="custSel modSld">
      <pc:chgData name="Fleur, S. (Sebastiaan) la" userId="28304f84-f164-4eb3-ab55-ee4d6af14dd3" providerId="ADAL" clId="{CF980367-7157-4C52-8C04-C4A25EA9A906}" dt="2021-10-26T15:58:30.792" v="224" actId="20577"/>
      <pc:docMkLst>
        <pc:docMk/>
      </pc:docMkLst>
      <pc:sldChg chg="modSp mod">
        <pc:chgData name="Fleur, S. (Sebastiaan) la" userId="28304f84-f164-4eb3-ab55-ee4d6af14dd3" providerId="ADAL" clId="{CF980367-7157-4C52-8C04-C4A25EA9A906}" dt="2021-10-26T15:38:36.447" v="25" actId="20577"/>
        <pc:sldMkLst>
          <pc:docMk/>
          <pc:sldMk cId="2729391696" sldId="278"/>
        </pc:sldMkLst>
        <pc:spChg chg="mod">
          <ac:chgData name="Fleur, S. (Sebastiaan) la" userId="28304f84-f164-4eb3-ab55-ee4d6af14dd3" providerId="ADAL" clId="{CF980367-7157-4C52-8C04-C4A25EA9A906}" dt="2021-10-26T15:38:36.447" v="25" actId="20577"/>
          <ac:spMkLst>
            <pc:docMk/>
            <pc:sldMk cId="2729391696" sldId="278"/>
            <ac:spMk id="3" creationId="{3782044F-D0BB-4FB6-B7EC-A7174FB6CC51}"/>
          </ac:spMkLst>
        </pc:spChg>
      </pc:sldChg>
      <pc:sldChg chg="modSp mod">
        <pc:chgData name="Fleur, S. (Sebastiaan) la" userId="28304f84-f164-4eb3-ab55-ee4d6af14dd3" providerId="ADAL" clId="{CF980367-7157-4C52-8C04-C4A25EA9A906}" dt="2021-10-26T15:51:23.189" v="27" actId="20577"/>
        <pc:sldMkLst>
          <pc:docMk/>
          <pc:sldMk cId="2687199331" sldId="279"/>
        </pc:sldMkLst>
        <pc:spChg chg="mod">
          <ac:chgData name="Fleur, S. (Sebastiaan) la" userId="28304f84-f164-4eb3-ab55-ee4d6af14dd3" providerId="ADAL" clId="{CF980367-7157-4C52-8C04-C4A25EA9A906}" dt="2021-10-26T15:51:23.189" v="27" actId="20577"/>
          <ac:spMkLst>
            <pc:docMk/>
            <pc:sldMk cId="2687199331" sldId="279"/>
            <ac:spMk id="3" creationId="{EF791C46-E4D4-49AA-A380-4D54DBA9D860}"/>
          </ac:spMkLst>
        </pc:spChg>
      </pc:sldChg>
      <pc:sldChg chg="modSp mod">
        <pc:chgData name="Fleur, S. (Sebastiaan) la" userId="28304f84-f164-4eb3-ab55-ee4d6af14dd3" providerId="ADAL" clId="{CF980367-7157-4C52-8C04-C4A25EA9A906}" dt="2021-10-26T15:57:11.552" v="142" actId="20577"/>
        <pc:sldMkLst>
          <pc:docMk/>
          <pc:sldMk cId="3322663237" sldId="280"/>
        </pc:sldMkLst>
        <pc:spChg chg="mod">
          <ac:chgData name="Fleur, S. (Sebastiaan) la" userId="28304f84-f164-4eb3-ab55-ee4d6af14dd3" providerId="ADAL" clId="{CF980367-7157-4C52-8C04-C4A25EA9A906}" dt="2021-10-26T15:57:11.552" v="142" actId="20577"/>
          <ac:spMkLst>
            <pc:docMk/>
            <pc:sldMk cId="3322663237" sldId="280"/>
            <ac:spMk id="3" creationId="{43247213-C4AA-4B56-9EE7-A152A2BD589D}"/>
          </ac:spMkLst>
        </pc:spChg>
      </pc:sldChg>
      <pc:sldChg chg="modSp mod">
        <pc:chgData name="Fleur, S. (Sebastiaan) la" userId="28304f84-f164-4eb3-ab55-ee4d6af14dd3" providerId="ADAL" clId="{CF980367-7157-4C52-8C04-C4A25EA9A906}" dt="2021-10-26T15:58:30.792" v="224" actId="20577"/>
        <pc:sldMkLst>
          <pc:docMk/>
          <pc:sldMk cId="1981262672" sldId="282"/>
        </pc:sldMkLst>
        <pc:spChg chg="mod">
          <ac:chgData name="Fleur, S. (Sebastiaan) la" userId="28304f84-f164-4eb3-ab55-ee4d6af14dd3" providerId="ADAL" clId="{CF980367-7157-4C52-8C04-C4A25EA9A906}" dt="2021-10-26T15:58:30.792" v="224" actId="20577"/>
          <ac:spMkLst>
            <pc:docMk/>
            <pc:sldMk cId="1981262672" sldId="282"/>
            <ac:spMk id="3" creationId="{F303A771-8362-4A63-8204-7D2D030864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7BA3-E7FE-4D14-8746-EDEF18449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42540348-8E6F-436E-B48A-334BE5A09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566F1EB-91F5-4B5E-A47F-41673E01AA36}"/>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94C86A46-C401-478B-893D-675967B8E75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A096683-5AF9-4AF2-B5E1-24162F40F710}"/>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292383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D40C-6438-4987-874D-C06C60872FA5}"/>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C7FC3EA-6A3A-4999-8ADB-CB246F518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8F848-E16E-4CB7-ADE9-C66C814D00F7}"/>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CB8915D7-86C3-4774-9FFF-D6E7A660012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63D97F3-1E1A-4DC3-96D3-54A8425468D3}"/>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371965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8AC6F-8C59-4F1D-9C47-63C113E9C0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722C8FE-3B88-4BFB-AC84-AE2101E26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5EEFD7D-D6EF-4624-A5D0-689831BD7446}"/>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6B5A46D0-2BCD-48E7-B004-8207C749592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ACD1FEF-C563-4D0A-8FED-6258C2E1992E}"/>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56254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0EA8-9C7F-4883-A567-0E538A3A36E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D17F7A8-6DD6-4F45-840E-258CD5D77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FC3EE8C-7981-4780-A170-C4D4F990F9C5}"/>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ABFA1A71-BFE8-4C55-85BC-6C58669373D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0BFE0FE-4842-4E68-AD9E-17C54E1F53B3}"/>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102786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8EA0-FE96-46D9-8375-B294E68F4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F210254D-B73F-459B-93D1-BC64568B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FD9A1-BA2A-4674-BAC9-83DCFFFC1734}"/>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91774AE7-22EE-4F19-9AEC-F3F6BADD2D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234EABC-C136-4639-958A-502FCE38F9D7}"/>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243625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B5D3-B235-4F5F-B5BE-F9351CB4E80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609A6C5-2AED-4AD0-B81C-578D2B347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F64A60B-0E04-44B0-87F8-4ED61AA75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FE8926-867B-4DF2-B58F-4564DE85E156}"/>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6" name="Footer Placeholder 5">
            <a:extLst>
              <a:ext uri="{FF2B5EF4-FFF2-40B4-BE49-F238E27FC236}">
                <a16:creationId xmlns:a16="http://schemas.microsoft.com/office/drawing/2014/main" id="{B2E52FAB-91B5-47C9-8862-FFD20501930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4718D1B-640A-4C3A-92CE-689E7DD99F05}"/>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152984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4154-12B8-4139-9C3F-181AB14C308D}"/>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03C06D2A-53CD-4B8C-9016-019F7F406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4D704-0909-42D9-B2BE-12463EA5D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782C987-C3F2-4756-8919-C4E5BAF25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328A6-F944-48E3-B4FF-7FA4AF55F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BC31853-41DE-4C0B-BA58-DB869B2589EA}"/>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8" name="Footer Placeholder 7">
            <a:extLst>
              <a:ext uri="{FF2B5EF4-FFF2-40B4-BE49-F238E27FC236}">
                <a16:creationId xmlns:a16="http://schemas.microsoft.com/office/drawing/2014/main" id="{809C3FE1-B2A7-4788-8E7F-DFAF6FA0F921}"/>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DFEB56C2-6C3D-4545-986D-CA4C536D4B95}"/>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191167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8FA8-9089-455C-B2E8-262B7646DBE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5D27C541-EC70-4322-AA29-B718CD6D2905}"/>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4" name="Footer Placeholder 3">
            <a:extLst>
              <a:ext uri="{FF2B5EF4-FFF2-40B4-BE49-F238E27FC236}">
                <a16:creationId xmlns:a16="http://schemas.microsoft.com/office/drawing/2014/main" id="{2C2B26A2-ADE5-4A6C-9D1F-66052B407F4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5DC8E636-BFB4-45D8-9F7A-938B2E29188B}"/>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44285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817CD-3F92-4365-999B-A6113DF7B0E2}"/>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3" name="Footer Placeholder 2">
            <a:extLst>
              <a:ext uri="{FF2B5EF4-FFF2-40B4-BE49-F238E27FC236}">
                <a16:creationId xmlns:a16="http://schemas.microsoft.com/office/drawing/2014/main" id="{9D7DDAA4-59AE-4EF1-9093-777E9D6CCAB8}"/>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9212BD04-5077-4328-80C0-ACC788BF876C}"/>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27749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2E64-EC8A-4D97-82D5-4D8F28387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3B0D9446-9E4C-4879-9361-AE16210F4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9C1269D0-ABBE-490D-B399-1408C5813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D0869-B148-477D-B32B-4F1D2CD9BB8C}"/>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6" name="Footer Placeholder 5">
            <a:extLst>
              <a:ext uri="{FF2B5EF4-FFF2-40B4-BE49-F238E27FC236}">
                <a16:creationId xmlns:a16="http://schemas.microsoft.com/office/drawing/2014/main" id="{7E3F7EFB-8410-46BF-A6CF-83C2759CEA1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AF0E26F-B6BF-4A25-B7CC-57B37064F0FE}"/>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184819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BDF4-ACA5-408D-898A-8A88C2A0F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6790A4B8-55EE-4799-BA80-488FE9CEC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35D49F9-CD6F-4A7E-B1C6-483105F09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C2889-9730-4542-BEE5-8D6AF662F964}"/>
              </a:ext>
            </a:extLst>
          </p:cNvPr>
          <p:cNvSpPr>
            <a:spLocks noGrp="1"/>
          </p:cNvSpPr>
          <p:nvPr>
            <p:ph type="dt" sz="half" idx="10"/>
          </p:nvPr>
        </p:nvSpPr>
        <p:spPr/>
        <p:txBody>
          <a:bodyPr/>
          <a:lstStyle/>
          <a:p>
            <a:fld id="{298CBD88-B4EC-43FF-A505-3FABDC4CDE0F}" type="datetimeFigureOut">
              <a:rPr lang="nl-NL" smtClean="0"/>
              <a:t>10-12-2021</a:t>
            </a:fld>
            <a:endParaRPr lang="nl-NL"/>
          </a:p>
        </p:txBody>
      </p:sp>
      <p:sp>
        <p:nvSpPr>
          <p:cNvPr id="6" name="Footer Placeholder 5">
            <a:extLst>
              <a:ext uri="{FF2B5EF4-FFF2-40B4-BE49-F238E27FC236}">
                <a16:creationId xmlns:a16="http://schemas.microsoft.com/office/drawing/2014/main" id="{FF95B5EF-B10F-4B54-B734-559165737FC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232153F-0482-4868-B2B8-F6232259B129}"/>
              </a:ext>
            </a:extLst>
          </p:cNvPr>
          <p:cNvSpPr>
            <a:spLocks noGrp="1"/>
          </p:cNvSpPr>
          <p:nvPr>
            <p:ph type="sldNum" sz="quarter" idx="12"/>
          </p:nvPr>
        </p:nvSpPr>
        <p:spPr/>
        <p:txBody>
          <a:bodyPr/>
          <a:lstStyle/>
          <a:p>
            <a:fld id="{95B15748-10DB-41D1-BC4C-FB97DB204567}" type="slidenum">
              <a:rPr lang="nl-NL" smtClean="0"/>
              <a:t>‹#›</a:t>
            </a:fld>
            <a:endParaRPr lang="nl-NL"/>
          </a:p>
        </p:txBody>
      </p:sp>
    </p:spTree>
    <p:extLst>
      <p:ext uri="{BB962C8B-B14F-4D97-AF65-F5344CB8AC3E}">
        <p14:creationId xmlns:p14="http://schemas.microsoft.com/office/powerpoint/2010/main" val="285387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alpha val="34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81704-D4A1-4909-981A-E6A66487C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E2F0BD2-DAA5-401C-B367-7C35C452B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D973478-EE54-4ACF-9220-051ED1845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CBD88-B4EC-43FF-A505-3FABDC4CDE0F}" type="datetimeFigureOut">
              <a:rPr lang="nl-NL" smtClean="0"/>
              <a:t>10-12-2021</a:t>
            </a:fld>
            <a:endParaRPr lang="nl-NL"/>
          </a:p>
        </p:txBody>
      </p:sp>
      <p:sp>
        <p:nvSpPr>
          <p:cNvPr id="5" name="Footer Placeholder 4">
            <a:extLst>
              <a:ext uri="{FF2B5EF4-FFF2-40B4-BE49-F238E27FC236}">
                <a16:creationId xmlns:a16="http://schemas.microsoft.com/office/drawing/2014/main" id="{08650223-C8F1-4E64-BB95-35B24F837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8879DBA-E564-4517-85EA-09376435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15748-10DB-41D1-BC4C-FB97DB204567}" type="slidenum">
              <a:rPr lang="nl-NL" smtClean="0"/>
              <a:t>‹#›</a:t>
            </a:fld>
            <a:endParaRPr lang="nl-NL"/>
          </a:p>
        </p:txBody>
      </p:sp>
    </p:spTree>
    <p:extLst>
      <p:ext uri="{BB962C8B-B14F-4D97-AF65-F5344CB8AC3E}">
        <p14:creationId xmlns:p14="http://schemas.microsoft.com/office/powerpoint/2010/main" val="297206183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6777-4F5C-4DB9-B0A8-4EAF7DD2D945}"/>
              </a:ext>
            </a:extLst>
          </p:cNvPr>
          <p:cNvSpPr>
            <a:spLocks noGrp="1"/>
          </p:cNvSpPr>
          <p:nvPr>
            <p:ph type="ctrTitle"/>
          </p:nvPr>
        </p:nvSpPr>
        <p:spPr/>
        <p:txBody>
          <a:bodyPr>
            <a:normAutofit/>
          </a:bodyPr>
          <a:lstStyle/>
          <a:p>
            <a:r>
              <a:rPr lang="en-US" dirty="0"/>
              <a:t>Scaling of 400 external models with ESSIM</a:t>
            </a:r>
            <a:endParaRPr lang="nl-NL" dirty="0"/>
          </a:p>
        </p:txBody>
      </p:sp>
      <p:sp>
        <p:nvSpPr>
          <p:cNvPr id="3" name="Subtitle 2">
            <a:extLst>
              <a:ext uri="{FF2B5EF4-FFF2-40B4-BE49-F238E27FC236}">
                <a16:creationId xmlns:a16="http://schemas.microsoft.com/office/drawing/2014/main" id="{3FD1FC49-40EF-4A3D-88AF-48FCB04638E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426265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00F0-C580-4C2F-9BDF-910BBD04351A}"/>
              </a:ext>
            </a:extLst>
          </p:cNvPr>
          <p:cNvSpPr>
            <a:spLocks noGrp="1"/>
          </p:cNvSpPr>
          <p:nvPr>
            <p:ph type="title"/>
          </p:nvPr>
        </p:nvSpPr>
        <p:spPr/>
        <p:txBody>
          <a:bodyPr/>
          <a:lstStyle/>
          <a:p>
            <a:r>
              <a:rPr lang="en-US" dirty="0"/>
              <a:t>MQTT benchmarking </a:t>
            </a:r>
            <a:r>
              <a:rPr lang="en-US" dirty="0" err="1"/>
              <a:t>Mosquitto</a:t>
            </a:r>
            <a:r>
              <a:rPr lang="en-US" dirty="0"/>
              <a:t> results</a:t>
            </a:r>
            <a:br>
              <a:rPr lang="en-US" dirty="0"/>
            </a:br>
            <a:r>
              <a:rPr lang="en-US" dirty="0"/>
              <a:t>Many-to-one</a:t>
            </a:r>
            <a:endParaRPr lang="nl-NL" dirty="0"/>
          </a:p>
        </p:txBody>
      </p:sp>
      <p:sp>
        <p:nvSpPr>
          <p:cNvPr id="3" name="Content Placeholder 2">
            <a:extLst>
              <a:ext uri="{FF2B5EF4-FFF2-40B4-BE49-F238E27FC236}">
                <a16:creationId xmlns:a16="http://schemas.microsoft.com/office/drawing/2014/main" id="{CEEE7CF2-B77F-497C-847B-8C134E6BD0C2}"/>
              </a:ext>
            </a:extLst>
          </p:cNvPr>
          <p:cNvSpPr>
            <a:spLocks noGrp="1"/>
          </p:cNvSpPr>
          <p:nvPr>
            <p:ph idx="1"/>
          </p:nvPr>
        </p:nvSpPr>
        <p:spPr>
          <a:xfrm>
            <a:off x="838200" y="1825625"/>
            <a:ext cx="5403209" cy="4351338"/>
          </a:xfrm>
        </p:spPr>
        <p:txBody>
          <a:bodyPr>
            <a:normAutofit/>
          </a:bodyPr>
          <a:lstStyle/>
          <a:p>
            <a:r>
              <a:rPr lang="en-US" dirty="0"/>
              <a:t>400 publishers each sending 200 messages to 1 subscriber</a:t>
            </a:r>
          </a:p>
          <a:p>
            <a:pPr marL="0" indent="0">
              <a:buNone/>
            </a:pP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subscriber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(1) =========</a:t>
            </a:r>
            <a:br>
              <a:rPr lang="nl-NL" sz="1400" dirty="0">
                <a:latin typeface="Consolas" panose="020B0609020204030204" pitchFamily="49" charset="0"/>
              </a:rPr>
            </a:br>
            <a:r>
              <a:rPr lang="nl-NL" sz="1400" dirty="0" err="1">
                <a:latin typeface="Consolas" panose="020B0609020204030204" pitchFamily="49" charset="0"/>
              </a:rPr>
              <a:t>Number</a:t>
            </a:r>
            <a:r>
              <a:rPr lang="nl-NL" sz="1400" dirty="0">
                <a:latin typeface="Consolas" panose="020B0609020204030204" pitchFamily="49" charset="0"/>
              </a:rPr>
              <a:t> of </a:t>
            </a:r>
            <a:r>
              <a:rPr lang="nl-NL" sz="1400" dirty="0" err="1">
                <a:latin typeface="Consolas" panose="020B0609020204030204" pitchFamily="49" charset="0"/>
              </a:rPr>
              <a:t>messages</a:t>
            </a:r>
            <a:r>
              <a:rPr lang="nl-NL" sz="1400" dirty="0">
                <a:latin typeface="Consolas" panose="020B0609020204030204" pitchFamily="49" charset="0"/>
              </a:rPr>
              <a:t> </a:t>
            </a:r>
            <a:r>
              <a:rPr lang="nl-NL" sz="1400" dirty="0" err="1">
                <a:latin typeface="Consolas" panose="020B0609020204030204" pitchFamily="49" charset="0"/>
              </a:rPr>
              <a:t>received</a:t>
            </a:r>
            <a:r>
              <a:rPr lang="nl-NL" sz="1400" dirty="0">
                <a:latin typeface="Consolas" panose="020B0609020204030204" pitchFamily="49" charset="0"/>
              </a:rPr>
              <a:t>: 80000</a:t>
            </a:r>
            <a:br>
              <a:rPr lang="nl-NL" sz="1400" dirty="0">
                <a:latin typeface="Consolas" panose="020B0609020204030204" pitchFamily="49" charset="0"/>
              </a:rPr>
            </a:br>
            <a:r>
              <a:rPr lang="nl-NL" sz="1400" dirty="0">
                <a:latin typeface="Consolas" panose="020B0609020204030204" pitchFamily="49" charset="0"/>
              </a:rPr>
              <a:t>Total Runtime (sec):         9.433</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2.806</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min (ms):        0.067</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max (ms):        249.420</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64.968</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0.000</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28506.450</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28506.450</a:t>
            </a:r>
            <a:br>
              <a:rPr lang="nl-NL" sz="1400" dirty="0">
                <a:latin typeface="Consolas" panose="020B0609020204030204" pitchFamily="49" charset="0"/>
              </a:rPr>
            </a:br>
            <a:r>
              <a:rPr lang="nl-NL" sz="1400" dirty="0" err="1">
                <a:latin typeface="Consolas" panose="020B0609020204030204" pitchFamily="49" charset="0"/>
              </a:rPr>
              <a:t>Duplicates</a:t>
            </a:r>
            <a:r>
              <a:rPr lang="nl-NL" sz="1400" dirty="0">
                <a:latin typeface="Consolas" panose="020B0609020204030204" pitchFamily="49" charset="0"/>
              </a:rPr>
              <a:t>:                  0</a:t>
            </a:r>
          </a:p>
          <a:p>
            <a:endParaRPr lang="nl-NL" dirty="0"/>
          </a:p>
        </p:txBody>
      </p:sp>
      <p:sp>
        <p:nvSpPr>
          <p:cNvPr id="4" name="Content Placeholder 2">
            <a:extLst>
              <a:ext uri="{FF2B5EF4-FFF2-40B4-BE49-F238E27FC236}">
                <a16:creationId xmlns:a16="http://schemas.microsoft.com/office/drawing/2014/main" id="{F1B22A3D-21EC-4471-9858-14D322C89BE8}"/>
              </a:ext>
            </a:extLst>
          </p:cNvPr>
          <p:cNvSpPr txBox="1">
            <a:spLocks/>
          </p:cNvSpPr>
          <p:nvPr/>
        </p:nvSpPr>
        <p:spPr>
          <a:xfrm>
            <a:off x="5950591" y="1932220"/>
            <a:ext cx="54032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br>
              <a:rPr lang="en-US" dirty="0"/>
            </a:b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publisher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(400) =========</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send</a:t>
            </a:r>
            <a:r>
              <a:rPr lang="nl-NL" sz="1400" dirty="0">
                <a:latin typeface="Consolas" panose="020B0609020204030204" pitchFamily="49" charset="0"/>
              </a:rPr>
              <a:t> </a:t>
            </a:r>
            <a:r>
              <a:rPr lang="nl-NL" sz="1400" dirty="0" err="1">
                <a:latin typeface="Consolas" panose="020B0609020204030204" pitchFamily="49" charset="0"/>
              </a:rPr>
              <a:t>success</a:t>
            </a:r>
            <a:r>
              <a:rPr lang="nl-NL" sz="1400" dirty="0">
                <a:latin typeface="Consolas" panose="020B0609020204030204" pitchFamily="49" charset="0"/>
              </a:rPr>
              <a:t> ratio:     1.000 (80000/80000)</a:t>
            </a:r>
            <a:br>
              <a:rPr lang="nl-NL" sz="1400" dirty="0">
                <a:latin typeface="Consolas" panose="020B0609020204030204" pitchFamily="49" charset="0"/>
              </a:rPr>
            </a:br>
            <a:r>
              <a:rPr lang="nl-NL" sz="1400" dirty="0">
                <a:latin typeface="Consolas" panose="020B0609020204030204" pitchFamily="49" charset="0"/>
              </a:rPr>
              <a:t>Total Runtime (sec):          2.784</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2.669</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min (ms):       0.02</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max (ms):       139.962</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11.635</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0.534</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75.074</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30029.409</a:t>
            </a:r>
            <a:endParaRPr lang="nl-NL" dirty="0"/>
          </a:p>
        </p:txBody>
      </p:sp>
    </p:spTree>
    <p:extLst>
      <p:ext uri="{BB962C8B-B14F-4D97-AF65-F5344CB8AC3E}">
        <p14:creationId xmlns:p14="http://schemas.microsoft.com/office/powerpoint/2010/main" val="91217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C683-8C1F-4C9A-8295-FBDB41999AF0}"/>
              </a:ext>
            </a:extLst>
          </p:cNvPr>
          <p:cNvSpPr>
            <a:spLocks noGrp="1"/>
          </p:cNvSpPr>
          <p:nvPr>
            <p:ph type="title"/>
          </p:nvPr>
        </p:nvSpPr>
        <p:spPr/>
        <p:txBody>
          <a:bodyPr/>
          <a:lstStyle/>
          <a:p>
            <a:r>
              <a:rPr lang="en-US" dirty="0"/>
              <a:t>Deployment backplane concerns</a:t>
            </a:r>
            <a:endParaRPr lang="nl-NL" dirty="0"/>
          </a:p>
        </p:txBody>
      </p:sp>
      <p:sp>
        <p:nvSpPr>
          <p:cNvPr id="3" name="Content Placeholder 2">
            <a:extLst>
              <a:ext uri="{FF2B5EF4-FFF2-40B4-BE49-F238E27FC236}">
                <a16:creationId xmlns:a16="http://schemas.microsoft.com/office/drawing/2014/main" id="{37E8BA71-A201-469B-A23C-609660AC4637}"/>
              </a:ext>
            </a:extLst>
          </p:cNvPr>
          <p:cNvSpPr>
            <a:spLocks noGrp="1"/>
          </p:cNvSpPr>
          <p:nvPr>
            <p:ph idx="1"/>
          </p:nvPr>
        </p:nvSpPr>
        <p:spPr/>
        <p:txBody>
          <a:bodyPr/>
          <a:lstStyle/>
          <a:p>
            <a:r>
              <a:rPr lang="en-US" dirty="0"/>
              <a:t>Can manage a group of containers that are deployed for a simulation.</a:t>
            </a:r>
          </a:p>
          <a:p>
            <a:r>
              <a:rPr lang="en-US" dirty="0"/>
              <a:t>Can use a Docker registry from which to pull image.</a:t>
            </a:r>
          </a:p>
        </p:txBody>
      </p:sp>
    </p:spTree>
    <p:extLst>
      <p:ext uri="{BB962C8B-B14F-4D97-AF65-F5344CB8AC3E}">
        <p14:creationId xmlns:p14="http://schemas.microsoft.com/office/powerpoint/2010/main" val="227889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7E73-6C19-4D50-A7BC-B86B830A6BBF}"/>
              </a:ext>
            </a:extLst>
          </p:cNvPr>
          <p:cNvSpPr>
            <a:spLocks noGrp="1"/>
          </p:cNvSpPr>
          <p:nvPr>
            <p:ph type="title"/>
          </p:nvPr>
        </p:nvSpPr>
        <p:spPr/>
        <p:txBody>
          <a:bodyPr/>
          <a:lstStyle/>
          <a:p>
            <a:r>
              <a:rPr lang="en-US" dirty="0"/>
              <a:t>Deployment backplane requirements</a:t>
            </a:r>
            <a:endParaRPr lang="nl-NL" dirty="0"/>
          </a:p>
        </p:txBody>
      </p:sp>
      <p:sp>
        <p:nvSpPr>
          <p:cNvPr id="3" name="Content Placeholder 2">
            <a:extLst>
              <a:ext uri="{FF2B5EF4-FFF2-40B4-BE49-F238E27FC236}">
                <a16:creationId xmlns:a16="http://schemas.microsoft.com/office/drawing/2014/main" id="{B993BAED-A603-4B7A-96A7-9041F52C72CC}"/>
              </a:ext>
            </a:extLst>
          </p:cNvPr>
          <p:cNvSpPr>
            <a:spLocks noGrp="1"/>
          </p:cNvSpPr>
          <p:nvPr>
            <p:ph idx="1"/>
          </p:nvPr>
        </p:nvSpPr>
        <p:spPr/>
        <p:txBody>
          <a:bodyPr>
            <a:normAutofit fontScale="70000" lnSpcReduction="20000"/>
          </a:bodyPr>
          <a:lstStyle/>
          <a:p>
            <a:r>
              <a:rPr lang="en-US" dirty="0"/>
              <a:t>Need: Has API through which containers may status polled.</a:t>
            </a:r>
          </a:p>
          <a:p>
            <a:pPr lvl="1"/>
            <a:r>
              <a:rPr lang="en-US" dirty="0"/>
              <a:t>Failed status based on non-zero exit code.</a:t>
            </a:r>
          </a:p>
          <a:p>
            <a:pPr lvl="1"/>
            <a:r>
              <a:rPr lang="en-US" dirty="0"/>
              <a:t>Successful status based on zero exit code.</a:t>
            </a:r>
          </a:p>
          <a:p>
            <a:pPr lvl="1"/>
            <a:r>
              <a:rPr lang="en-US" dirty="0"/>
              <a:t>Running if not terminated.</a:t>
            </a:r>
          </a:p>
          <a:p>
            <a:r>
              <a:rPr lang="en-US" dirty="0"/>
              <a:t>Need: Has API which can be used as a general health check for the backplane.</a:t>
            </a:r>
          </a:p>
          <a:p>
            <a:r>
              <a:rPr lang="en-US" dirty="0"/>
              <a:t>Need: Can deploy containers based on image name and </a:t>
            </a:r>
            <a:r>
              <a:rPr lang="en-US" dirty="0" err="1"/>
              <a:t>url+port</a:t>
            </a:r>
            <a:r>
              <a:rPr lang="en-US" dirty="0"/>
              <a:t> to registry so both TNO and public registries may be used.</a:t>
            </a:r>
          </a:p>
          <a:p>
            <a:r>
              <a:rPr lang="en-US" dirty="0"/>
              <a:t>Need: Can manage multiple worker nodes.</a:t>
            </a:r>
          </a:p>
          <a:p>
            <a:r>
              <a:rPr lang="en-US" dirty="0"/>
              <a:t>Need: Is able to stop and remove containers for both running and non-running.</a:t>
            </a:r>
          </a:p>
          <a:p>
            <a:r>
              <a:rPr lang="en-US" dirty="0"/>
              <a:t>Need: Containers may be started with env var parameters.</a:t>
            </a:r>
          </a:p>
          <a:p>
            <a:r>
              <a:rPr lang="en-US" dirty="0"/>
              <a:t>Want: Light weight in terms of CPU, memory &amp; disk overhead.</a:t>
            </a:r>
          </a:p>
          <a:p>
            <a:r>
              <a:rPr lang="en-US" dirty="0"/>
              <a:t>Want: Accessible</a:t>
            </a:r>
          </a:p>
          <a:p>
            <a:r>
              <a:rPr lang="en-US" dirty="0"/>
              <a:t>Want: Do operations on groups of containers based on simulation id such as stopping, removing and polling of the status so these actions only take a single API call.</a:t>
            </a:r>
          </a:p>
          <a:p>
            <a:endParaRPr lang="en-US" dirty="0"/>
          </a:p>
          <a:p>
            <a:endParaRPr lang="nl-NL" dirty="0"/>
          </a:p>
        </p:txBody>
      </p:sp>
    </p:spTree>
    <p:extLst>
      <p:ext uri="{BB962C8B-B14F-4D97-AF65-F5344CB8AC3E}">
        <p14:creationId xmlns:p14="http://schemas.microsoft.com/office/powerpoint/2010/main" val="427452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4E17-5400-4326-9A70-F70EC7888E58}"/>
              </a:ext>
            </a:extLst>
          </p:cNvPr>
          <p:cNvSpPr>
            <a:spLocks noGrp="1"/>
          </p:cNvSpPr>
          <p:nvPr>
            <p:ph type="title"/>
          </p:nvPr>
        </p:nvSpPr>
        <p:spPr/>
        <p:txBody>
          <a:bodyPr/>
          <a:lstStyle/>
          <a:p>
            <a:r>
              <a:rPr lang="en-US" dirty="0"/>
              <a:t>Deployment backplane options</a:t>
            </a:r>
            <a:endParaRPr lang="nl-NL" dirty="0"/>
          </a:p>
        </p:txBody>
      </p:sp>
      <p:sp>
        <p:nvSpPr>
          <p:cNvPr id="3" name="Content Placeholder 2">
            <a:extLst>
              <a:ext uri="{FF2B5EF4-FFF2-40B4-BE49-F238E27FC236}">
                <a16:creationId xmlns:a16="http://schemas.microsoft.com/office/drawing/2014/main" id="{D32CBE67-6006-40CC-8822-308B10F0D49B}"/>
              </a:ext>
            </a:extLst>
          </p:cNvPr>
          <p:cNvSpPr>
            <a:spLocks noGrp="1"/>
          </p:cNvSpPr>
          <p:nvPr>
            <p:ph idx="1"/>
          </p:nvPr>
        </p:nvSpPr>
        <p:spPr/>
        <p:txBody>
          <a:bodyPr>
            <a:normAutofit fontScale="92500"/>
          </a:bodyPr>
          <a:lstStyle/>
          <a:p>
            <a:r>
              <a:rPr lang="en-US" dirty="0"/>
              <a:t>Public cloud e.g. AWS </a:t>
            </a:r>
            <a:r>
              <a:rPr lang="en-US" dirty="0" err="1"/>
              <a:t>Fargate</a:t>
            </a:r>
            <a:r>
              <a:rPr lang="en-US" dirty="0"/>
              <a:t> or Azure Container Instances</a:t>
            </a:r>
          </a:p>
          <a:p>
            <a:r>
              <a:rPr lang="en-US" dirty="0" err="1"/>
              <a:t>Hashicorp</a:t>
            </a:r>
            <a:r>
              <a:rPr lang="en-US" dirty="0"/>
              <a:t> Nomad</a:t>
            </a:r>
          </a:p>
          <a:p>
            <a:r>
              <a:rPr lang="en-US" dirty="0"/>
              <a:t>Docker swarm</a:t>
            </a:r>
          </a:p>
          <a:p>
            <a:pPr lvl="1"/>
            <a:r>
              <a:rPr lang="en-US" dirty="0"/>
              <a:t>Anna advises against this option. </a:t>
            </a:r>
            <a:r>
              <a:rPr lang="en-US" dirty="0" err="1"/>
              <a:t>Illsuited</a:t>
            </a:r>
            <a:r>
              <a:rPr lang="en-US" dirty="0"/>
              <a:t> for production.</a:t>
            </a:r>
          </a:p>
          <a:p>
            <a:r>
              <a:rPr lang="en-US" dirty="0"/>
              <a:t>Kubernetes</a:t>
            </a:r>
          </a:p>
          <a:p>
            <a:pPr lvl="1"/>
            <a:r>
              <a:rPr lang="en-US" dirty="0"/>
              <a:t>Status-quo for distributed container deployments.</a:t>
            </a:r>
          </a:p>
          <a:p>
            <a:pPr lvl="1"/>
            <a:r>
              <a:rPr lang="en-US" dirty="0"/>
              <a:t>Has REST API through which containers may be deployed &amp; status polled.</a:t>
            </a:r>
          </a:p>
          <a:p>
            <a:pPr lvl="1"/>
            <a:r>
              <a:rPr lang="en-US" dirty="0"/>
              <a:t>TBD: Has a general </a:t>
            </a:r>
            <a:r>
              <a:rPr lang="en-US" dirty="0" err="1"/>
              <a:t>healthcheck</a:t>
            </a:r>
            <a:r>
              <a:rPr lang="en-US" dirty="0"/>
              <a:t>?</a:t>
            </a:r>
          </a:p>
          <a:p>
            <a:r>
              <a:rPr lang="en-US" dirty="0"/>
              <a:t>Homebrew</a:t>
            </a:r>
          </a:p>
          <a:p>
            <a:pPr lvl="1"/>
            <a:r>
              <a:rPr lang="en-US" dirty="0"/>
              <a:t>Due to available options and investment needed, does not appear a wise choice.</a:t>
            </a:r>
            <a:endParaRPr lang="nl-NL" dirty="0"/>
          </a:p>
        </p:txBody>
      </p:sp>
    </p:spTree>
    <p:extLst>
      <p:ext uri="{BB962C8B-B14F-4D97-AF65-F5344CB8AC3E}">
        <p14:creationId xmlns:p14="http://schemas.microsoft.com/office/powerpoint/2010/main" val="7749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D6E6-C1DF-45DA-849B-50FAF5B8397A}"/>
              </a:ext>
            </a:extLst>
          </p:cNvPr>
          <p:cNvSpPr>
            <a:spLocks noGrp="1"/>
          </p:cNvSpPr>
          <p:nvPr>
            <p:ph type="title"/>
          </p:nvPr>
        </p:nvSpPr>
        <p:spPr/>
        <p:txBody>
          <a:bodyPr/>
          <a:lstStyle/>
          <a:p>
            <a:r>
              <a:rPr lang="en-US" dirty="0" err="1"/>
              <a:t>Healthcheck</a:t>
            </a:r>
            <a:r>
              <a:rPr lang="en-US" dirty="0"/>
              <a:t> system why?</a:t>
            </a:r>
            <a:endParaRPr lang="nl-NL" dirty="0"/>
          </a:p>
        </p:txBody>
      </p:sp>
      <p:sp>
        <p:nvSpPr>
          <p:cNvPr id="3" name="Content Placeholder 2">
            <a:extLst>
              <a:ext uri="{FF2B5EF4-FFF2-40B4-BE49-F238E27FC236}">
                <a16:creationId xmlns:a16="http://schemas.microsoft.com/office/drawing/2014/main" id="{0927A323-1F97-4214-8BA0-3CC3034CA530}"/>
              </a:ext>
            </a:extLst>
          </p:cNvPr>
          <p:cNvSpPr>
            <a:spLocks noGrp="1"/>
          </p:cNvSpPr>
          <p:nvPr>
            <p:ph idx="1"/>
          </p:nvPr>
        </p:nvSpPr>
        <p:spPr/>
        <p:txBody>
          <a:bodyPr>
            <a:normAutofit/>
          </a:bodyPr>
          <a:lstStyle/>
          <a:p>
            <a:r>
              <a:rPr lang="en-US" dirty="0"/>
              <a:t>Models should not exist in perpetuum if orchestrator is missing. Should terminate itself.</a:t>
            </a:r>
          </a:p>
          <a:p>
            <a:r>
              <a:rPr lang="en-US" dirty="0"/>
              <a:t>System should describe what the issue is and where it is located on the nodes that are available/healthy.</a:t>
            </a:r>
          </a:p>
          <a:p>
            <a:pPr lvl="1"/>
            <a:r>
              <a:rPr lang="en-US" dirty="0"/>
              <a:t>MSO should log an error to show an unexpected state for debugging purposes.</a:t>
            </a:r>
          </a:p>
          <a:p>
            <a:pPr lvl="1"/>
            <a:r>
              <a:rPr lang="en-US" dirty="0"/>
              <a:t>ESSIM should log an error to show an unexpected state for debugging purposes.</a:t>
            </a:r>
          </a:p>
          <a:p>
            <a:r>
              <a:rPr lang="en-US" dirty="0"/>
              <a:t>ESSIM should not accept simulations using external models if the architecture cannot deploy models successfully.</a:t>
            </a:r>
            <a:endParaRPr lang="nl-NL" dirty="0"/>
          </a:p>
        </p:txBody>
      </p:sp>
    </p:spTree>
    <p:extLst>
      <p:ext uri="{BB962C8B-B14F-4D97-AF65-F5344CB8AC3E}">
        <p14:creationId xmlns:p14="http://schemas.microsoft.com/office/powerpoint/2010/main" val="331743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40C1-04CB-4EB2-9B5C-F67F9AE0144E}"/>
              </a:ext>
            </a:extLst>
          </p:cNvPr>
          <p:cNvSpPr>
            <a:spLocks noGrp="1"/>
          </p:cNvSpPr>
          <p:nvPr>
            <p:ph type="title"/>
          </p:nvPr>
        </p:nvSpPr>
        <p:spPr/>
        <p:txBody>
          <a:bodyPr/>
          <a:lstStyle/>
          <a:p>
            <a:r>
              <a:rPr lang="en-US" dirty="0" err="1"/>
              <a:t>Healthcheck</a:t>
            </a:r>
            <a:r>
              <a:rPr lang="en-US" dirty="0"/>
              <a:t> system how? 1/2</a:t>
            </a:r>
            <a:endParaRPr lang="nl-NL" dirty="0"/>
          </a:p>
        </p:txBody>
      </p:sp>
      <p:sp>
        <p:nvSpPr>
          <p:cNvPr id="3" name="Content Placeholder 2">
            <a:extLst>
              <a:ext uri="{FF2B5EF4-FFF2-40B4-BE49-F238E27FC236}">
                <a16:creationId xmlns:a16="http://schemas.microsoft.com/office/drawing/2014/main" id="{48D26EF3-6CC2-4104-8CBD-152B0E559B1E}"/>
              </a:ext>
            </a:extLst>
          </p:cNvPr>
          <p:cNvSpPr>
            <a:spLocks noGrp="1"/>
          </p:cNvSpPr>
          <p:nvPr>
            <p:ph idx="1"/>
          </p:nvPr>
        </p:nvSpPr>
        <p:spPr/>
        <p:txBody>
          <a:bodyPr>
            <a:normAutofit fontScale="77500" lnSpcReduction="20000"/>
          </a:bodyPr>
          <a:lstStyle/>
          <a:p>
            <a:r>
              <a:rPr lang="en-US" dirty="0" err="1"/>
              <a:t>Healthchecks</a:t>
            </a:r>
            <a:r>
              <a:rPr lang="en-US" dirty="0"/>
              <a:t> using ping/pong system where unhealthy status is only set when </a:t>
            </a:r>
            <a:r>
              <a:rPr lang="en-US" dirty="0" err="1"/>
              <a:t>dependant</a:t>
            </a:r>
            <a:r>
              <a:rPr lang="en-US" dirty="0"/>
              <a:t> systems are missing/unhealthy.</a:t>
            </a:r>
          </a:p>
          <a:p>
            <a:r>
              <a:rPr lang="en-US" b="1" dirty="0" err="1"/>
              <a:t>Pingpong</a:t>
            </a:r>
            <a:r>
              <a:rPr lang="en-US" b="1" dirty="0"/>
              <a:t> interval:</a:t>
            </a:r>
            <a:r>
              <a:rPr lang="en-US" dirty="0"/>
              <a:t> every 2 seconds.</a:t>
            </a:r>
          </a:p>
          <a:p>
            <a:pPr marL="0" indent="0">
              <a:buNone/>
            </a:pPr>
            <a:endParaRPr lang="en-US" dirty="0"/>
          </a:p>
          <a:p>
            <a:r>
              <a:rPr lang="en-US" dirty="0"/>
              <a:t>ESSIM sends ping to MSO with health status.</a:t>
            </a:r>
          </a:p>
          <a:p>
            <a:pPr lvl="1"/>
            <a:r>
              <a:rPr lang="en-US" b="1" dirty="0"/>
              <a:t>Check:</a:t>
            </a:r>
            <a:r>
              <a:rPr lang="en-US" dirty="0"/>
              <a:t> ESSIM is unhealthy if MSO did not receive ping within 1.5x the </a:t>
            </a:r>
            <a:r>
              <a:rPr lang="en-US" dirty="0" err="1"/>
              <a:t>pingpong</a:t>
            </a:r>
            <a:r>
              <a:rPr lang="en-US" dirty="0"/>
              <a:t> interval or unhealthy reply.</a:t>
            </a:r>
          </a:p>
          <a:p>
            <a:pPr lvl="1"/>
            <a:r>
              <a:rPr lang="en-US" b="1" dirty="0"/>
              <a:t>Reaction:</a:t>
            </a:r>
            <a:r>
              <a:rPr lang="en-US" dirty="0"/>
              <a:t> MSO logs error that ESSIM is unhealthy.</a:t>
            </a:r>
          </a:p>
          <a:p>
            <a:pPr marL="0" indent="0">
              <a:buNone/>
            </a:pPr>
            <a:endParaRPr lang="en-US" dirty="0"/>
          </a:p>
          <a:p>
            <a:r>
              <a:rPr lang="en-US" dirty="0"/>
              <a:t>MSO replies with pong to ESSIM with health status.</a:t>
            </a:r>
          </a:p>
          <a:p>
            <a:pPr lvl="1"/>
            <a:r>
              <a:rPr lang="en-US" dirty="0"/>
              <a:t>If MSO is healthy, set health status for ESSIM to healthy.</a:t>
            </a:r>
          </a:p>
          <a:p>
            <a:pPr lvl="1"/>
            <a:r>
              <a:rPr lang="en-US" b="1" dirty="0"/>
              <a:t>Check:</a:t>
            </a:r>
            <a:r>
              <a:rPr lang="en-US" dirty="0"/>
              <a:t> MSO is unhealthy if ESSIM did not receive pong within 1.5x the </a:t>
            </a:r>
            <a:r>
              <a:rPr lang="en-US" dirty="0" err="1"/>
              <a:t>pingpong</a:t>
            </a:r>
            <a:r>
              <a:rPr lang="en-US" dirty="0"/>
              <a:t> interval or unhealthy reply.</a:t>
            </a:r>
          </a:p>
          <a:p>
            <a:pPr lvl="1"/>
            <a:r>
              <a:rPr lang="en-US" b="1" dirty="0"/>
              <a:t>Reaction:</a:t>
            </a:r>
            <a:r>
              <a:rPr lang="en-US" dirty="0"/>
              <a:t> ESSIM logs error and should not accept simulations that use external models. Also set health status of ESSIM to unhealthy.</a:t>
            </a:r>
          </a:p>
          <a:p>
            <a:endParaRPr lang="en-US" dirty="0"/>
          </a:p>
          <a:p>
            <a:pPr marL="0" indent="0">
              <a:buNone/>
            </a:pPr>
            <a:endParaRPr lang="en-US" dirty="0"/>
          </a:p>
        </p:txBody>
      </p:sp>
    </p:spTree>
    <p:extLst>
      <p:ext uri="{BB962C8B-B14F-4D97-AF65-F5344CB8AC3E}">
        <p14:creationId xmlns:p14="http://schemas.microsoft.com/office/powerpoint/2010/main" val="296663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530B-D684-4278-A723-45A8E03CAF65}"/>
              </a:ext>
            </a:extLst>
          </p:cNvPr>
          <p:cNvSpPr>
            <a:spLocks noGrp="1"/>
          </p:cNvSpPr>
          <p:nvPr>
            <p:ph type="title"/>
          </p:nvPr>
        </p:nvSpPr>
        <p:spPr/>
        <p:txBody>
          <a:bodyPr/>
          <a:lstStyle/>
          <a:p>
            <a:r>
              <a:rPr lang="en-US" dirty="0" err="1"/>
              <a:t>Healthcheck</a:t>
            </a:r>
            <a:r>
              <a:rPr lang="en-US" dirty="0"/>
              <a:t> system how? 2/2</a:t>
            </a:r>
            <a:endParaRPr lang="nl-NL" dirty="0"/>
          </a:p>
        </p:txBody>
      </p:sp>
      <p:sp>
        <p:nvSpPr>
          <p:cNvPr id="3" name="Content Placeholder 2">
            <a:extLst>
              <a:ext uri="{FF2B5EF4-FFF2-40B4-BE49-F238E27FC236}">
                <a16:creationId xmlns:a16="http://schemas.microsoft.com/office/drawing/2014/main" id="{592497E7-82AF-4FB7-A249-BBAAA0097F36}"/>
              </a:ext>
            </a:extLst>
          </p:cNvPr>
          <p:cNvSpPr>
            <a:spLocks noGrp="1"/>
          </p:cNvSpPr>
          <p:nvPr>
            <p:ph idx="1"/>
          </p:nvPr>
        </p:nvSpPr>
        <p:spPr/>
        <p:txBody>
          <a:bodyPr>
            <a:normAutofit lnSpcReduction="10000"/>
          </a:bodyPr>
          <a:lstStyle/>
          <a:p>
            <a:r>
              <a:rPr lang="en-US" dirty="0"/>
              <a:t>MSO sends ping to Model with health status.</a:t>
            </a:r>
          </a:p>
          <a:p>
            <a:pPr lvl="1"/>
            <a:r>
              <a:rPr lang="en-US" b="1" dirty="0"/>
              <a:t>Check:</a:t>
            </a:r>
            <a:r>
              <a:rPr lang="en-US" dirty="0"/>
              <a:t> MSO is unhealthy if Model did not receive ping within 1.5x the </a:t>
            </a:r>
            <a:r>
              <a:rPr lang="en-US" dirty="0" err="1"/>
              <a:t>pingpong</a:t>
            </a:r>
            <a:r>
              <a:rPr lang="en-US" dirty="0"/>
              <a:t> interval or unhealthy reply.</a:t>
            </a:r>
          </a:p>
          <a:p>
            <a:pPr lvl="1"/>
            <a:r>
              <a:rPr lang="en-US" b="1" dirty="0"/>
              <a:t>Reaction:</a:t>
            </a:r>
            <a:r>
              <a:rPr lang="en-US" dirty="0"/>
              <a:t> Models logs error that MSO is unhealthy and terminates.</a:t>
            </a:r>
          </a:p>
          <a:p>
            <a:pPr lvl="1"/>
            <a:r>
              <a:rPr lang="en-US" dirty="0"/>
              <a:t>(See next slide for pong)</a:t>
            </a:r>
          </a:p>
          <a:p>
            <a:pPr marL="0" indent="0">
              <a:buNone/>
            </a:pPr>
            <a:endParaRPr lang="en-US" dirty="0"/>
          </a:p>
          <a:p>
            <a:r>
              <a:rPr lang="en-US" dirty="0"/>
              <a:t>MSO uses API to deployment backplane to check status on backplane.</a:t>
            </a:r>
          </a:p>
          <a:p>
            <a:pPr lvl="1"/>
            <a:r>
              <a:rPr lang="en-US" dirty="0"/>
              <a:t>If successfully response, MSO should set healthy status.</a:t>
            </a:r>
          </a:p>
          <a:p>
            <a:pPr lvl="1"/>
            <a:r>
              <a:rPr lang="en-US" b="1" dirty="0"/>
              <a:t>Check:</a:t>
            </a:r>
            <a:r>
              <a:rPr lang="en-US" dirty="0"/>
              <a:t> Expect a reply and check if backplane is healthy.</a:t>
            </a:r>
          </a:p>
          <a:p>
            <a:pPr lvl="1"/>
            <a:r>
              <a:rPr lang="en-US" b="1" dirty="0"/>
              <a:t>Reaction:</a:t>
            </a:r>
            <a:r>
              <a:rPr lang="en-US" dirty="0"/>
              <a:t> If deployment backplane is not reachable or unhealthy, MSO will set unhealthy status.</a:t>
            </a:r>
            <a:endParaRPr lang="nl-NL" dirty="0"/>
          </a:p>
        </p:txBody>
      </p:sp>
    </p:spTree>
    <p:extLst>
      <p:ext uri="{BB962C8B-B14F-4D97-AF65-F5344CB8AC3E}">
        <p14:creationId xmlns:p14="http://schemas.microsoft.com/office/powerpoint/2010/main" val="410947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6A0D-8435-4E11-B517-98BF519317C5}"/>
              </a:ext>
            </a:extLst>
          </p:cNvPr>
          <p:cNvSpPr>
            <a:spLocks noGrp="1"/>
          </p:cNvSpPr>
          <p:nvPr>
            <p:ph type="title"/>
          </p:nvPr>
        </p:nvSpPr>
        <p:spPr/>
        <p:txBody>
          <a:bodyPr/>
          <a:lstStyle/>
          <a:p>
            <a:r>
              <a:rPr lang="en-US" dirty="0"/>
              <a:t>Simulation </a:t>
            </a:r>
            <a:r>
              <a:rPr lang="en-US" dirty="0" err="1"/>
              <a:t>healthcheck</a:t>
            </a:r>
            <a:r>
              <a:rPr lang="en-US" dirty="0"/>
              <a:t> system</a:t>
            </a:r>
            <a:endParaRPr lang="nl-NL" dirty="0"/>
          </a:p>
        </p:txBody>
      </p:sp>
      <p:sp>
        <p:nvSpPr>
          <p:cNvPr id="3" name="Content Placeholder 2">
            <a:extLst>
              <a:ext uri="{FF2B5EF4-FFF2-40B4-BE49-F238E27FC236}">
                <a16:creationId xmlns:a16="http://schemas.microsoft.com/office/drawing/2014/main" id="{3A343274-889A-4B9C-94C6-1DCD09730C58}"/>
              </a:ext>
            </a:extLst>
          </p:cNvPr>
          <p:cNvSpPr>
            <a:spLocks noGrp="1"/>
          </p:cNvSpPr>
          <p:nvPr>
            <p:ph idx="1"/>
          </p:nvPr>
        </p:nvSpPr>
        <p:spPr/>
        <p:txBody>
          <a:bodyPr>
            <a:normAutofit fontScale="70000" lnSpcReduction="20000"/>
          </a:bodyPr>
          <a:lstStyle/>
          <a:p>
            <a:r>
              <a:rPr lang="en-US" dirty="0"/>
              <a:t>Uses ping/pong </a:t>
            </a:r>
            <a:r>
              <a:rPr lang="en-US" dirty="0" err="1"/>
              <a:t>healthcheck</a:t>
            </a:r>
            <a:r>
              <a:rPr lang="en-US" dirty="0"/>
              <a:t> system.</a:t>
            </a:r>
          </a:p>
          <a:p>
            <a:r>
              <a:rPr lang="en-US" dirty="0"/>
              <a:t>Independent of component health, integrity of simulations must be maintained.</a:t>
            </a:r>
          </a:p>
          <a:p>
            <a:r>
              <a:rPr lang="en-US" dirty="0"/>
              <a:t>ESSIM simulations should know if the simulation is tainted due to unhealthy behaviors and who the cause is.</a:t>
            </a:r>
          </a:p>
          <a:p>
            <a:pPr marL="0" indent="0">
              <a:buNone/>
            </a:pPr>
            <a:endParaRPr lang="en-US" dirty="0"/>
          </a:p>
          <a:p>
            <a:r>
              <a:rPr lang="en-US" dirty="0"/>
              <a:t>Model replies with pong to MSO with health status.</a:t>
            </a:r>
          </a:p>
          <a:p>
            <a:pPr lvl="1"/>
            <a:r>
              <a:rPr lang="en-US" b="1" dirty="0"/>
              <a:t>Check:</a:t>
            </a:r>
            <a:r>
              <a:rPr lang="en-US" dirty="0"/>
              <a:t> Model is unhealthy if MSO did not receive pong within 1.5x the </a:t>
            </a:r>
            <a:r>
              <a:rPr lang="en-US" dirty="0" err="1"/>
              <a:t>pingpong</a:t>
            </a:r>
            <a:r>
              <a:rPr lang="en-US" dirty="0"/>
              <a:t> interval or unhealthy reply.</a:t>
            </a:r>
          </a:p>
          <a:p>
            <a:pPr lvl="1"/>
            <a:r>
              <a:rPr lang="en-US" b="1" dirty="0"/>
              <a:t>Reaction:</a:t>
            </a:r>
            <a:r>
              <a:rPr lang="en-US" dirty="0"/>
              <a:t> MSO logs error that model is unhealthy and sends </a:t>
            </a:r>
            <a:r>
              <a:rPr lang="en-US" dirty="0" err="1"/>
              <a:t>UnhealthyModel</a:t>
            </a:r>
            <a:r>
              <a:rPr lang="en-US" dirty="0"/>
              <a:t> to ESSIM. ESSIM should log unhealthy state as an error and terminate the simulation as unsuccessful.</a:t>
            </a:r>
          </a:p>
          <a:p>
            <a:endParaRPr lang="en-US" dirty="0"/>
          </a:p>
          <a:p>
            <a:r>
              <a:rPr lang="en-US" dirty="0"/>
              <a:t>MSO uses API to deployment backplane to check status on models.</a:t>
            </a:r>
          </a:p>
          <a:p>
            <a:pPr lvl="1"/>
            <a:r>
              <a:rPr lang="en-US" b="1" dirty="0"/>
              <a:t>Check:</a:t>
            </a:r>
            <a:r>
              <a:rPr lang="en-US" dirty="0"/>
              <a:t> Expect a reply and each model should be running, failed or successful.</a:t>
            </a:r>
          </a:p>
          <a:p>
            <a:pPr lvl="1"/>
            <a:r>
              <a:rPr lang="en-US" b="1" dirty="0"/>
              <a:t>Reaction:</a:t>
            </a:r>
            <a:r>
              <a:rPr lang="en-US" dirty="0"/>
              <a:t> MSO sends </a:t>
            </a:r>
            <a:r>
              <a:rPr lang="en-US" dirty="0" err="1"/>
              <a:t>ModelHasTerminatedSuccessfully</a:t>
            </a:r>
            <a:r>
              <a:rPr lang="en-US" dirty="0"/>
              <a:t> or </a:t>
            </a:r>
            <a:r>
              <a:rPr lang="en-US" dirty="0" err="1"/>
              <a:t>ModelhasTerminatedFailed</a:t>
            </a:r>
            <a:r>
              <a:rPr lang="en-US" dirty="0"/>
              <a:t> to ESSIM if model has terminated with </a:t>
            </a:r>
            <a:r>
              <a:rPr lang="en-US" dirty="0" err="1"/>
              <a:t>exitcode</a:t>
            </a:r>
            <a:r>
              <a:rPr lang="en-US" dirty="0"/>
              <a:t> 0 or non-0 respectively according to deployment backplane. If there is an issue with reaching the backplane, set unhealthy status for MSO.</a:t>
            </a:r>
          </a:p>
          <a:p>
            <a:endParaRPr lang="nl-NL" dirty="0"/>
          </a:p>
        </p:txBody>
      </p:sp>
    </p:spTree>
    <p:extLst>
      <p:ext uri="{BB962C8B-B14F-4D97-AF65-F5344CB8AC3E}">
        <p14:creationId xmlns:p14="http://schemas.microsoft.com/office/powerpoint/2010/main" val="324073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EBB7-A273-49AD-B7B7-86AFE12E09B8}"/>
              </a:ext>
            </a:extLst>
          </p:cNvPr>
          <p:cNvSpPr>
            <a:spLocks noGrp="1"/>
          </p:cNvSpPr>
          <p:nvPr>
            <p:ph type="title"/>
          </p:nvPr>
        </p:nvSpPr>
        <p:spPr/>
        <p:txBody>
          <a:bodyPr/>
          <a:lstStyle/>
          <a:p>
            <a:r>
              <a:rPr lang="en-US" dirty="0"/>
              <a:t>Architecture overview future work</a:t>
            </a:r>
            <a:endParaRPr lang="nl-NL" dirty="0"/>
          </a:p>
        </p:txBody>
      </p:sp>
      <p:sp>
        <p:nvSpPr>
          <p:cNvPr id="3" name="Content Placeholder 2">
            <a:extLst>
              <a:ext uri="{FF2B5EF4-FFF2-40B4-BE49-F238E27FC236}">
                <a16:creationId xmlns:a16="http://schemas.microsoft.com/office/drawing/2014/main" id="{85CC7640-2D4C-413F-A7FD-B33BD7457BE0}"/>
              </a:ext>
            </a:extLst>
          </p:cNvPr>
          <p:cNvSpPr>
            <a:spLocks noGrp="1"/>
          </p:cNvSpPr>
          <p:nvPr>
            <p:ph idx="1"/>
          </p:nvPr>
        </p:nvSpPr>
        <p:spPr/>
        <p:txBody>
          <a:bodyPr/>
          <a:lstStyle/>
          <a:p>
            <a:r>
              <a:rPr lang="en-US" dirty="0"/>
              <a:t>Add an external model registry so configurations aren’t repeated across simulations.</a:t>
            </a:r>
            <a:endParaRPr lang="nl-NL" dirty="0"/>
          </a:p>
        </p:txBody>
      </p:sp>
      <p:pic>
        <p:nvPicPr>
          <p:cNvPr id="5" name="Picture 4">
            <a:extLst>
              <a:ext uri="{FF2B5EF4-FFF2-40B4-BE49-F238E27FC236}">
                <a16:creationId xmlns:a16="http://schemas.microsoft.com/office/drawing/2014/main" id="{4829E4C8-3115-4C0B-9E07-DF49C3D02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093" y="2511425"/>
            <a:ext cx="6867525" cy="3981450"/>
          </a:xfrm>
          <a:prstGeom prst="rect">
            <a:avLst/>
          </a:prstGeom>
        </p:spPr>
      </p:pic>
    </p:spTree>
    <p:extLst>
      <p:ext uri="{BB962C8B-B14F-4D97-AF65-F5344CB8AC3E}">
        <p14:creationId xmlns:p14="http://schemas.microsoft.com/office/powerpoint/2010/main" val="408601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3AC1-E5F2-40B4-9E8E-71451AED88DB}"/>
              </a:ext>
            </a:extLst>
          </p:cNvPr>
          <p:cNvSpPr>
            <a:spLocks noGrp="1"/>
          </p:cNvSpPr>
          <p:nvPr>
            <p:ph type="title"/>
          </p:nvPr>
        </p:nvSpPr>
        <p:spPr/>
        <p:txBody>
          <a:bodyPr/>
          <a:lstStyle/>
          <a:p>
            <a:r>
              <a:rPr lang="en-US" dirty="0"/>
              <a:t>Deployment backplane tools</a:t>
            </a:r>
            <a:endParaRPr lang="nl-NL" dirty="0"/>
          </a:p>
        </p:txBody>
      </p:sp>
      <p:sp>
        <p:nvSpPr>
          <p:cNvPr id="3" name="Content Placeholder 2">
            <a:extLst>
              <a:ext uri="{FF2B5EF4-FFF2-40B4-BE49-F238E27FC236}">
                <a16:creationId xmlns:a16="http://schemas.microsoft.com/office/drawing/2014/main" id="{39EFFD8A-A9E0-4432-8BEC-A64169C47823}"/>
              </a:ext>
            </a:extLst>
          </p:cNvPr>
          <p:cNvSpPr>
            <a:spLocks noGrp="1"/>
          </p:cNvSpPr>
          <p:nvPr>
            <p:ph idx="1"/>
          </p:nvPr>
        </p:nvSpPr>
        <p:spPr>
          <a:xfrm>
            <a:off x="838200" y="1544716"/>
            <a:ext cx="10515600" cy="5313284"/>
          </a:xfrm>
        </p:spPr>
        <p:txBody>
          <a:bodyPr>
            <a:normAutofit fontScale="55000" lnSpcReduction="20000"/>
          </a:bodyPr>
          <a:lstStyle/>
          <a:p>
            <a:r>
              <a:rPr lang="en-US" dirty="0"/>
              <a:t>Kubernetes (K3S)</a:t>
            </a:r>
          </a:p>
          <a:p>
            <a:pPr lvl="1"/>
            <a:r>
              <a:rPr lang="en-US" dirty="0"/>
              <a:t>K3S distro suits small clusters quite well / lightweight.</a:t>
            </a:r>
          </a:p>
          <a:p>
            <a:pPr lvl="1"/>
            <a:r>
              <a:rPr lang="en-US" dirty="0"/>
              <a:t>Integrated load balancer.</a:t>
            </a:r>
          </a:p>
          <a:p>
            <a:pPr lvl="1"/>
            <a:r>
              <a:rPr lang="en-US" dirty="0"/>
              <a:t>Server/master &amp; client/node may be used on same machine but impacts performance.</a:t>
            </a:r>
          </a:p>
          <a:p>
            <a:pPr lvl="1"/>
            <a:r>
              <a:rPr lang="en-US" dirty="0"/>
              <a:t>Public cloud Kubernetes-managed clusters are available e.g. Azure Instances.</a:t>
            </a:r>
          </a:p>
          <a:p>
            <a:pPr lvl="1"/>
            <a:r>
              <a:rPr lang="en-US" dirty="0"/>
              <a:t>Kubernetes standard is opensource community managed.</a:t>
            </a:r>
          </a:p>
          <a:p>
            <a:pPr lvl="1"/>
            <a:r>
              <a:rPr lang="en-US" dirty="0"/>
              <a:t>Has a software-defined networking model, built-in monitoring.</a:t>
            </a:r>
          </a:p>
          <a:p>
            <a:pPr lvl="1"/>
            <a:r>
              <a:rPr lang="en-US" dirty="0"/>
              <a:t>K3S distro already has 18K stars on </a:t>
            </a:r>
            <a:r>
              <a:rPr lang="en-US" dirty="0" err="1"/>
              <a:t>Github</a:t>
            </a:r>
            <a:r>
              <a:rPr lang="en-US" dirty="0"/>
              <a:t>, let alone the 82K stars of the main K8S project.</a:t>
            </a:r>
          </a:p>
          <a:p>
            <a:r>
              <a:rPr lang="en-US" dirty="0"/>
              <a:t>Nomad </a:t>
            </a:r>
            <a:r>
              <a:rPr lang="en-US" dirty="0" err="1"/>
              <a:t>Hashicorp</a:t>
            </a:r>
            <a:endParaRPr lang="en-US" dirty="0"/>
          </a:p>
          <a:p>
            <a:pPr lvl="1"/>
            <a:r>
              <a:rPr lang="en-US" dirty="0"/>
              <a:t>Single binary agent -&gt; Easy to set up.</a:t>
            </a:r>
          </a:p>
          <a:p>
            <a:pPr lvl="1"/>
            <a:r>
              <a:rPr lang="en-US" dirty="0"/>
              <a:t>Can deploy non-container applications as well and Windows support.</a:t>
            </a:r>
          </a:p>
          <a:p>
            <a:pPr lvl="1"/>
            <a:r>
              <a:rPr lang="en-US" dirty="0"/>
              <a:t>Integrated </a:t>
            </a:r>
            <a:r>
              <a:rPr lang="en-US" dirty="0" err="1"/>
              <a:t>toolsuit</a:t>
            </a:r>
            <a:r>
              <a:rPr lang="en-US" dirty="0"/>
              <a:t> with terraform (infra as code), vault (secrets management) &amp; others.</a:t>
            </a:r>
          </a:p>
          <a:p>
            <a:pPr lvl="1"/>
            <a:r>
              <a:rPr lang="en-US" dirty="0"/>
              <a:t>Uses separately configured load balancer.</a:t>
            </a:r>
          </a:p>
          <a:p>
            <a:pPr lvl="1"/>
            <a:r>
              <a:rPr lang="en-US" dirty="0"/>
              <a:t>Uses HCL language (alternative to YAML/JSON)</a:t>
            </a:r>
          </a:p>
          <a:p>
            <a:pPr lvl="1"/>
            <a:r>
              <a:rPr lang="en-US" dirty="0"/>
              <a:t>Must be self-hosted / on-premise.</a:t>
            </a:r>
          </a:p>
          <a:p>
            <a:pPr lvl="1"/>
            <a:r>
              <a:rPr lang="en-US" dirty="0"/>
              <a:t>Simpler &amp; easier to deploy &amp; maintain. For example: https://thenewstack.io/conductor-why-we-migrated-from-kubernetes-to-nomad/</a:t>
            </a:r>
          </a:p>
          <a:p>
            <a:pPr lvl="1"/>
            <a:r>
              <a:rPr lang="en-US" dirty="0"/>
              <a:t>Relatively small community / popularity (only 10K stars </a:t>
            </a:r>
            <a:r>
              <a:rPr lang="en-US" dirty="0" err="1"/>
              <a:t>Github</a:t>
            </a:r>
            <a:r>
              <a:rPr lang="en-US" dirty="0"/>
              <a:t>)</a:t>
            </a:r>
          </a:p>
          <a:p>
            <a:pPr lvl="1"/>
            <a:r>
              <a:rPr lang="en-US" dirty="0"/>
              <a:t>No overlay networking model (see </a:t>
            </a:r>
            <a:r>
              <a:rPr lang="en-US" dirty="0" err="1"/>
              <a:t>Consol</a:t>
            </a:r>
            <a:r>
              <a:rPr lang="en-US" dirty="0"/>
              <a:t>) &amp; monitoring may be deployed with </a:t>
            </a:r>
            <a:r>
              <a:rPr lang="en-US" dirty="0" err="1"/>
              <a:t>Consol</a:t>
            </a:r>
            <a:r>
              <a:rPr lang="en-US" dirty="0"/>
              <a:t> or </a:t>
            </a:r>
            <a:r>
              <a:rPr lang="en-US" dirty="0" err="1"/>
              <a:t>Promotheus</a:t>
            </a:r>
            <a:r>
              <a:rPr lang="en-US" dirty="0"/>
              <a:t>.</a:t>
            </a:r>
          </a:p>
          <a:p>
            <a:pPr lvl="1"/>
            <a:r>
              <a:rPr lang="en-US" dirty="0"/>
              <a:t>Needs </a:t>
            </a:r>
            <a:r>
              <a:rPr lang="en-US" dirty="0" err="1"/>
              <a:t>Consol</a:t>
            </a:r>
            <a:r>
              <a:rPr lang="en-US" dirty="0"/>
              <a:t> (another binary) for service discovery, configuration key/value store &amp; transparent, mutual TLS between nodes</a:t>
            </a:r>
          </a:p>
          <a:p>
            <a:pPr lvl="1"/>
            <a:r>
              <a:rPr lang="en-US" dirty="0"/>
              <a:t>Not standardized, managed by </a:t>
            </a:r>
            <a:r>
              <a:rPr lang="en-US" dirty="0" err="1"/>
              <a:t>Hashicorp</a:t>
            </a:r>
            <a:r>
              <a:rPr lang="en-US" dirty="0"/>
              <a:t> company</a:t>
            </a:r>
          </a:p>
          <a:p>
            <a:pPr lvl="1"/>
            <a:r>
              <a:rPr lang="en-US" dirty="0"/>
              <a:t>Lightweight as most features need to be added and K8S have them ready to go. Faster than K8S and can handle much higher scale (2 million containers challenge).</a:t>
            </a:r>
          </a:p>
          <a:p>
            <a:pPr marL="457200" lvl="1" indent="0">
              <a:buNone/>
            </a:pPr>
            <a:endParaRPr lang="en-US" dirty="0"/>
          </a:p>
          <a:p>
            <a:pPr marL="457200" lvl="1" indent="0">
              <a:buNone/>
            </a:pPr>
            <a:r>
              <a:rPr lang="en-US" dirty="0"/>
              <a:t>Nice collection of blogs: https://redhatspain.com/kubernetes-alternatives/</a:t>
            </a:r>
          </a:p>
          <a:p>
            <a:pPr marL="457200" lvl="1" indent="0">
              <a:buNone/>
            </a:pPr>
            <a:r>
              <a:rPr lang="nl-NL" b="1" dirty="0" err="1"/>
              <a:t>Conclusion</a:t>
            </a:r>
            <a:r>
              <a:rPr lang="nl-NL" b="1" dirty="0"/>
              <a:t>:</a:t>
            </a:r>
            <a:r>
              <a:rPr lang="nl-NL" dirty="0"/>
              <a:t> K3S </a:t>
            </a:r>
            <a:r>
              <a:rPr lang="nl-NL" dirty="0" err="1"/>
              <a:t>will</a:t>
            </a:r>
            <a:r>
              <a:rPr lang="nl-NL" dirty="0"/>
              <a:t> </a:t>
            </a:r>
            <a:r>
              <a:rPr lang="nl-NL" dirty="0" err="1"/>
              <a:t>work</a:t>
            </a:r>
            <a:r>
              <a:rPr lang="nl-NL" dirty="0"/>
              <a:t> </a:t>
            </a:r>
            <a:r>
              <a:rPr lang="nl-NL" dirty="0" err="1"/>
              <a:t>while</a:t>
            </a:r>
            <a:r>
              <a:rPr lang="nl-NL" dirty="0"/>
              <a:t> </a:t>
            </a:r>
            <a:r>
              <a:rPr lang="nl-NL" dirty="0" err="1"/>
              <a:t>Nomad</a:t>
            </a:r>
            <a:r>
              <a:rPr lang="nl-NL" dirty="0"/>
              <a:t> </a:t>
            </a:r>
            <a:r>
              <a:rPr lang="nl-NL" dirty="0" err="1"/>
              <a:t>will</a:t>
            </a:r>
            <a:r>
              <a:rPr lang="nl-NL" dirty="0"/>
              <a:t> </a:t>
            </a:r>
            <a:r>
              <a:rPr lang="nl-NL" dirty="0" err="1"/>
              <a:t>probably</a:t>
            </a:r>
            <a:r>
              <a:rPr lang="nl-NL" dirty="0"/>
              <a:t> </a:t>
            </a:r>
            <a:r>
              <a:rPr lang="nl-NL" dirty="0" err="1"/>
              <a:t>work</a:t>
            </a:r>
            <a:r>
              <a:rPr lang="nl-NL" dirty="0"/>
              <a:t>. </a:t>
            </a:r>
            <a:r>
              <a:rPr lang="nl-NL" dirty="0" err="1"/>
              <a:t>Nomad</a:t>
            </a:r>
            <a:r>
              <a:rPr lang="nl-NL" dirty="0"/>
              <a:t> </a:t>
            </a:r>
            <a:r>
              <a:rPr lang="nl-NL" dirty="0" err="1"/>
              <a:t>worth</a:t>
            </a:r>
            <a:r>
              <a:rPr lang="nl-NL" dirty="0"/>
              <a:t> </a:t>
            </a:r>
            <a:r>
              <a:rPr lang="nl-NL" dirty="0" err="1"/>
              <a:t>an</a:t>
            </a:r>
            <a:r>
              <a:rPr lang="nl-NL" dirty="0"/>
              <a:t> experiment </a:t>
            </a:r>
            <a:r>
              <a:rPr lang="nl-NL" dirty="0" err="1"/>
              <a:t>to</a:t>
            </a:r>
            <a:r>
              <a:rPr lang="nl-NL" dirty="0"/>
              <a:t> </a:t>
            </a:r>
            <a:r>
              <a:rPr lang="nl-NL" dirty="0" err="1"/>
              <a:t>gain</a:t>
            </a:r>
            <a:r>
              <a:rPr lang="nl-NL" dirty="0"/>
              <a:t> </a:t>
            </a:r>
            <a:r>
              <a:rPr lang="nl-NL" dirty="0" err="1"/>
              <a:t>experience</a:t>
            </a:r>
            <a:r>
              <a:rPr lang="nl-NL" dirty="0"/>
              <a:t> on </a:t>
            </a:r>
            <a:r>
              <a:rPr lang="nl-NL" dirty="0" err="1"/>
              <a:t>the</a:t>
            </a:r>
            <a:r>
              <a:rPr lang="nl-NL" dirty="0"/>
              <a:t> tool </a:t>
            </a:r>
            <a:r>
              <a:rPr lang="nl-NL" dirty="0" err="1"/>
              <a:t>although</a:t>
            </a:r>
            <a:r>
              <a:rPr lang="nl-NL" dirty="0"/>
              <a:t> time does </a:t>
            </a:r>
            <a:r>
              <a:rPr lang="nl-NL" dirty="0" err="1"/>
              <a:t>not</a:t>
            </a:r>
            <a:r>
              <a:rPr lang="nl-NL" dirty="0"/>
              <a:t> </a:t>
            </a:r>
            <a:r>
              <a:rPr lang="nl-NL" dirty="0" err="1"/>
              <a:t>appear</a:t>
            </a:r>
            <a:r>
              <a:rPr lang="nl-NL" dirty="0"/>
              <a:t> </a:t>
            </a:r>
            <a:r>
              <a:rPr lang="nl-NL" dirty="0" err="1"/>
              <a:t>to</a:t>
            </a:r>
            <a:r>
              <a:rPr lang="nl-NL" dirty="0"/>
              <a:t> permit? </a:t>
            </a:r>
            <a:r>
              <a:rPr lang="nl-NL" dirty="0" err="1"/>
              <a:t>So</a:t>
            </a:r>
            <a:r>
              <a:rPr lang="nl-NL" dirty="0"/>
              <a:t> K3S? Yes we chose K3S.</a:t>
            </a:r>
          </a:p>
        </p:txBody>
      </p:sp>
    </p:spTree>
    <p:extLst>
      <p:ext uri="{BB962C8B-B14F-4D97-AF65-F5344CB8AC3E}">
        <p14:creationId xmlns:p14="http://schemas.microsoft.com/office/powerpoint/2010/main" val="300501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B92-2B72-4024-AD63-5D10DF868895}"/>
              </a:ext>
            </a:extLst>
          </p:cNvPr>
          <p:cNvSpPr>
            <a:spLocks noGrp="1"/>
          </p:cNvSpPr>
          <p:nvPr>
            <p:ph type="title"/>
          </p:nvPr>
        </p:nvSpPr>
        <p:spPr/>
        <p:txBody>
          <a:bodyPr/>
          <a:lstStyle/>
          <a:p>
            <a:r>
              <a:rPr lang="en-US" dirty="0"/>
              <a:t>Architecture overview</a:t>
            </a:r>
            <a:endParaRPr lang="nl-NL" dirty="0"/>
          </a:p>
        </p:txBody>
      </p:sp>
      <p:pic>
        <p:nvPicPr>
          <p:cNvPr id="5" name="Content Placeholder 4">
            <a:extLst>
              <a:ext uri="{FF2B5EF4-FFF2-40B4-BE49-F238E27FC236}">
                <a16:creationId xmlns:a16="http://schemas.microsoft.com/office/drawing/2014/main" id="{3E1FDF09-5AC2-4507-92DB-2CBC8D477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237" y="2020094"/>
            <a:ext cx="6867525" cy="3962400"/>
          </a:xfrm>
        </p:spPr>
      </p:pic>
    </p:spTree>
    <p:extLst>
      <p:ext uri="{BB962C8B-B14F-4D97-AF65-F5344CB8AC3E}">
        <p14:creationId xmlns:p14="http://schemas.microsoft.com/office/powerpoint/2010/main" val="206707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58A1-F471-4A41-8E1D-65BB692E6EAE}"/>
              </a:ext>
            </a:extLst>
          </p:cNvPr>
          <p:cNvSpPr>
            <a:spLocks noGrp="1"/>
          </p:cNvSpPr>
          <p:nvPr>
            <p:ph type="title"/>
          </p:nvPr>
        </p:nvSpPr>
        <p:spPr/>
        <p:txBody>
          <a:bodyPr/>
          <a:lstStyle/>
          <a:p>
            <a:r>
              <a:rPr lang="en-US" dirty="0"/>
              <a:t>Deployment backplane options</a:t>
            </a:r>
            <a:endParaRPr lang="nl-NL" dirty="0"/>
          </a:p>
        </p:txBody>
      </p:sp>
      <p:sp>
        <p:nvSpPr>
          <p:cNvPr id="3" name="Content Placeholder 2">
            <a:extLst>
              <a:ext uri="{FF2B5EF4-FFF2-40B4-BE49-F238E27FC236}">
                <a16:creationId xmlns:a16="http://schemas.microsoft.com/office/drawing/2014/main" id="{49F94787-7BBE-4E73-99CE-62EFC8BA9041}"/>
              </a:ext>
            </a:extLst>
          </p:cNvPr>
          <p:cNvSpPr>
            <a:spLocks noGrp="1"/>
          </p:cNvSpPr>
          <p:nvPr>
            <p:ph idx="1"/>
          </p:nvPr>
        </p:nvSpPr>
        <p:spPr/>
        <p:txBody>
          <a:bodyPr/>
          <a:lstStyle/>
          <a:p>
            <a:r>
              <a:rPr lang="en-US" dirty="0"/>
              <a:t>K3S</a:t>
            </a:r>
          </a:p>
          <a:p>
            <a:pPr lvl="1"/>
            <a:r>
              <a:rPr lang="en-US" dirty="0"/>
              <a:t>Azure</a:t>
            </a:r>
          </a:p>
          <a:p>
            <a:pPr lvl="1"/>
            <a:r>
              <a:rPr lang="en-US" dirty="0"/>
              <a:t>AWS</a:t>
            </a:r>
          </a:p>
          <a:p>
            <a:pPr lvl="1"/>
            <a:r>
              <a:rPr lang="en-US" dirty="0"/>
              <a:t>On-Premise GEIS </a:t>
            </a:r>
            <a:r>
              <a:rPr lang="en-US" dirty="0">
                <a:sym typeface="Wingdings" panose="05000000000000000000" pitchFamily="2" charset="2"/>
              </a:rPr>
              <a:t> Public cloud would need money which we do not have, GEIS we already have (free to us)</a:t>
            </a:r>
            <a:endParaRPr lang="en-US" dirty="0"/>
          </a:p>
          <a:p>
            <a:r>
              <a:rPr lang="en-US" dirty="0"/>
              <a:t>Nomad</a:t>
            </a:r>
          </a:p>
          <a:p>
            <a:pPr lvl="1"/>
            <a:r>
              <a:rPr lang="en-US" dirty="0"/>
              <a:t>On-Premise GEIS</a:t>
            </a:r>
            <a:endParaRPr lang="nl-NL" dirty="0"/>
          </a:p>
        </p:txBody>
      </p:sp>
    </p:spTree>
    <p:extLst>
      <p:ext uri="{BB962C8B-B14F-4D97-AF65-F5344CB8AC3E}">
        <p14:creationId xmlns:p14="http://schemas.microsoft.com/office/powerpoint/2010/main" val="56543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C78C-62F5-4293-86FB-40298A122094}"/>
              </a:ext>
            </a:extLst>
          </p:cNvPr>
          <p:cNvSpPr>
            <a:spLocks noGrp="1"/>
          </p:cNvSpPr>
          <p:nvPr>
            <p:ph type="title"/>
          </p:nvPr>
        </p:nvSpPr>
        <p:spPr/>
        <p:txBody>
          <a:bodyPr/>
          <a:lstStyle/>
          <a:p>
            <a:r>
              <a:rPr lang="en-US" dirty="0"/>
              <a:t>MQTT messages</a:t>
            </a:r>
            <a:endParaRPr lang="nl-NL" dirty="0"/>
          </a:p>
        </p:txBody>
      </p:sp>
      <p:sp>
        <p:nvSpPr>
          <p:cNvPr id="3" name="Content Placeholder 2">
            <a:extLst>
              <a:ext uri="{FF2B5EF4-FFF2-40B4-BE49-F238E27FC236}">
                <a16:creationId xmlns:a16="http://schemas.microsoft.com/office/drawing/2014/main" id="{488876CB-8FCB-4989-A5E3-1FF61F228986}"/>
              </a:ext>
            </a:extLst>
          </p:cNvPr>
          <p:cNvSpPr>
            <a:spLocks noGrp="1"/>
          </p:cNvSpPr>
          <p:nvPr>
            <p:ph idx="1"/>
          </p:nvPr>
        </p:nvSpPr>
        <p:spPr/>
        <p:txBody>
          <a:bodyPr>
            <a:normAutofit fontScale="77500" lnSpcReduction="20000"/>
          </a:bodyPr>
          <a:lstStyle/>
          <a:p>
            <a:r>
              <a:rPr lang="en-US" dirty="0" err="1"/>
              <a:t>DeployModels</a:t>
            </a:r>
            <a:endParaRPr lang="en-US" dirty="0"/>
          </a:p>
          <a:p>
            <a:r>
              <a:rPr lang="en-US" dirty="0" err="1"/>
              <a:t>ReadyForProcessing</a:t>
            </a:r>
            <a:endParaRPr lang="en-US" dirty="0"/>
          </a:p>
          <a:p>
            <a:r>
              <a:rPr lang="en-US" dirty="0" err="1"/>
              <a:t>ModelsReady</a:t>
            </a:r>
            <a:endParaRPr lang="en-US" dirty="0"/>
          </a:p>
          <a:p>
            <a:r>
              <a:rPr lang="en-US" dirty="0" err="1"/>
              <a:t>SimulationDone</a:t>
            </a:r>
            <a:endParaRPr lang="en-US" dirty="0"/>
          </a:p>
          <a:p>
            <a:r>
              <a:rPr lang="en-US" dirty="0" err="1"/>
              <a:t>UnhealthyModel</a:t>
            </a:r>
            <a:endParaRPr lang="en-US" dirty="0"/>
          </a:p>
          <a:p>
            <a:r>
              <a:rPr lang="en-US" dirty="0" err="1"/>
              <a:t>ModelhasTerminatedFailed</a:t>
            </a:r>
            <a:endParaRPr lang="en-US" dirty="0"/>
          </a:p>
          <a:p>
            <a:r>
              <a:rPr lang="en-US" dirty="0" err="1"/>
              <a:t>ModelHasTerminatedSuccessfully</a:t>
            </a:r>
            <a:endParaRPr lang="en-US" dirty="0"/>
          </a:p>
          <a:p>
            <a:r>
              <a:rPr lang="en-US" dirty="0" err="1"/>
              <a:t>AllModelsHaveTerminated</a:t>
            </a:r>
            <a:endParaRPr lang="en-US" dirty="0"/>
          </a:p>
          <a:p>
            <a:r>
              <a:rPr lang="en-US" dirty="0" err="1"/>
              <a:t>PingHealthESSIMToMSO</a:t>
            </a:r>
            <a:endParaRPr lang="en-US" dirty="0"/>
          </a:p>
          <a:p>
            <a:r>
              <a:rPr lang="en-US" dirty="0" err="1"/>
              <a:t>PongHealthMSOToEssim</a:t>
            </a:r>
            <a:endParaRPr lang="en-US" dirty="0"/>
          </a:p>
          <a:p>
            <a:r>
              <a:rPr lang="en-US" dirty="0" err="1"/>
              <a:t>PingHealthMSOToModel</a:t>
            </a:r>
            <a:endParaRPr lang="en-US" dirty="0"/>
          </a:p>
          <a:p>
            <a:r>
              <a:rPr lang="en-US" dirty="0" err="1"/>
              <a:t>PongHealthModelToMSO</a:t>
            </a:r>
            <a:endParaRPr lang="en-US" dirty="0"/>
          </a:p>
          <a:p>
            <a:endParaRPr lang="nl-NL" dirty="0"/>
          </a:p>
        </p:txBody>
      </p:sp>
    </p:spTree>
    <p:extLst>
      <p:ext uri="{BB962C8B-B14F-4D97-AF65-F5344CB8AC3E}">
        <p14:creationId xmlns:p14="http://schemas.microsoft.com/office/powerpoint/2010/main" val="217053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6395-036F-4F2D-AFFA-487E414C1DB7}"/>
              </a:ext>
            </a:extLst>
          </p:cNvPr>
          <p:cNvSpPr>
            <a:spLocks noGrp="1"/>
          </p:cNvSpPr>
          <p:nvPr>
            <p:ph type="title"/>
          </p:nvPr>
        </p:nvSpPr>
        <p:spPr/>
        <p:txBody>
          <a:bodyPr/>
          <a:lstStyle/>
          <a:p>
            <a:r>
              <a:rPr lang="en-US" dirty="0"/>
              <a:t>MQTT message specifics 1/5</a:t>
            </a:r>
            <a:endParaRPr lang="nl-NL" dirty="0"/>
          </a:p>
        </p:txBody>
      </p:sp>
      <p:sp>
        <p:nvSpPr>
          <p:cNvPr id="3" name="Content Placeholder 2">
            <a:extLst>
              <a:ext uri="{FF2B5EF4-FFF2-40B4-BE49-F238E27FC236}">
                <a16:creationId xmlns:a16="http://schemas.microsoft.com/office/drawing/2014/main" id="{C66846B7-C7A8-4989-BB8F-A21185F286E5}"/>
              </a:ext>
            </a:extLst>
          </p:cNvPr>
          <p:cNvSpPr>
            <a:spLocks noGrp="1"/>
          </p:cNvSpPr>
          <p:nvPr>
            <p:ph idx="1"/>
          </p:nvPr>
        </p:nvSpPr>
        <p:spPr/>
        <p:txBody>
          <a:bodyPr>
            <a:normAutofit/>
          </a:bodyPr>
          <a:lstStyle/>
          <a:p>
            <a:r>
              <a:rPr lang="en-US" dirty="0"/>
              <a:t>/lifecycle/</a:t>
            </a:r>
            <a:r>
              <a:rPr lang="en-US" dirty="0" err="1"/>
              <a:t>essim</a:t>
            </a:r>
            <a:r>
              <a:rPr lang="en-US" dirty="0"/>
              <a:t>/</a:t>
            </a:r>
            <a:r>
              <a:rPr lang="en-US" dirty="0" err="1"/>
              <a:t>mso</a:t>
            </a:r>
            <a:r>
              <a:rPr lang="en-US" dirty="0"/>
              <a:t>/&lt;</a:t>
            </a:r>
            <a:r>
              <a:rPr lang="en-US" dirty="0" err="1"/>
              <a:t>simulationID</a:t>
            </a:r>
            <a:r>
              <a:rPr lang="en-US" dirty="0"/>
              <a:t>&gt;/</a:t>
            </a:r>
            <a:r>
              <a:rPr lang="en-US" dirty="0" err="1"/>
              <a:t>DeployModels</a:t>
            </a:r>
            <a:endParaRPr lang="en-US" dirty="0"/>
          </a:p>
          <a:p>
            <a:pPr lvl="1"/>
            <a:r>
              <a:rPr lang="en-US" dirty="0"/>
              <a:t>Publisher: ESSIM</a:t>
            </a:r>
          </a:p>
          <a:p>
            <a:pPr lvl="1"/>
            <a:r>
              <a:rPr lang="en-US" dirty="0"/>
              <a:t>Subscriber: MSO</a:t>
            </a:r>
          </a:p>
          <a:p>
            <a:pPr lvl="1"/>
            <a:r>
              <a:rPr lang="en-US" dirty="0"/>
              <a:t>Fields:</a:t>
            </a:r>
          </a:p>
          <a:p>
            <a:pPr lvl="2"/>
            <a:r>
              <a:rPr lang="en-US" dirty="0" err="1"/>
              <a:t>essimID</a:t>
            </a:r>
            <a:r>
              <a:rPr lang="en-US" dirty="0"/>
              <a:t> (string, </a:t>
            </a:r>
            <a:r>
              <a:rPr lang="en-US" dirty="0" err="1"/>
              <a:t>uuid</a:t>
            </a:r>
            <a:r>
              <a:rPr lang="en-US" dirty="0"/>
              <a:t>)</a:t>
            </a:r>
          </a:p>
          <a:p>
            <a:pPr lvl="2"/>
            <a:r>
              <a:rPr lang="en-US" dirty="0" err="1"/>
              <a:t>modelConfigurations</a:t>
            </a:r>
            <a:r>
              <a:rPr lang="en-US" dirty="0"/>
              <a:t> (repeated </a:t>
            </a:r>
            <a:r>
              <a:rPr lang="en-US" dirty="0" err="1"/>
              <a:t>ModelConfiguration</a:t>
            </a:r>
            <a:r>
              <a:rPr lang="en-US" dirty="0"/>
              <a:t>)</a:t>
            </a:r>
          </a:p>
          <a:p>
            <a:pPr lvl="3"/>
            <a:r>
              <a:rPr lang="en-US" dirty="0" err="1"/>
              <a:t>modelID</a:t>
            </a:r>
            <a:r>
              <a:rPr lang="en-US" dirty="0"/>
              <a:t> (string, </a:t>
            </a:r>
            <a:r>
              <a:rPr lang="en-US" dirty="0" err="1"/>
              <a:t>uuid</a:t>
            </a:r>
            <a:r>
              <a:rPr lang="en-US" dirty="0"/>
              <a:t>) </a:t>
            </a:r>
          </a:p>
          <a:p>
            <a:pPr lvl="3"/>
            <a:r>
              <a:rPr lang="en-US" dirty="0" err="1"/>
              <a:t>containerUrl</a:t>
            </a:r>
            <a:r>
              <a:rPr lang="en-US" dirty="0"/>
              <a:t> (string): Including hostname, port &amp; container name</a:t>
            </a:r>
          </a:p>
          <a:p>
            <a:pPr lvl="3"/>
            <a:r>
              <a:rPr lang="en-US" dirty="0" err="1"/>
              <a:t>environmentVariables</a:t>
            </a:r>
            <a:r>
              <a:rPr lang="en-US" dirty="0"/>
              <a:t> (repeated </a:t>
            </a:r>
            <a:r>
              <a:rPr lang="en-US" dirty="0" err="1"/>
              <a:t>EnvironmentVariable</a:t>
            </a:r>
            <a:r>
              <a:rPr lang="en-US" dirty="0"/>
              <a:t>): Contains at least SIMULATION_ID, MODEL_ID (node id), MQTT_HOST &amp; MQTT_PORT</a:t>
            </a:r>
          </a:p>
          <a:p>
            <a:pPr lvl="4"/>
            <a:r>
              <a:rPr lang="en-US" dirty="0"/>
              <a:t>name: (string)</a:t>
            </a:r>
          </a:p>
          <a:p>
            <a:pPr lvl="4"/>
            <a:r>
              <a:rPr lang="en-US" dirty="0"/>
              <a:t>value: (string)</a:t>
            </a:r>
          </a:p>
        </p:txBody>
      </p:sp>
    </p:spTree>
    <p:extLst>
      <p:ext uri="{BB962C8B-B14F-4D97-AF65-F5344CB8AC3E}">
        <p14:creationId xmlns:p14="http://schemas.microsoft.com/office/powerpoint/2010/main" val="916458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9EF6-1C62-4714-AA37-F7D2FDB007BA}"/>
              </a:ext>
            </a:extLst>
          </p:cNvPr>
          <p:cNvSpPr>
            <a:spLocks noGrp="1"/>
          </p:cNvSpPr>
          <p:nvPr>
            <p:ph type="title"/>
          </p:nvPr>
        </p:nvSpPr>
        <p:spPr/>
        <p:txBody>
          <a:bodyPr/>
          <a:lstStyle/>
          <a:p>
            <a:r>
              <a:rPr lang="en-US" dirty="0"/>
              <a:t>MQTT message specifics 2/5</a:t>
            </a:r>
            <a:endParaRPr lang="nl-NL" dirty="0"/>
          </a:p>
        </p:txBody>
      </p:sp>
      <p:sp>
        <p:nvSpPr>
          <p:cNvPr id="3" name="Content Placeholder 2">
            <a:extLst>
              <a:ext uri="{FF2B5EF4-FFF2-40B4-BE49-F238E27FC236}">
                <a16:creationId xmlns:a16="http://schemas.microsoft.com/office/drawing/2014/main" id="{1C99F6F4-0A66-424A-B486-84650C8ED462}"/>
              </a:ext>
            </a:extLst>
          </p:cNvPr>
          <p:cNvSpPr>
            <a:spLocks noGrp="1"/>
          </p:cNvSpPr>
          <p:nvPr>
            <p:ph idx="1"/>
          </p:nvPr>
        </p:nvSpPr>
        <p:spPr/>
        <p:txBody>
          <a:bodyPr>
            <a:normAutofit fontScale="92500" lnSpcReduction="10000"/>
          </a:bodyPr>
          <a:lstStyle/>
          <a:p>
            <a:r>
              <a:rPr lang="en-US" dirty="0"/>
              <a:t>/lifecycle/model/</a:t>
            </a:r>
            <a:r>
              <a:rPr lang="en-US" dirty="0" err="1"/>
              <a:t>mso</a:t>
            </a:r>
            <a:r>
              <a:rPr lang="en-US" dirty="0"/>
              <a:t>/&lt;</a:t>
            </a:r>
            <a:r>
              <a:rPr lang="en-US" dirty="0" err="1"/>
              <a:t>simulationID</a:t>
            </a:r>
            <a:r>
              <a:rPr lang="en-US" dirty="0"/>
              <a:t>&gt;/&lt;</a:t>
            </a:r>
            <a:r>
              <a:rPr lang="en-US" dirty="0" err="1"/>
              <a:t>modelID</a:t>
            </a:r>
            <a:r>
              <a:rPr lang="en-US" dirty="0"/>
              <a:t>&gt;/</a:t>
            </a:r>
            <a:r>
              <a:rPr lang="en-US" dirty="0" err="1"/>
              <a:t>ReadyForProcessing</a:t>
            </a:r>
            <a:endParaRPr lang="en-US" dirty="0"/>
          </a:p>
          <a:p>
            <a:pPr lvl="1"/>
            <a:r>
              <a:rPr lang="en-US" dirty="0"/>
              <a:t>Publisher: Model 1..n</a:t>
            </a:r>
          </a:p>
          <a:p>
            <a:pPr lvl="1"/>
            <a:r>
              <a:rPr lang="en-US" dirty="0"/>
              <a:t>Subscriber: MSO</a:t>
            </a:r>
          </a:p>
          <a:p>
            <a:pPr lvl="1"/>
            <a:r>
              <a:rPr lang="en-US" dirty="0"/>
              <a:t>Fields: None</a:t>
            </a:r>
          </a:p>
          <a:p>
            <a:r>
              <a:rPr lang="en-US" dirty="0"/>
              <a:t>/lifecycle/</a:t>
            </a:r>
            <a:r>
              <a:rPr lang="en-US" dirty="0" err="1"/>
              <a:t>mso</a:t>
            </a:r>
            <a:r>
              <a:rPr lang="en-US" dirty="0"/>
              <a:t>/</a:t>
            </a:r>
            <a:r>
              <a:rPr lang="en-US" dirty="0" err="1"/>
              <a:t>essim</a:t>
            </a:r>
            <a:r>
              <a:rPr lang="en-US" dirty="0"/>
              <a:t>/&lt;</a:t>
            </a:r>
            <a:r>
              <a:rPr lang="en-US" dirty="0" err="1"/>
              <a:t>simulationID</a:t>
            </a:r>
            <a:r>
              <a:rPr lang="en-US" dirty="0"/>
              <a:t>&gt;/</a:t>
            </a:r>
            <a:r>
              <a:rPr lang="en-US" dirty="0" err="1"/>
              <a:t>ModelsReady</a:t>
            </a:r>
            <a:endParaRPr lang="en-US" dirty="0"/>
          </a:p>
          <a:p>
            <a:pPr lvl="1"/>
            <a:r>
              <a:rPr lang="en-US" dirty="0"/>
              <a:t>Publisher: MSO</a:t>
            </a:r>
          </a:p>
          <a:p>
            <a:pPr lvl="1"/>
            <a:r>
              <a:rPr lang="en-US" dirty="0"/>
              <a:t>Subscriber: ESSIM</a:t>
            </a:r>
          </a:p>
          <a:p>
            <a:pPr lvl="1"/>
            <a:r>
              <a:rPr lang="en-US" dirty="0"/>
              <a:t>Fields: None</a:t>
            </a:r>
          </a:p>
          <a:p>
            <a:r>
              <a:rPr lang="en-US" dirty="0"/>
              <a:t>/lifecycle/</a:t>
            </a:r>
            <a:r>
              <a:rPr lang="en-US" dirty="0" err="1"/>
              <a:t>essim</a:t>
            </a:r>
            <a:r>
              <a:rPr lang="en-US" dirty="0"/>
              <a:t>/</a:t>
            </a:r>
            <a:r>
              <a:rPr lang="en-US" dirty="0" err="1"/>
              <a:t>mso</a:t>
            </a:r>
            <a:r>
              <a:rPr lang="en-US" dirty="0"/>
              <a:t>/&lt;</a:t>
            </a:r>
            <a:r>
              <a:rPr lang="en-US" dirty="0" err="1"/>
              <a:t>simulationID</a:t>
            </a:r>
            <a:r>
              <a:rPr lang="en-US" dirty="0"/>
              <a:t>&gt;/</a:t>
            </a:r>
            <a:r>
              <a:rPr lang="en-US" dirty="0" err="1"/>
              <a:t>SimulationDone</a:t>
            </a:r>
            <a:endParaRPr lang="en-US" dirty="0"/>
          </a:p>
          <a:p>
            <a:pPr lvl="1"/>
            <a:r>
              <a:rPr lang="en-US" dirty="0"/>
              <a:t>Publisher: ESSIM</a:t>
            </a:r>
          </a:p>
          <a:p>
            <a:pPr lvl="1"/>
            <a:r>
              <a:rPr lang="en-US" dirty="0"/>
              <a:t>Subscriber: MSO</a:t>
            </a:r>
          </a:p>
          <a:p>
            <a:pPr lvl="1"/>
            <a:r>
              <a:rPr lang="en-US" dirty="0"/>
              <a:t>Fields:</a:t>
            </a:r>
            <a:r>
              <a:rPr lang="nl-NL" dirty="0"/>
              <a:t> None</a:t>
            </a:r>
            <a:endParaRPr lang="en-US" dirty="0"/>
          </a:p>
        </p:txBody>
      </p:sp>
    </p:spTree>
    <p:extLst>
      <p:ext uri="{BB962C8B-B14F-4D97-AF65-F5344CB8AC3E}">
        <p14:creationId xmlns:p14="http://schemas.microsoft.com/office/powerpoint/2010/main" val="57747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AE83-B995-4D0C-90E2-19EEB7399180}"/>
              </a:ext>
            </a:extLst>
          </p:cNvPr>
          <p:cNvSpPr>
            <a:spLocks noGrp="1"/>
          </p:cNvSpPr>
          <p:nvPr>
            <p:ph type="title"/>
          </p:nvPr>
        </p:nvSpPr>
        <p:spPr/>
        <p:txBody>
          <a:bodyPr/>
          <a:lstStyle/>
          <a:p>
            <a:r>
              <a:rPr lang="en-US" dirty="0"/>
              <a:t>MQTT message specifics 3/5</a:t>
            </a:r>
            <a:endParaRPr lang="nl-NL" dirty="0"/>
          </a:p>
        </p:txBody>
      </p:sp>
      <p:sp>
        <p:nvSpPr>
          <p:cNvPr id="3" name="Content Placeholder 2">
            <a:extLst>
              <a:ext uri="{FF2B5EF4-FFF2-40B4-BE49-F238E27FC236}">
                <a16:creationId xmlns:a16="http://schemas.microsoft.com/office/drawing/2014/main" id="{EF791C46-E4D4-49AA-A380-4D54DBA9D860}"/>
              </a:ext>
            </a:extLst>
          </p:cNvPr>
          <p:cNvSpPr>
            <a:spLocks noGrp="1"/>
          </p:cNvSpPr>
          <p:nvPr>
            <p:ph idx="1"/>
          </p:nvPr>
        </p:nvSpPr>
        <p:spPr/>
        <p:txBody>
          <a:bodyPr>
            <a:normAutofit fontScale="77500" lnSpcReduction="20000"/>
          </a:bodyPr>
          <a:lstStyle/>
          <a:p>
            <a:r>
              <a:rPr lang="en-US" dirty="0"/>
              <a:t>/lifecycle/</a:t>
            </a:r>
            <a:r>
              <a:rPr lang="en-US" dirty="0" err="1"/>
              <a:t>mso</a:t>
            </a:r>
            <a:r>
              <a:rPr lang="en-US" dirty="0"/>
              <a:t>/</a:t>
            </a:r>
            <a:r>
              <a:rPr lang="en-US" dirty="0" err="1"/>
              <a:t>essim</a:t>
            </a:r>
            <a:r>
              <a:rPr lang="en-US" dirty="0"/>
              <a:t>/&lt;</a:t>
            </a:r>
            <a:r>
              <a:rPr lang="en-US" dirty="0" err="1"/>
              <a:t>simulationID</a:t>
            </a:r>
            <a:r>
              <a:rPr lang="en-US" dirty="0"/>
              <a:t>&gt;/&lt;</a:t>
            </a:r>
            <a:r>
              <a:rPr lang="en-US" dirty="0" err="1"/>
              <a:t>modelID</a:t>
            </a:r>
            <a:r>
              <a:rPr lang="en-US" dirty="0"/>
              <a:t>&gt;/</a:t>
            </a:r>
            <a:r>
              <a:rPr lang="en-US" dirty="0" err="1"/>
              <a:t>UnhealthyModel</a:t>
            </a:r>
            <a:endParaRPr lang="en-US" dirty="0"/>
          </a:p>
          <a:p>
            <a:pPr lvl="1"/>
            <a:r>
              <a:rPr lang="en-US" dirty="0"/>
              <a:t>Publisher: MSO</a:t>
            </a:r>
          </a:p>
          <a:p>
            <a:pPr lvl="1"/>
            <a:r>
              <a:rPr lang="en-US" dirty="0"/>
              <a:t>Subscriber: ESSIM</a:t>
            </a:r>
          </a:p>
          <a:p>
            <a:pPr lvl="1"/>
            <a:r>
              <a:rPr lang="en-US" dirty="0"/>
              <a:t>Fields:</a:t>
            </a:r>
          </a:p>
          <a:p>
            <a:pPr lvl="2"/>
            <a:r>
              <a:rPr lang="en-US" dirty="0"/>
              <a:t>status (</a:t>
            </a:r>
            <a:r>
              <a:rPr lang="en-US" dirty="0" err="1"/>
              <a:t>enum</a:t>
            </a:r>
            <a:r>
              <a:rPr lang="en-US" dirty="0"/>
              <a:t> NOPROGRESS): If number of bids and allocations have not changed between 2 </a:t>
            </a:r>
            <a:r>
              <a:rPr lang="en-US" dirty="0" err="1"/>
              <a:t>pingpong</a:t>
            </a:r>
            <a:r>
              <a:rPr lang="en-US" dirty="0"/>
              <a:t> intervals.</a:t>
            </a:r>
          </a:p>
          <a:p>
            <a:r>
              <a:rPr lang="en-US" dirty="0"/>
              <a:t>/lifecycle/</a:t>
            </a:r>
            <a:r>
              <a:rPr lang="en-US" dirty="0" err="1"/>
              <a:t>mso</a:t>
            </a:r>
            <a:r>
              <a:rPr lang="en-US" dirty="0"/>
              <a:t>/</a:t>
            </a:r>
            <a:r>
              <a:rPr lang="en-US" dirty="0" err="1"/>
              <a:t>essim</a:t>
            </a:r>
            <a:r>
              <a:rPr lang="en-US" dirty="0"/>
              <a:t>/&lt;</a:t>
            </a:r>
            <a:r>
              <a:rPr lang="en-US" dirty="0" err="1"/>
              <a:t>simulationID</a:t>
            </a:r>
            <a:r>
              <a:rPr lang="en-US" dirty="0"/>
              <a:t>&gt;/&lt;</a:t>
            </a:r>
            <a:r>
              <a:rPr lang="en-US" dirty="0" err="1"/>
              <a:t>modelID</a:t>
            </a:r>
            <a:r>
              <a:rPr lang="en-US" dirty="0"/>
              <a:t>&gt;/</a:t>
            </a:r>
            <a:r>
              <a:rPr lang="en-US" dirty="0" err="1"/>
              <a:t>ModelHasTerminated</a:t>
            </a:r>
            <a:endParaRPr lang="en-US" dirty="0"/>
          </a:p>
          <a:p>
            <a:pPr lvl="1"/>
            <a:r>
              <a:rPr lang="en-US" dirty="0"/>
              <a:t>Publisher: MSO</a:t>
            </a:r>
          </a:p>
          <a:p>
            <a:pPr lvl="1"/>
            <a:r>
              <a:rPr lang="en-US" dirty="0"/>
              <a:t>Subscriber: ESSIM</a:t>
            </a:r>
          </a:p>
          <a:p>
            <a:pPr lvl="1"/>
            <a:r>
              <a:rPr lang="en-US" dirty="0"/>
              <a:t>Fields:</a:t>
            </a:r>
          </a:p>
          <a:p>
            <a:pPr lvl="2"/>
            <a:r>
              <a:rPr lang="en-US" dirty="0"/>
              <a:t>Status (</a:t>
            </a:r>
            <a:r>
              <a:rPr lang="en-US" dirty="0" err="1"/>
              <a:t>enum</a:t>
            </a:r>
            <a:r>
              <a:rPr lang="en-US" dirty="0"/>
              <a:t> SUCCESSFUL | FAILED)</a:t>
            </a:r>
          </a:p>
          <a:p>
            <a:pPr lvl="2"/>
            <a:r>
              <a:rPr lang="en-US" dirty="0" err="1"/>
              <a:t>exitCode</a:t>
            </a:r>
            <a:r>
              <a:rPr lang="en-US" dirty="0"/>
              <a:t> (int): The exit code of the container / model process.</a:t>
            </a:r>
          </a:p>
          <a:p>
            <a:r>
              <a:rPr lang="en-US" dirty="0"/>
              <a:t>/lifecycle/</a:t>
            </a:r>
            <a:r>
              <a:rPr lang="en-US" dirty="0" err="1"/>
              <a:t>mso</a:t>
            </a:r>
            <a:r>
              <a:rPr lang="en-US" dirty="0"/>
              <a:t>/</a:t>
            </a:r>
            <a:r>
              <a:rPr lang="en-US" dirty="0" err="1"/>
              <a:t>essim</a:t>
            </a:r>
            <a:r>
              <a:rPr lang="en-US" dirty="0"/>
              <a:t>/&lt;</a:t>
            </a:r>
            <a:r>
              <a:rPr lang="en-US" dirty="0" err="1"/>
              <a:t>simulationID</a:t>
            </a:r>
            <a:r>
              <a:rPr lang="en-US" dirty="0"/>
              <a:t>&gt;/</a:t>
            </a:r>
            <a:r>
              <a:rPr lang="en-US" dirty="0" err="1"/>
              <a:t>AllModelsHaveTerminated</a:t>
            </a:r>
            <a:endParaRPr lang="en-US" dirty="0"/>
          </a:p>
          <a:p>
            <a:pPr lvl="1"/>
            <a:r>
              <a:rPr lang="en-US" dirty="0"/>
              <a:t>Publisher: MSO</a:t>
            </a:r>
          </a:p>
          <a:p>
            <a:pPr lvl="1"/>
            <a:r>
              <a:rPr lang="en-US" dirty="0"/>
              <a:t>Subscriber: ESSIM</a:t>
            </a:r>
          </a:p>
          <a:p>
            <a:pPr lvl="1"/>
            <a:r>
              <a:rPr lang="en-US" dirty="0"/>
              <a:t>Fields: None</a:t>
            </a:r>
          </a:p>
          <a:p>
            <a:endParaRPr lang="en-US" dirty="0"/>
          </a:p>
        </p:txBody>
      </p:sp>
    </p:spTree>
    <p:extLst>
      <p:ext uri="{BB962C8B-B14F-4D97-AF65-F5344CB8AC3E}">
        <p14:creationId xmlns:p14="http://schemas.microsoft.com/office/powerpoint/2010/main" val="268719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D2BE-7DD8-4CE4-97F0-2012B8375A3B}"/>
              </a:ext>
            </a:extLst>
          </p:cNvPr>
          <p:cNvSpPr>
            <a:spLocks noGrp="1"/>
          </p:cNvSpPr>
          <p:nvPr>
            <p:ph type="title"/>
          </p:nvPr>
        </p:nvSpPr>
        <p:spPr/>
        <p:txBody>
          <a:bodyPr/>
          <a:lstStyle/>
          <a:p>
            <a:r>
              <a:rPr lang="en-US" dirty="0"/>
              <a:t>MQTT message specifics 4/5</a:t>
            </a:r>
            <a:endParaRPr lang="nl-NL" dirty="0"/>
          </a:p>
        </p:txBody>
      </p:sp>
      <p:sp>
        <p:nvSpPr>
          <p:cNvPr id="3" name="Content Placeholder 2">
            <a:extLst>
              <a:ext uri="{FF2B5EF4-FFF2-40B4-BE49-F238E27FC236}">
                <a16:creationId xmlns:a16="http://schemas.microsoft.com/office/drawing/2014/main" id="{43247213-C4AA-4B56-9EE7-A152A2BD589D}"/>
              </a:ext>
            </a:extLst>
          </p:cNvPr>
          <p:cNvSpPr>
            <a:spLocks noGrp="1"/>
          </p:cNvSpPr>
          <p:nvPr>
            <p:ph idx="1"/>
          </p:nvPr>
        </p:nvSpPr>
        <p:spPr/>
        <p:txBody>
          <a:bodyPr>
            <a:normAutofit fontScale="92500" lnSpcReduction="20000"/>
          </a:bodyPr>
          <a:lstStyle/>
          <a:p>
            <a:r>
              <a:rPr lang="en-US" dirty="0"/>
              <a:t>/</a:t>
            </a:r>
            <a:r>
              <a:rPr lang="en-US" dirty="0" err="1"/>
              <a:t>healthcheck</a:t>
            </a:r>
            <a:r>
              <a:rPr lang="en-US" dirty="0"/>
              <a:t>/</a:t>
            </a:r>
            <a:r>
              <a:rPr lang="en-US" dirty="0" err="1"/>
              <a:t>essim</a:t>
            </a:r>
            <a:r>
              <a:rPr lang="en-US" dirty="0"/>
              <a:t>/</a:t>
            </a:r>
            <a:r>
              <a:rPr lang="en-US" dirty="0" err="1"/>
              <a:t>mso</a:t>
            </a:r>
            <a:r>
              <a:rPr lang="en-US" dirty="0"/>
              <a:t>/&lt;</a:t>
            </a:r>
            <a:r>
              <a:rPr lang="en-US" dirty="0" err="1"/>
              <a:t>essimID</a:t>
            </a:r>
            <a:r>
              <a:rPr lang="en-US" dirty="0"/>
              <a:t>&gt;/</a:t>
            </a:r>
            <a:r>
              <a:rPr lang="en-US" dirty="0" err="1"/>
              <a:t>PingHealthESSIMToMSO</a:t>
            </a:r>
            <a:endParaRPr lang="en-US" dirty="0"/>
          </a:p>
          <a:p>
            <a:pPr lvl="1"/>
            <a:r>
              <a:rPr lang="en-US" dirty="0"/>
              <a:t>Publisher: ESSIM</a:t>
            </a:r>
          </a:p>
          <a:p>
            <a:pPr lvl="1"/>
            <a:r>
              <a:rPr lang="en-US" dirty="0"/>
              <a:t>Subscriber: MSO</a:t>
            </a:r>
          </a:p>
          <a:p>
            <a:pPr lvl="1"/>
            <a:r>
              <a:rPr lang="en-US" dirty="0"/>
              <a:t>Fields:</a:t>
            </a:r>
          </a:p>
          <a:p>
            <a:pPr lvl="2"/>
            <a:r>
              <a:rPr lang="en-US" dirty="0"/>
              <a:t>healthy (</a:t>
            </a:r>
            <a:r>
              <a:rPr lang="en-US" dirty="0" err="1"/>
              <a:t>enum</a:t>
            </a:r>
            <a:r>
              <a:rPr lang="en-US" dirty="0"/>
              <a:t> HEALTHY | UNHEALTHY): If ESSIM considers itself healthy.</a:t>
            </a:r>
          </a:p>
          <a:p>
            <a:pPr lvl="2"/>
            <a:r>
              <a:rPr lang="en-US" dirty="0"/>
              <a:t>reasons (repeated string): Why is ESSIM unhealthy?</a:t>
            </a:r>
          </a:p>
          <a:p>
            <a:pPr lvl="2"/>
            <a:r>
              <a:rPr lang="en-US" dirty="0" err="1"/>
              <a:t>activeSimulations</a:t>
            </a:r>
            <a:r>
              <a:rPr lang="en-US" dirty="0"/>
              <a:t> (repeated string): List of simulation ids for which the simulations are active considered by ESSIM.</a:t>
            </a:r>
          </a:p>
          <a:p>
            <a:r>
              <a:rPr lang="en-US" dirty="0"/>
              <a:t>/</a:t>
            </a:r>
            <a:r>
              <a:rPr lang="en-US" dirty="0" err="1"/>
              <a:t>healthcheck</a:t>
            </a:r>
            <a:r>
              <a:rPr lang="en-US" dirty="0"/>
              <a:t>/</a:t>
            </a:r>
            <a:r>
              <a:rPr lang="en-US" dirty="0" err="1"/>
              <a:t>mso</a:t>
            </a:r>
            <a:r>
              <a:rPr lang="en-US" dirty="0"/>
              <a:t>/</a:t>
            </a:r>
            <a:r>
              <a:rPr lang="en-US" dirty="0" err="1"/>
              <a:t>essim</a:t>
            </a:r>
            <a:r>
              <a:rPr lang="en-US" dirty="0"/>
              <a:t>/&lt;</a:t>
            </a:r>
            <a:r>
              <a:rPr lang="en-US" dirty="0" err="1"/>
              <a:t>essimID</a:t>
            </a:r>
            <a:r>
              <a:rPr lang="en-US" dirty="0"/>
              <a:t>&gt;/</a:t>
            </a:r>
            <a:r>
              <a:rPr lang="en-US" dirty="0" err="1"/>
              <a:t>PongHealthMSOToEssim</a:t>
            </a:r>
            <a:endParaRPr lang="en-US" dirty="0"/>
          </a:p>
          <a:p>
            <a:pPr lvl="1"/>
            <a:r>
              <a:rPr lang="en-US" dirty="0"/>
              <a:t>Publisher: MSO</a:t>
            </a:r>
          </a:p>
          <a:p>
            <a:pPr lvl="1"/>
            <a:r>
              <a:rPr lang="en-US" dirty="0"/>
              <a:t>Subscriber: ESSIM</a:t>
            </a:r>
          </a:p>
          <a:p>
            <a:pPr lvl="1"/>
            <a:r>
              <a:rPr lang="en-US" dirty="0"/>
              <a:t>Fields:</a:t>
            </a:r>
          </a:p>
          <a:p>
            <a:pPr lvl="2"/>
            <a:r>
              <a:rPr lang="en-US" dirty="0"/>
              <a:t>healthy (</a:t>
            </a:r>
            <a:r>
              <a:rPr lang="en-US" dirty="0" err="1"/>
              <a:t>enum</a:t>
            </a:r>
            <a:r>
              <a:rPr lang="en-US" dirty="0"/>
              <a:t> HEALTHY | UNHEALTHY): If MSO considers itself healthy.</a:t>
            </a:r>
          </a:p>
          <a:p>
            <a:pPr lvl="2"/>
            <a:r>
              <a:rPr lang="en-US" dirty="0"/>
              <a:t>reasons (repeated string): Why is MSO unhealthy?</a:t>
            </a:r>
          </a:p>
          <a:p>
            <a:endParaRPr lang="nl-NL" dirty="0"/>
          </a:p>
        </p:txBody>
      </p:sp>
    </p:spTree>
    <p:extLst>
      <p:ext uri="{BB962C8B-B14F-4D97-AF65-F5344CB8AC3E}">
        <p14:creationId xmlns:p14="http://schemas.microsoft.com/office/powerpoint/2010/main" val="332266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3E7E-A38A-4162-BBE8-988F64DDDC1E}"/>
              </a:ext>
            </a:extLst>
          </p:cNvPr>
          <p:cNvSpPr>
            <a:spLocks noGrp="1"/>
          </p:cNvSpPr>
          <p:nvPr>
            <p:ph type="title"/>
          </p:nvPr>
        </p:nvSpPr>
        <p:spPr/>
        <p:txBody>
          <a:bodyPr/>
          <a:lstStyle/>
          <a:p>
            <a:r>
              <a:rPr lang="en-US" dirty="0"/>
              <a:t>MQTT message specifics 5/5</a:t>
            </a:r>
            <a:endParaRPr lang="nl-NL" dirty="0"/>
          </a:p>
        </p:txBody>
      </p:sp>
      <p:sp>
        <p:nvSpPr>
          <p:cNvPr id="3" name="Content Placeholder 2">
            <a:extLst>
              <a:ext uri="{FF2B5EF4-FFF2-40B4-BE49-F238E27FC236}">
                <a16:creationId xmlns:a16="http://schemas.microsoft.com/office/drawing/2014/main" id="{F303A771-8362-4A63-8204-7D2D03086483}"/>
              </a:ext>
            </a:extLst>
          </p:cNvPr>
          <p:cNvSpPr>
            <a:spLocks noGrp="1"/>
          </p:cNvSpPr>
          <p:nvPr>
            <p:ph idx="1"/>
          </p:nvPr>
        </p:nvSpPr>
        <p:spPr/>
        <p:txBody>
          <a:bodyPr>
            <a:normAutofit fontScale="92500" lnSpcReduction="20000"/>
          </a:bodyPr>
          <a:lstStyle/>
          <a:p>
            <a:r>
              <a:rPr lang="en-US" dirty="0"/>
              <a:t>/</a:t>
            </a:r>
            <a:r>
              <a:rPr lang="en-US" dirty="0" err="1"/>
              <a:t>healthcheck</a:t>
            </a:r>
            <a:r>
              <a:rPr lang="en-US" dirty="0"/>
              <a:t>/</a:t>
            </a:r>
            <a:r>
              <a:rPr lang="en-US" dirty="0" err="1"/>
              <a:t>mso</a:t>
            </a:r>
            <a:r>
              <a:rPr lang="en-US" dirty="0"/>
              <a:t>/model/&lt;</a:t>
            </a:r>
            <a:r>
              <a:rPr lang="en-US" dirty="0" err="1"/>
              <a:t>modelID</a:t>
            </a:r>
            <a:r>
              <a:rPr lang="en-US" dirty="0"/>
              <a:t>&gt;/</a:t>
            </a:r>
            <a:r>
              <a:rPr lang="en-US" dirty="0" err="1"/>
              <a:t>PingHealthMSOToModel</a:t>
            </a:r>
            <a:endParaRPr lang="en-US" dirty="0"/>
          </a:p>
          <a:p>
            <a:pPr lvl="1"/>
            <a:r>
              <a:rPr lang="en-US" dirty="0"/>
              <a:t>Publisher: MSO</a:t>
            </a:r>
          </a:p>
          <a:p>
            <a:pPr lvl="1"/>
            <a:r>
              <a:rPr lang="en-US" dirty="0"/>
              <a:t>Subscriber: Model 1..n</a:t>
            </a:r>
          </a:p>
          <a:p>
            <a:pPr lvl="1"/>
            <a:r>
              <a:rPr lang="en-US" dirty="0"/>
              <a:t>Fields:	</a:t>
            </a:r>
          </a:p>
          <a:p>
            <a:pPr lvl="2"/>
            <a:r>
              <a:rPr lang="en-US" dirty="0"/>
              <a:t>healthy (</a:t>
            </a:r>
            <a:r>
              <a:rPr lang="en-US" dirty="0" err="1"/>
              <a:t>enum</a:t>
            </a:r>
            <a:r>
              <a:rPr lang="en-US" dirty="0"/>
              <a:t> HEALTHY | UNHEALTHY): If MSO considers itself healthy.</a:t>
            </a:r>
          </a:p>
          <a:p>
            <a:pPr lvl="2"/>
            <a:r>
              <a:rPr lang="en-US" dirty="0"/>
              <a:t>reasons (repeated string): Why is MSO unhealthy?</a:t>
            </a:r>
          </a:p>
          <a:p>
            <a:r>
              <a:rPr lang="en-US" dirty="0"/>
              <a:t>/</a:t>
            </a:r>
            <a:r>
              <a:rPr lang="en-US" dirty="0" err="1"/>
              <a:t>healthcheck</a:t>
            </a:r>
            <a:r>
              <a:rPr lang="en-US" dirty="0"/>
              <a:t>/model/</a:t>
            </a:r>
            <a:r>
              <a:rPr lang="en-US" dirty="0" err="1"/>
              <a:t>mso</a:t>
            </a:r>
            <a:r>
              <a:rPr lang="en-US" dirty="0"/>
              <a:t>/&lt;</a:t>
            </a:r>
            <a:r>
              <a:rPr lang="en-US" dirty="0" err="1"/>
              <a:t>modelID</a:t>
            </a:r>
            <a:r>
              <a:rPr lang="en-US" dirty="0"/>
              <a:t>&gt;/</a:t>
            </a:r>
            <a:r>
              <a:rPr lang="en-US" dirty="0" err="1"/>
              <a:t>PongHealthModelToMSO</a:t>
            </a:r>
            <a:r>
              <a:rPr lang="en-US" dirty="0"/>
              <a:t>:</a:t>
            </a:r>
          </a:p>
          <a:p>
            <a:pPr lvl="1"/>
            <a:r>
              <a:rPr lang="en-US" dirty="0"/>
              <a:t>Publisher: Model 1..n</a:t>
            </a:r>
          </a:p>
          <a:p>
            <a:pPr lvl="1"/>
            <a:r>
              <a:rPr lang="en-US" dirty="0"/>
              <a:t>Subscriber: MSO</a:t>
            </a:r>
          </a:p>
          <a:p>
            <a:pPr lvl="1"/>
            <a:r>
              <a:rPr lang="en-US" dirty="0"/>
              <a:t>Fields:</a:t>
            </a:r>
          </a:p>
          <a:p>
            <a:pPr lvl="2"/>
            <a:r>
              <a:rPr lang="en-US" dirty="0" err="1"/>
              <a:t>numberOfBids</a:t>
            </a:r>
            <a:r>
              <a:rPr lang="en-US" dirty="0"/>
              <a:t> (int): How many bids have been generated by model.</a:t>
            </a:r>
          </a:p>
          <a:p>
            <a:pPr lvl="2"/>
            <a:r>
              <a:rPr lang="en-US" dirty="0" err="1"/>
              <a:t>numberOfAllocations</a:t>
            </a:r>
            <a:r>
              <a:rPr lang="en-US" dirty="0"/>
              <a:t> (int): How many allocations have been allocated by model.</a:t>
            </a:r>
          </a:p>
          <a:p>
            <a:pPr lvl="2"/>
            <a:r>
              <a:rPr lang="en-US" dirty="0"/>
              <a:t>healthy (</a:t>
            </a:r>
            <a:r>
              <a:rPr lang="en-US" dirty="0" err="1"/>
              <a:t>enum</a:t>
            </a:r>
            <a:r>
              <a:rPr lang="en-US" dirty="0"/>
              <a:t> HEALTHY | UNHEALTHY): If the model considers itself healthy.</a:t>
            </a:r>
          </a:p>
          <a:p>
            <a:pPr lvl="2"/>
            <a:r>
              <a:rPr lang="en-US" dirty="0"/>
              <a:t>reasons (repeated string): Why </a:t>
            </a:r>
            <a:r>
              <a:rPr lang="en-US"/>
              <a:t>is model </a:t>
            </a:r>
            <a:r>
              <a:rPr lang="en-US" dirty="0"/>
              <a:t>unhealthy?</a:t>
            </a:r>
          </a:p>
        </p:txBody>
      </p:sp>
    </p:spTree>
    <p:extLst>
      <p:ext uri="{BB962C8B-B14F-4D97-AF65-F5344CB8AC3E}">
        <p14:creationId xmlns:p14="http://schemas.microsoft.com/office/powerpoint/2010/main" val="1981262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FE74-47E0-4EEA-B7B1-6D1AB380A4FD}"/>
              </a:ext>
            </a:extLst>
          </p:cNvPr>
          <p:cNvSpPr>
            <a:spLocks noGrp="1"/>
          </p:cNvSpPr>
          <p:nvPr>
            <p:ph type="title"/>
          </p:nvPr>
        </p:nvSpPr>
        <p:spPr/>
        <p:txBody>
          <a:bodyPr/>
          <a:lstStyle/>
          <a:p>
            <a:r>
              <a:rPr lang="en-US" dirty="0"/>
              <a:t>Protocol on top of MQTT</a:t>
            </a:r>
            <a:endParaRPr lang="nl-NL" dirty="0"/>
          </a:p>
        </p:txBody>
      </p:sp>
      <p:sp>
        <p:nvSpPr>
          <p:cNvPr id="3" name="Content Placeholder 2">
            <a:extLst>
              <a:ext uri="{FF2B5EF4-FFF2-40B4-BE49-F238E27FC236}">
                <a16:creationId xmlns:a16="http://schemas.microsoft.com/office/drawing/2014/main" id="{3782044F-D0BB-4FB6-B7EC-A7174FB6CC51}"/>
              </a:ext>
            </a:extLst>
          </p:cNvPr>
          <p:cNvSpPr>
            <a:spLocks noGrp="1"/>
          </p:cNvSpPr>
          <p:nvPr>
            <p:ph idx="1"/>
          </p:nvPr>
        </p:nvSpPr>
        <p:spPr/>
        <p:txBody>
          <a:bodyPr>
            <a:normAutofit fontScale="92500" lnSpcReduction="20000"/>
          </a:bodyPr>
          <a:lstStyle/>
          <a:p>
            <a:r>
              <a:rPr lang="en-US" dirty="0" err="1"/>
              <a:t>Protobuf</a:t>
            </a:r>
            <a:r>
              <a:rPr lang="en-US" dirty="0"/>
              <a:t> 3.0</a:t>
            </a:r>
          </a:p>
          <a:p>
            <a:pPr lvl="1"/>
            <a:r>
              <a:rPr lang="en-US" dirty="0"/>
              <a:t>Requires message schemas written in </a:t>
            </a:r>
            <a:r>
              <a:rPr lang="en-US" dirty="0" err="1"/>
              <a:t>Protobuf</a:t>
            </a:r>
            <a:r>
              <a:rPr lang="en-US" dirty="0"/>
              <a:t> DSL.</a:t>
            </a:r>
          </a:p>
          <a:p>
            <a:pPr lvl="1"/>
            <a:r>
              <a:rPr lang="en-US" dirty="0"/>
              <a:t>Allows for optional fields.</a:t>
            </a:r>
          </a:p>
          <a:p>
            <a:pPr lvl="1"/>
            <a:r>
              <a:rPr lang="en-US" dirty="0"/>
              <a:t>Allows for backwards &amp; forward compatibility.</a:t>
            </a:r>
          </a:p>
          <a:p>
            <a:pPr lvl="1"/>
            <a:r>
              <a:rPr lang="en-US" dirty="0"/>
              <a:t>Supports many languages.</a:t>
            </a:r>
          </a:p>
          <a:p>
            <a:pPr lvl="1"/>
            <a:r>
              <a:rPr lang="en-US" dirty="0"/>
              <a:t>Considerations:</a:t>
            </a:r>
          </a:p>
          <a:p>
            <a:pPr lvl="2"/>
            <a:r>
              <a:rPr lang="en-US" dirty="0"/>
              <a:t>Not self-descriptive. We need to know the message type before parsing. -&gt; one message type per topic.</a:t>
            </a:r>
          </a:p>
          <a:p>
            <a:r>
              <a:rPr lang="en-US" dirty="0"/>
              <a:t>Chosen over:</a:t>
            </a:r>
          </a:p>
          <a:p>
            <a:pPr lvl="1"/>
            <a:r>
              <a:rPr lang="en-US" dirty="0"/>
              <a:t>Avro</a:t>
            </a:r>
          </a:p>
          <a:p>
            <a:pPr lvl="2"/>
            <a:r>
              <a:rPr lang="en-US" dirty="0"/>
              <a:t>No optional fields.</a:t>
            </a:r>
          </a:p>
          <a:p>
            <a:pPr lvl="1"/>
            <a:r>
              <a:rPr lang="en-US" dirty="0"/>
              <a:t>JSON</a:t>
            </a:r>
          </a:p>
          <a:p>
            <a:pPr lvl="2"/>
            <a:r>
              <a:rPr lang="en-US" dirty="0"/>
              <a:t>No schema-definition approach.</a:t>
            </a:r>
          </a:p>
          <a:p>
            <a:pPr lvl="2"/>
            <a:r>
              <a:rPr lang="en-US" dirty="0"/>
              <a:t>Slow and verbose due to ASCII encoding compared to binary encoding of </a:t>
            </a:r>
            <a:r>
              <a:rPr lang="en-US" dirty="0" err="1"/>
              <a:t>Protobuf</a:t>
            </a:r>
            <a:r>
              <a:rPr lang="en-US" dirty="0"/>
              <a:t>.</a:t>
            </a:r>
          </a:p>
        </p:txBody>
      </p:sp>
    </p:spTree>
    <p:extLst>
      <p:ext uri="{BB962C8B-B14F-4D97-AF65-F5344CB8AC3E}">
        <p14:creationId xmlns:p14="http://schemas.microsoft.com/office/powerpoint/2010/main" val="272939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CC47-70F1-4E58-8EC5-C83814B24C7D}"/>
              </a:ext>
            </a:extLst>
          </p:cNvPr>
          <p:cNvSpPr>
            <a:spLocks noGrp="1"/>
          </p:cNvSpPr>
          <p:nvPr>
            <p:ph type="title"/>
          </p:nvPr>
        </p:nvSpPr>
        <p:spPr/>
        <p:txBody>
          <a:bodyPr/>
          <a:lstStyle/>
          <a:p>
            <a:r>
              <a:rPr lang="en-US" dirty="0"/>
              <a:t>Sequence diagram</a:t>
            </a:r>
            <a:endParaRPr lang="nl-NL" dirty="0"/>
          </a:p>
        </p:txBody>
      </p:sp>
      <p:graphicFrame>
        <p:nvGraphicFramePr>
          <p:cNvPr id="4" name="Object 3">
            <a:extLst>
              <a:ext uri="{FF2B5EF4-FFF2-40B4-BE49-F238E27FC236}">
                <a16:creationId xmlns:a16="http://schemas.microsoft.com/office/drawing/2014/main" id="{1CD81137-79FC-41A8-80B4-44162EFD2F60}"/>
              </a:ext>
            </a:extLst>
          </p:cNvPr>
          <p:cNvGraphicFramePr>
            <a:graphicFrameLocks noChangeAspect="1"/>
          </p:cNvGraphicFramePr>
          <p:nvPr>
            <p:extLst>
              <p:ext uri="{D42A27DB-BD31-4B8C-83A1-F6EECF244321}">
                <p14:modId xmlns:p14="http://schemas.microsoft.com/office/powerpoint/2010/main" val="100652498"/>
              </p:ext>
            </p:extLst>
          </p:nvPr>
        </p:nvGraphicFramePr>
        <p:xfrm>
          <a:off x="4835525" y="3230563"/>
          <a:ext cx="608013" cy="395287"/>
        </p:xfrm>
        <a:graphic>
          <a:graphicData uri="http://schemas.openxmlformats.org/presentationml/2006/ole">
            <mc:AlternateContent xmlns:mc="http://schemas.openxmlformats.org/markup-compatibility/2006">
              <mc:Choice xmlns:v="urn:schemas-microsoft-com:vml" Requires="v">
                <p:oleObj name="Packager Shell Object" showAsIcon="1" r:id="rId2" imgW="608400" imgH="394560" progId="Package">
                  <p:embed/>
                </p:oleObj>
              </mc:Choice>
              <mc:Fallback>
                <p:oleObj name="Packager Shell Object" showAsIcon="1" r:id="rId2" imgW="608400" imgH="394560" progId="Package">
                  <p:embed/>
                  <p:pic>
                    <p:nvPicPr>
                      <p:cNvPr id="4" name="Object 3">
                        <a:extLst>
                          <a:ext uri="{FF2B5EF4-FFF2-40B4-BE49-F238E27FC236}">
                            <a16:creationId xmlns:a16="http://schemas.microsoft.com/office/drawing/2014/main" id="{1CD81137-79FC-41A8-80B4-44162EFD2F60}"/>
                          </a:ext>
                        </a:extLst>
                      </p:cNvPr>
                      <p:cNvPicPr/>
                      <p:nvPr/>
                    </p:nvPicPr>
                    <p:blipFill>
                      <a:blip r:embed="rId3"/>
                      <a:stretch>
                        <a:fillRect/>
                      </a:stretch>
                    </p:blipFill>
                    <p:spPr>
                      <a:xfrm>
                        <a:off x="4835525" y="3230563"/>
                        <a:ext cx="608013" cy="395287"/>
                      </a:xfrm>
                      <a:prstGeom prst="rect">
                        <a:avLst/>
                      </a:prstGeom>
                    </p:spPr>
                  </p:pic>
                </p:oleObj>
              </mc:Fallback>
            </mc:AlternateContent>
          </a:graphicData>
        </a:graphic>
      </p:graphicFrame>
    </p:spTree>
    <p:extLst>
      <p:ext uri="{BB962C8B-B14F-4D97-AF65-F5344CB8AC3E}">
        <p14:creationId xmlns:p14="http://schemas.microsoft.com/office/powerpoint/2010/main" val="123947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B785-132F-4AE6-A208-B44E749AA19F}"/>
              </a:ext>
            </a:extLst>
          </p:cNvPr>
          <p:cNvSpPr>
            <a:spLocks noGrp="1"/>
          </p:cNvSpPr>
          <p:nvPr>
            <p:ph type="title"/>
          </p:nvPr>
        </p:nvSpPr>
        <p:spPr/>
        <p:txBody>
          <a:bodyPr/>
          <a:lstStyle/>
          <a:p>
            <a:r>
              <a:rPr lang="en-US" dirty="0"/>
              <a:t>MQTT broker concerns</a:t>
            </a:r>
            <a:endParaRPr lang="nl-NL" dirty="0"/>
          </a:p>
        </p:txBody>
      </p:sp>
      <p:sp>
        <p:nvSpPr>
          <p:cNvPr id="3" name="Content Placeholder 2">
            <a:extLst>
              <a:ext uri="{FF2B5EF4-FFF2-40B4-BE49-F238E27FC236}">
                <a16:creationId xmlns:a16="http://schemas.microsoft.com/office/drawing/2014/main" id="{2E3A0B19-F58F-4E6B-9FFE-9450618A34A7}"/>
              </a:ext>
            </a:extLst>
          </p:cNvPr>
          <p:cNvSpPr>
            <a:spLocks noGrp="1"/>
          </p:cNvSpPr>
          <p:nvPr>
            <p:ph idx="1"/>
          </p:nvPr>
        </p:nvSpPr>
        <p:spPr/>
        <p:txBody>
          <a:bodyPr/>
          <a:lstStyle/>
          <a:p>
            <a:r>
              <a:rPr lang="en-US" dirty="0"/>
              <a:t>No disk retention</a:t>
            </a:r>
          </a:p>
          <a:p>
            <a:r>
              <a:rPr lang="en-US" dirty="0"/>
              <a:t>Supports MQTT QoS 1</a:t>
            </a:r>
          </a:p>
          <a:p>
            <a:r>
              <a:rPr lang="en-US" dirty="0"/>
              <a:t>High throughput (see performance analysis later on)</a:t>
            </a:r>
            <a:endParaRPr lang="nl-NL" dirty="0"/>
          </a:p>
        </p:txBody>
      </p:sp>
    </p:spTree>
    <p:extLst>
      <p:ext uri="{BB962C8B-B14F-4D97-AF65-F5344CB8AC3E}">
        <p14:creationId xmlns:p14="http://schemas.microsoft.com/office/powerpoint/2010/main" val="88639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BB8D-3A06-4138-B839-154892F9D718}"/>
              </a:ext>
            </a:extLst>
          </p:cNvPr>
          <p:cNvSpPr>
            <a:spLocks noGrp="1"/>
          </p:cNvSpPr>
          <p:nvPr>
            <p:ph type="title"/>
          </p:nvPr>
        </p:nvSpPr>
        <p:spPr/>
        <p:txBody>
          <a:bodyPr/>
          <a:lstStyle/>
          <a:p>
            <a:r>
              <a:rPr lang="en-US" dirty="0"/>
              <a:t>Model Services Orchestrator (MSO) concerns</a:t>
            </a:r>
            <a:endParaRPr lang="nl-NL" dirty="0"/>
          </a:p>
        </p:txBody>
      </p:sp>
      <p:sp>
        <p:nvSpPr>
          <p:cNvPr id="3" name="Content Placeholder 2">
            <a:extLst>
              <a:ext uri="{FF2B5EF4-FFF2-40B4-BE49-F238E27FC236}">
                <a16:creationId xmlns:a16="http://schemas.microsoft.com/office/drawing/2014/main" id="{363084F1-2ED0-49F3-8E96-016CE1592506}"/>
              </a:ext>
            </a:extLst>
          </p:cNvPr>
          <p:cNvSpPr>
            <a:spLocks noGrp="1"/>
          </p:cNvSpPr>
          <p:nvPr>
            <p:ph idx="1"/>
          </p:nvPr>
        </p:nvSpPr>
        <p:spPr/>
        <p:txBody>
          <a:bodyPr>
            <a:normAutofit fontScale="85000" lnSpcReduction="20000"/>
          </a:bodyPr>
          <a:lstStyle/>
          <a:p>
            <a:r>
              <a:rPr lang="en-US" dirty="0"/>
              <a:t>Periodic polling of status for deployed containers. ESSIM should be notified on termination (both willfully and on error states). ESSIM is simulation orchestrator so this component may decide what happens next.</a:t>
            </a:r>
          </a:p>
          <a:p>
            <a:r>
              <a:rPr lang="en-US" dirty="0"/>
              <a:t>Allow the integration of a datastore containing configurations for future work. This datastore will be queried before deploying the containers with the deployment backplane.</a:t>
            </a:r>
          </a:p>
          <a:p>
            <a:r>
              <a:rPr lang="en-US" dirty="0"/>
              <a:t>Allow ESSIM to configure containers (ESDL specific parameters) while also allowing deployment parameters. (Deployment parameter example: simulation id &amp; ESDL node id)</a:t>
            </a:r>
          </a:p>
          <a:p>
            <a:r>
              <a:rPr lang="en-US" dirty="0"/>
              <a:t>Is able to deploy containers upon request of ESSIM.</a:t>
            </a:r>
          </a:p>
          <a:p>
            <a:r>
              <a:rPr lang="en-US" dirty="0"/>
              <a:t>Can support one or more ESSIM instances.</a:t>
            </a:r>
          </a:p>
          <a:p>
            <a:r>
              <a:rPr lang="en-US" dirty="0"/>
              <a:t>One ESSIM instance may be running multiple </a:t>
            </a:r>
            <a:r>
              <a:rPr lang="en-US"/>
              <a:t>simulations simultaneously.</a:t>
            </a:r>
            <a:endParaRPr lang="en-US" dirty="0"/>
          </a:p>
          <a:p>
            <a:r>
              <a:rPr lang="en-US" dirty="0"/>
              <a:t>Uses MQTT communication protocol for communication.</a:t>
            </a:r>
            <a:endParaRPr lang="nl-NL" dirty="0"/>
          </a:p>
        </p:txBody>
      </p:sp>
    </p:spTree>
    <p:extLst>
      <p:ext uri="{BB962C8B-B14F-4D97-AF65-F5344CB8AC3E}">
        <p14:creationId xmlns:p14="http://schemas.microsoft.com/office/powerpoint/2010/main" val="42807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455-C4C4-47A9-8C30-612E10B98736}"/>
              </a:ext>
            </a:extLst>
          </p:cNvPr>
          <p:cNvSpPr>
            <a:spLocks noGrp="1"/>
          </p:cNvSpPr>
          <p:nvPr>
            <p:ph type="title"/>
          </p:nvPr>
        </p:nvSpPr>
        <p:spPr/>
        <p:txBody>
          <a:bodyPr/>
          <a:lstStyle/>
          <a:p>
            <a:r>
              <a:rPr lang="en-US" dirty="0"/>
              <a:t>MQTT expected performance analysis</a:t>
            </a:r>
            <a:endParaRPr lang="nl-NL" dirty="0"/>
          </a:p>
        </p:txBody>
      </p:sp>
      <p:sp>
        <p:nvSpPr>
          <p:cNvPr id="3" name="Content Placeholder 2">
            <a:extLst>
              <a:ext uri="{FF2B5EF4-FFF2-40B4-BE49-F238E27FC236}">
                <a16:creationId xmlns:a16="http://schemas.microsoft.com/office/drawing/2014/main" id="{1D64AF59-B639-4B82-A0F2-C6794E06912A}"/>
              </a:ext>
            </a:extLst>
          </p:cNvPr>
          <p:cNvSpPr>
            <a:spLocks noGrp="1"/>
          </p:cNvSpPr>
          <p:nvPr>
            <p:ph idx="1"/>
          </p:nvPr>
        </p:nvSpPr>
        <p:spPr>
          <a:xfrm>
            <a:off x="0" y="1803634"/>
            <a:ext cx="12192000" cy="5054366"/>
          </a:xfrm>
        </p:spPr>
        <p:txBody>
          <a:bodyPr>
            <a:normAutofit fontScale="62500" lnSpcReduction="20000"/>
          </a:bodyPr>
          <a:lstStyle/>
          <a:p>
            <a:r>
              <a:rPr lang="en-US" dirty="0"/>
              <a:t>Expectation of significant effects:</a:t>
            </a:r>
          </a:p>
          <a:p>
            <a:pPr lvl="1"/>
            <a:r>
              <a:rPr lang="en-US" dirty="0"/>
              <a:t>3 messages per model per heartbeat per commodity between ESSIM for bidding resolution (</a:t>
            </a:r>
            <a:r>
              <a:rPr lang="en-US" dirty="0" err="1"/>
              <a:t>createBid</a:t>
            </a:r>
            <a:r>
              <a:rPr lang="en-US" dirty="0"/>
              <a:t>, bid &amp; allocation).</a:t>
            </a:r>
          </a:p>
          <a:p>
            <a:pPr lvl="1"/>
            <a:r>
              <a:rPr lang="en-US" dirty="0"/>
              <a:t>Expecting 2-3 heartbeats per second. Set to 3 as </a:t>
            </a:r>
            <a:r>
              <a:rPr lang="en-US" dirty="0" err="1"/>
              <a:t>worstcase</a:t>
            </a:r>
            <a:r>
              <a:rPr lang="en-US" dirty="0"/>
              <a:t>. May be more if ESSIM generates heartbeats faster.</a:t>
            </a:r>
          </a:p>
          <a:p>
            <a:pPr lvl="1"/>
            <a:r>
              <a:rPr lang="en-US" dirty="0"/>
              <a:t>Expecting 1.25 commodity per model on average.</a:t>
            </a:r>
          </a:p>
          <a:p>
            <a:pPr lvl="1"/>
            <a:r>
              <a:rPr lang="en-US" dirty="0"/>
              <a:t>Expecting 400 models per simulation communicating with a single ESSIM during the simulation. (one-to-many communication model)</a:t>
            </a:r>
          </a:p>
          <a:p>
            <a:pPr lvl="1"/>
            <a:r>
              <a:rPr lang="en-US" dirty="0"/>
              <a:t>Expecting messages of around 1 kB.</a:t>
            </a:r>
          </a:p>
          <a:p>
            <a:pPr lvl="1"/>
            <a:r>
              <a:rPr lang="en-US" dirty="0"/>
              <a:t>New heartbeats are not generated until older heartbeats are resolved. This will act as a natural barrier in system.</a:t>
            </a:r>
          </a:p>
          <a:p>
            <a:pPr lvl="1"/>
            <a:r>
              <a:rPr lang="en-US" dirty="0"/>
              <a:t>Conclusion:</a:t>
            </a:r>
          </a:p>
          <a:p>
            <a:pPr lvl="2"/>
            <a:r>
              <a:rPr lang="en-US" b="1" dirty="0"/>
              <a:t>MQTT setup should expect 402 hosts communicating around 4500 messages/kB per second per simulation.</a:t>
            </a:r>
          </a:p>
          <a:p>
            <a:pPr lvl="2"/>
            <a:r>
              <a:rPr lang="en-US" b="1" dirty="0"/>
              <a:t>ESSIM should expect 4500 messages per second per simulation.</a:t>
            </a:r>
          </a:p>
          <a:p>
            <a:pPr lvl="1"/>
            <a:endParaRPr lang="en-US" dirty="0"/>
          </a:p>
          <a:p>
            <a:pPr lvl="1"/>
            <a:r>
              <a:rPr lang="en-US" dirty="0"/>
              <a:t>Expecting 8760 heartbeats per simulation. A heartbeat is around one hour of simulation and a simulation simulates a year. So 24*365=8760 heartbeats.</a:t>
            </a:r>
          </a:p>
          <a:p>
            <a:pPr lvl="1"/>
            <a:r>
              <a:rPr lang="en-US" dirty="0"/>
              <a:t>Conclusion:</a:t>
            </a:r>
          </a:p>
          <a:p>
            <a:pPr lvl="2"/>
            <a:r>
              <a:rPr lang="en-US" b="1" dirty="0"/>
              <a:t>MQTT setup &amp; ESSIM should expect 13.140.000 messages per simulation.</a:t>
            </a:r>
          </a:p>
          <a:p>
            <a:pPr lvl="2"/>
            <a:r>
              <a:rPr lang="en-US" b="1" dirty="0"/>
              <a:t>A simulation will take (fastest) around 49 minutes.</a:t>
            </a:r>
          </a:p>
          <a:p>
            <a:pPr lvl="1"/>
            <a:r>
              <a:rPr lang="en-US" b="1" dirty="0"/>
              <a:t>Risks:</a:t>
            </a:r>
          </a:p>
          <a:p>
            <a:pPr lvl="2"/>
            <a:r>
              <a:rPr lang="en-US" b="1" dirty="0"/>
              <a:t>MQTT setup is not able to process message load. Mitigation: Benchmark MQTT broker in advance on a relatively slow system.</a:t>
            </a:r>
          </a:p>
          <a:p>
            <a:pPr lvl="2"/>
            <a:r>
              <a:rPr lang="en-US" b="1" dirty="0"/>
              <a:t>ESSIM is not able to process the large amount of messages and becomes a bottleneck. Mitigation: None for now. Perhaps distribute ESSIM or accept that a simulation will take longer due to MQTT &amp; network overhead?</a:t>
            </a:r>
          </a:p>
          <a:p>
            <a:pPr lvl="2"/>
            <a:r>
              <a:rPr lang="en-US" b="1" dirty="0"/>
              <a:t>ESSIM generates heartbeats faster which will increase message load. Mitigation: None as this shifts the bottleneck from ESSIM to MQTT node or models and the simulation will go as fast as it can. Expect increased response latency from ESSIM’s perspective. This is a good thing. Bottleneck analysis in this situation is necessary to improve situation and difficult to predict now.</a:t>
            </a:r>
            <a:endParaRPr lang="nl-NL" b="1" dirty="0"/>
          </a:p>
        </p:txBody>
      </p:sp>
    </p:spTree>
    <p:extLst>
      <p:ext uri="{BB962C8B-B14F-4D97-AF65-F5344CB8AC3E}">
        <p14:creationId xmlns:p14="http://schemas.microsoft.com/office/powerpoint/2010/main" val="626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6FB8-E483-4FE6-B454-355AC407A734}"/>
              </a:ext>
            </a:extLst>
          </p:cNvPr>
          <p:cNvSpPr>
            <a:spLocks noGrp="1"/>
          </p:cNvSpPr>
          <p:nvPr>
            <p:ph type="title"/>
          </p:nvPr>
        </p:nvSpPr>
        <p:spPr/>
        <p:txBody>
          <a:bodyPr/>
          <a:lstStyle/>
          <a:p>
            <a:r>
              <a:rPr lang="en-US" dirty="0"/>
              <a:t>MQTT benchmarking</a:t>
            </a:r>
            <a:endParaRPr lang="nl-NL" dirty="0"/>
          </a:p>
        </p:txBody>
      </p:sp>
      <p:sp>
        <p:nvSpPr>
          <p:cNvPr id="3" name="Content Placeholder 2">
            <a:extLst>
              <a:ext uri="{FF2B5EF4-FFF2-40B4-BE49-F238E27FC236}">
                <a16:creationId xmlns:a16="http://schemas.microsoft.com/office/drawing/2014/main" id="{D5FAD989-F005-4B72-9130-A83E61316D8F}"/>
              </a:ext>
            </a:extLst>
          </p:cNvPr>
          <p:cNvSpPr>
            <a:spLocks noGrp="1"/>
          </p:cNvSpPr>
          <p:nvPr>
            <p:ph idx="1"/>
          </p:nvPr>
        </p:nvSpPr>
        <p:spPr/>
        <p:txBody>
          <a:bodyPr/>
          <a:lstStyle/>
          <a:p>
            <a:r>
              <a:rPr lang="en-US" dirty="0"/>
              <a:t>Tried </a:t>
            </a:r>
            <a:r>
              <a:rPr lang="en-US" dirty="0" err="1"/>
              <a:t>HiveMQ</a:t>
            </a:r>
            <a:r>
              <a:rPr lang="en-US" dirty="0"/>
              <a:t>, aedes (</a:t>
            </a:r>
            <a:r>
              <a:rPr lang="en-US" dirty="0" err="1"/>
              <a:t>MoscaJS</a:t>
            </a:r>
            <a:r>
              <a:rPr lang="en-US" dirty="0"/>
              <a:t>), </a:t>
            </a:r>
            <a:r>
              <a:rPr lang="en-US" dirty="0" err="1"/>
              <a:t>nanoMQ</a:t>
            </a:r>
            <a:r>
              <a:rPr lang="en-US" dirty="0"/>
              <a:t> and found all solutions very slow using default configuration.</a:t>
            </a:r>
          </a:p>
          <a:p>
            <a:r>
              <a:rPr lang="en-US" dirty="0" err="1"/>
              <a:t>Mosquitto</a:t>
            </a:r>
            <a:r>
              <a:rPr lang="en-US" dirty="0"/>
              <a:t> had a nice throughput using default configuration. Decided to investigate further.</a:t>
            </a:r>
          </a:p>
          <a:p>
            <a:r>
              <a:rPr lang="en-US" dirty="0"/>
              <a:t>Benchmarking setup: Fedora inside </a:t>
            </a:r>
            <a:r>
              <a:rPr lang="en-US" dirty="0" err="1"/>
              <a:t>Virtualbox</a:t>
            </a:r>
            <a:r>
              <a:rPr lang="en-US" dirty="0"/>
              <a:t> using 2 cores / 4 threads, SSD storage, 9 GB DDR4 SODIMM memory. MQTT broker &amp; benchmarking nodes (</a:t>
            </a:r>
            <a:r>
              <a:rPr lang="en-US" dirty="0" err="1"/>
              <a:t>GoLang</a:t>
            </a:r>
            <a:r>
              <a:rPr lang="en-US" dirty="0"/>
              <a:t>) running on localhost network.</a:t>
            </a:r>
          </a:p>
          <a:p>
            <a:r>
              <a:rPr lang="en-US" dirty="0"/>
              <a:t>Results for 1 publisher to 1 subscriber, 1 publisher to many subscribers and many publishers to 1 subscriber experiments on next slides.</a:t>
            </a:r>
            <a:endParaRPr lang="nl-NL" dirty="0"/>
          </a:p>
        </p:txBody>
      </p:sp>
    </p:spTree>
    <p:extLst>
      <p:ext uri="{BB962C8B-B14F-4D97-AF65-F5344CB8AC3E}">
        <p14:creationId xmlns:p14="http://schemas.microsoft.com/office/powerpoint/2010/main" val="317246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6A9A-A98C-4631-8A1E-5B86486B09CE}"/>
              </a:ext>
            </a:extLst>
          </p:cNvPr>
          <p:cNvSpPr>
            <a:spLocks noGrp="1"/>
          </p:cNvSpPr>
          <p:nvPr>
            <p:ph type="title"/>
          </p:nvPr>
        </p:nvSpPr>
        <p:spPr/>
        <p:txBody>
          <a:bodyPr/>
          <a:lstStyle/>
          <a:p>
            <a:r>
              <a:rPr lang="en-US" dirty="0"/>
              <a:t>MQTT benchmarking </a:t>
            </a:r>
            <a:r>
              <a:rPr lang="en-US" dirty="0" err="1"/>
              <a:t>Mosquitto</a:t>
            </a:r>
            <a:r>
              <a:rPr lang="en-US" dirty="0"/>
              <a:t> results</a:t>
            </a:r>
            <a:br>
              <a:rPr lang="en-US" dirty="0"/>
            </a:br>
            <a:r>
              <a:rPr lang="en-US" dirty="0"/>
              <a:t>One-to-One</a:t>
            </a:r>
            <a:endParaRPr lang="nl-NL" dirty="0"/>
          </a:p>
        </p:txBody>
      </p:sp>
      <p:sp>
        <p:nvSpPr>
          <p:cNvPr id="6" name="Content Placeholder 2">
            <a:extLst>
              <a:ext uri="{FF2B5EF4-FFF2-40B4-BE49-F238E27FC236}">
                <a16:creationId xmlns:a16="http://schemas.microsoft.com/office/drawing/2014/main" id="{9F014907-B4EA-4F83-B163-5174BAA63404}"/>
              </a:ext>
            </a:extLst>
          </p:cNvPr>
          <p:cNvSpPr>
            <a:spLocks noGrp="1"/>
          </p:cNvSpPr>
          <p:nvPr>
            <p:ph idx="1"/>
          </p:nvPr>
        </p:nvSpPr>
        <p:spPr>
          <a:xfrm>
            <a:off x="838200" y="1825625"/>
            <a:ext cx="5403209" cy="4351338"/>
          </a:xfrm>
        </p:spPr>
        <p:txBody>
          <a:bodyPr>
            <a:normAutofit/>
          </a:bodyPr>
          <a:lstStyle/>
          <a:p>
            <a:r>
              <a:rPr lang="en-US" dirty="0"/>
              <a:t>1 publisher sending 1.000.000 messages to 1 subscriber</a:t>
            </a:r>
          </a:p>
          <a:p>
            <a:pPr marL="0" indent="0">
              <a:buNone/>
            </a:pP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subscriber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(1) =========</a:t>
            </a:r>
            <a:br>
              <a:rPr lang="nl-NL" sz="1400" dirty="0">
                <a:latin typeface="Consolas" panose="020B0609020204030204" pitchFamily="49" charset="0"/>
              </a:rPr>
            </a:br>
            <a:r>
              <a:rPr lang="nl-NL" sz="1400" dirty="0" err="1">
                <a:latin typeface="Consolas" panose="020B0609020204030204" pitchFamily="49" charset="0"/>
              </a:rPr>
              <a:t>Number</a:t>
            </a:r>
            <a:r>
              <a:rPr lang="nl-NL" sz="1400" dirty="0">
                <a:latin typeface="Consolas" panose="020B0609020204030204" pitchFamily="49" charset="0"/>
              </a:rPr>
              <a:t> of </a:t>
            </a:r>
            <a:r>
              <a:rPr lang="nl-NL" sz="1400" dirty="0" err="1">
                <a:latin typeface="Consolas" panose="020B0609020204030204" pitchFamily="49" charset="0"/>
              </a:rPr>
              <a:t>messages</a:t>
            </a:r>
            <a:r>
              <a:rPr lang="nl-NL" sz="1400" dirty="0">
                <a:latin typeface="Consolas" panose="020B0609020204030204" pitchFamily="49" charset="0"/>
              </a:rPr>
              <a:t> </a:t>
            </a:r>
            <a:r>
              <a:rPr lang="nl-NL" sz="1400" dirty="0" err="1">
                <a:latin typeface="Consolas" panose="020B0609020204030204" pitchFamily="49" charset="0"/>
              </a:rPr>
              <a:t>received</a:t>
            </a:r>
            <a:r>
              <a:rPr lang="nl-NL" sz="1400" dirty="0">
                <a:latin typeface="Consolas" panose="020B0609020204030204" pitchFamily="49" charset="0"/>
              </a:rPr>
              <a:t>: 1000000</a:t>
            </a:r>
            <a:br>
              <a:rPr lang="nl-NL" sz="1400" dirty="0">
                <a:latin typeface="Consolas" panose="020B0609020204030204" pitchFamily="49" charset="0"/>
              </a:rPr>
            </a:br>
            <a:r>
              <a:rPr lang="nl-NL" sz="1400" dirty="0">
                <a:latin typeface="Consolas" panose="020B0609020204030204" pitchFamily="49" charset="0"/>
              </a:rPr>
              <a:t>Total Runtime (sec):         170.393</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168.129</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min (ms):        0.038</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max (ms):        19.501</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0.580</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0.000</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5947.807</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5947.807</a:t>
            </a:r>
            <a:br>
              <a:rPr lang="nl-NL" sz="1400" dirty="0">
                <a:latin typeface="Consolas" panose="020B0609020204030204" pitchFamily="49" charset="0"/>
              </a:rPr>
            </a:br>
            <a:r>
              <a:rPr lang="nl-NL" sz="1400" dirty="0" err="1">
                <a:latin typeface="Consolas" panose="020B0609020204030204" pitchFamily="49" charset="0"/>
              </a:rPr>
              <a:t>Duplicates</a:t>
            </a:r>
            <a:r>
              <a:rPr lang="nl-NL" sz="1400" dirty="0">
                <a:latin typeface="Consolas" panose="020B0609020204030204" pitchFamily="49" charset="0"/>
              </a:rPr>
              <a:t>:                  0</a:t>
            </a:r>
            <a:endParaRPr lang="nl-NL" dirty="0"/>
          </a:p>
        </p:txBody>
      </p:sp>
      <p:sp>
        <p:nvSpPr>
          <p:cNvPr id="7" name="Content Placeholder 2">
            <a:extLst>
              <a:ext uri="{FF2B5EF4-FFF2-40B4-BE49-F238E27FC236}">
                <a16:creationId xmlns:a16="http://schemas.microsoft.com/office/drawing/2014/main" id="{62D79049-6EC5-4971-AD28-5D7EC8567B5E}"/>
              </a:ext>
            </a:extLst>
          </p:cNvPr>
          <p:cNvSpPr txBox="1">
            <a:spLocks/>
          </p:cNvSpPr>
          <p:nvPr/>
        </p:nvSpPr>
        <p:spPr>
          <a:xfrm>
            <a:off x="5950591" y="1932220"/>
            <a:ext cx="54032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br>
              <a:rPr lang="en-US" dirty="0"/>
            </a:b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publisher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(1) =========</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send</a:t>
            </a:r>
            <a:r>
              <a:rPr lang="nl-NL" sz="1400" dirty="0">
                <a:latin typeface="Consolas" panose="020B0609020204030204" pitchFamily="49" charset="0"/>
              </a:rPr>
              <a:t> </a:t>
            </a:r>
            <a:r>
              <a:rPr lang="nl-NL" sz="1400" dirty="0" err="1">
                <a:latin typeface="Consolas" panose="020B0609020204030204" pitchFamily="49" charset="0"/>
              </a:rPr>
              <a:t>success</a:t>
            </a:r>
            <a:r>
              <a:rPr lang="nl-NL" sz="1400" dirty="0">
                <a:latin typeface="Consolas" panose="020B0609020204030204" pitchFamily="49" charset="0"/>
              </a:rPr>
              <a:t> ratio:     1.000 (1000000/1000000)</a:t>
            </a:r>
            <a:br>
              <a:rPr lang="nl-NL" sz="1400" dirty="0">
                <a:latin typeface="Consolas" panose="020B0609020204030204" pitchFamily="49" charset="0"/>
              </a:rPr>
            </a:br>
            <a:r>
              <a:rPr lang="nl-NL" sz="1400" dirty="0">
                <a:latin typeface="Consolas" panose="020B0609020204030204" pitchFamily="49" charset="0"/>
              </a:rPr>
              <a:t>Total Runtime (sec):          168.142</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168.117</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min (ms):       0.022</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max (ms):       17.705</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0.166</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0.000</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5948.242</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5948.242</a:t>
            </a:r>
            <a:endParaRPr lang="nl-NL" dirty="0"/>
          </a:p>
        </p:txBody>
      </p:sp>
    </p:spTree>
    <p:extLst>
      <p:ext uri="{BB962C8B-B14F-4D97-AF65-F5344CB8AC3E}">
        <p14:creationId xmlns:p14="http://schemas.microsoft.com/office/powerpoint/2010/main" val="304202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2562-8CBA-4FB3-8153-9439C0AD4059}"/>
              </a:ext>
            </a:extLst>
          </p:cNvPr>
          <p:cNvSpPr>
            <a:spLocks noGrp="1"/>
          </p:cNvSpPr>
          <p:nvPr>
            <p:ph type="title"/>
          </p:nvPr>
        </p:nvSpPr>
        <p:spPr/>
        <p:txBody>
          <a:bodyPr/>
          <a:lstStyle/>
          <a:p>
            <a:r>
              <a:rPr lang="en-US" dirty="0"/>
              <a:t>MQTT benchmarking </a:t>
            </a:r>
            <a:r>
              <a:rPr lang="en-US" dirty="0" err="1"/>
              <a:t>Mosquitto</a:t>
            </a:r>
            <a:r>
              <a:rPr lang="en-US" dirty="0"/>
              <a:t> results</a:t>
            </a:r>
            <a:br>
              <a:rPr lang="en-US" dirty="0"/>
            </a:br>
            <a:r>
              <a:rPr lang="en-US" dirty="0"/>
              <a:t>One-to-many</a:t>
            </a:r>
            <a:endParaRPr lang="nl-NL" dirty="0"/>
          </a:p>
        </p:txBody>
      </p:sp>
      <p:sp>
        <p:nvSpPr>
          <p:cNvPr id="6" name="Content Placeholder 2">
            <a:extLst>
              <a:ext uri="{FF2B5EF4-FFF2-40B4-BE49-F238E27FC236}">
                <a16:creationId xmlns:a16="http://schemas.microsoft.com/office/drawing/2014/main" id="{D8821263-F91B-45ED-B85A-5CA06EA81E3A}"/>
              </a:ext>
            </a:extLst>
          </p:cNvPr>
          <p:cNvSpPr>
            <a:spLocks noGrp="1"/>
          </p:cNvSpPr>
          <p:nvPr>
            <p:ph idx="1"/>
          </p:nvPr>
        </p:nvSpPr>
        <p:spPr>
          <a:xfrm>
            <a:off x="838200" y="1825625"/>
            <a:ext cx="5403209" cy="4351338"/>
          </a:xfrm>
        </p:spPr>
        <p:txBody>
          <a:bodyPr>
            <a:normAutofit/>
          </a:bodyPr>
          <a:lstStyle/>
          <a:p>
            <a:r>
              <a:rPr lang="en-US" dirty="0"/>
              <a:t>1 publisher sending 200 messages copied to 400 subscribers.</a:t>
            </a:r>
          </a:p>
          <a:p>
            <a:pPr marL="0" indent="0">
              <a:buNone/>
            </a:pP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subscriber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(400) =========</a:t>
            </a:r>
            <a:br>
              <a:rPr lang="nl-NL" sz="1400" dirty="0">
                <a:latin typeface="Consolas" panose="020B0609020204030204" pitchFamily="49" charset="0"/>
              </a:rPr>
            </a:br>
            <a:r>
              <a:rPr lang="nl-NL" sz="1400" dirty="0" err="1">
                <a:latin typeface="Consolas" panose="020B0609020204030204" pitchFamily="49" charset="0"/>
              </a:rPr>
              <a:t>Number</a:t>
            </a:r>
            <a:r>
              <a:rPr lang="nl-NL" sz="1400" dirty="0">
                <a:latin typeface="Consolas" panose="020B0609020204030204" pitchFamily="49" charset="0"/>
              </a:rPr>
              <a:t> of </a:t>
            </a:r>
            <a:r>
              <a:rPr lang="nl-NL" sz="1400" dirty="0" err="1">
                <a:latin typeface="Consolas" panose="020B0609020204030204" pitchFamily="49" charset="0"/>
              </a:rPr>
              <a:t>messages</a:t>
            </a:r>
            <a:r>
              <a:rPr lang="nl-NL" sz="1400" dirty="0">
                <a:latin typeface="Consolas" panose="020B0609020204030204" pitchFamily="49" charset="0"/>
              </a:rPr>
              <a:t> </a:t>
            </a:r>
            <a:r>
              <a:rPr lang="nl-NL" sz="1400" dirty="0" err="1">
                <a:latin typeface="Consolas" panose="020B0609020204030204" pitchFamily="49" charset="0"/>
              </a:rPr>
              <a:t>received</a:t>
            </a:r>
            <a:r>
              <a:rPr lang="nl-NL" sz="1400" dirty="0">
                <a:latin typeface="Consolas" panose="020B0609020204030204" pitchFamily="49" charset="0"/>
              </a:rPr>
              <a:t>: 80000</a:t>
            </a:r>
            <a:br>
              <a:rPr lang="nl-NL" sz="1400" dirty="0">
                <a:latin typeface="Consolas" panose="020B0609020204030204" pitchFamily="49" charset="0"/>
              </a:rPr>
            </a:br>
            <a:r>
              <a:rPr lang="nl-NL" sz="1400" dirty="0">
                <a:latin typeface="Consolas" panose="020B0609020204030204" pitchFamily="49" charset="0"/>
              </a:rPr>
              <a:t>Total Runtime (sec):         2.884</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1.236</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min (ms):        2.911</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max (ms):        42.776</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10.403</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latency</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1.447</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161.885</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64754.166</a:t>
            </a:r>
            <a:br>
              <a:rPr lang="nl-NL" sz="1400" dirty="0">
                <a:latin typeface="Consolas" panose="020B0609020204030204" pitchFamily="49" charset="0"/>
              </a:rPr>
            </a:br>
            <a:r>
              <a:rPr lang="nl-NL" sz="1400" dirty="0" err="1">
                <a:latin typeface="Consolas" panose="020B0609020204030204" pitchFamily="49" charset="0"/>
              </a:rPr>
              <a:t>Duplicates</a:t>
            </a:r>
            <a:r>
              <a:rPr lang="nl-NL" sz="1400" dirty="0">
                <a:latin typeface="Consolas" panose="020B0609020204030204" pitchFamily="49" charset="0"/>
              </a:rPr>
              <a:t>:                  0</a:t>
            </a:r>
            <a:endParaRPr lang="nl-NL" dirty="0"/>
          </a:p>
        </p:txBody>
      </p:sp>
      <p:sp>
        <p:nvSpPr>
          <p:cNvPr id="7" name="Content Placeholder 2">
            <a:extLst>
              <a:ext uri="{FF2B5EF4-FFF2-40B4-BE49-F238E27FC236}">
                <a16:creationId xmlns:a16="http://schemas.microsoft.com/office/drawing/2014/main" id="{B680E82D-E5AB-40FC-BF81-37690D19D053}"/>
              </a:ext>
            </a:extLst>
          </p:cNvPr>
          <p:cNvSpPr txBox="1">
            <a:spLocks/>
          </p:cNvSpPr>
          <p:nvPr/>
        </p:nvSpPr>
        <p:spPr>
          <a:xfrm>
            <a:off x="5950591" y="1932220"/>
            <a:ext cx="54032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br>
              <a:rPr lang="en-US" dirty="0"/>
            </a:br>
            <a:endParaRPr lang="en-US" dirty="0"/>
          </a:p>
          <a:p>
            <a:r>
              <a:rPr lang="nl-NL" sz="1400" dirty="0">
                <a:latin typeface="Consolas" panose="020B0609020204030204" pitchFamily="49" charset="0"/>
              </a:rPr>
              <a:t>At </a:t>
            </a:r>
            <a:r>
              <a:rPr lang="nl-NL" sz="1400" dirty="0" err="1">
                <a:latin typeface="Consolas" panose="020B0609020204030204" pitchFamily="49" charset="0"/>
              </a:rPr>
              <a:t>the</a:t>
            </a:r>
            <a:r>
              <a:rPr lang="nl-NL" sz="1400" dirty="0">
                <a:latin typeface="Consolas" panose="020B0609020204030204" pitchFamily="49" charset="0"/>
              </a:rPr>
              <a:t> </a:t>
            </a:r>
            <a:r>
              <a:rPr lang="nl-NL" sz="1400" dirty="0" err="1">
                <a:latin typeface="Consolas" panose="020B0609020204030204" pitchFamily="49" charset="0"/>
              </a:rPr>
              <a:t>publisher</a:t>
            </a:r>
            <a:r>
              <a:rPr lang="nl-NL" sz="1400" dirty="0">
                <a:latin typeface="Consolas" panose="020B0609020204030204" pitchFamily="49" charset="0"/>
              </a:rPr>
              <a:t> side:</a:t>
            </a:r>
            <a:br>
              <a:rPr lang="nl-NL" sz="1400" dirty="0">
                <a:latin typeface="Consolas" panose="020B0609020204030204" pitchFamily="49" charset="0"/>
              </a:rPr>
            </a:br>
            <a:br>
              <a:rPr lang="nl-NL" sz="1400" dirty="0">
                <a:latin typeface="Consolas" panose="020B0609020204030204" pitchFamily="49" charset="0"/>
              </a:rPr>
            </a:br>
            <a:r>
              <a:rPr lang="nl-NL" sz="1400" dirty="0">
                <a:latin typeface="Consolas" panose="020B0609020204030204" pitchFamily="49" charset="0"/>
              </a:rPr>
              <a:t>========= TOTAL (1) =========</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send</a:t>
            </a:r>
            <a:r>
              <a:rPr lang="nl-NL" sz="1400" dirty="0">
                <a:latin typeface="Consolas" panose="020B0609020204030204" pitchFamily="49" charset="0"/>
              </a:rPr>
              <a:t> </a:t>
            </a:r>
            <a:r>
              <a:rPr lang="nl-NL" sz="1400" dirty="0" err="1">
                <a:latin typeface="Consolas" panose="020B0609020204030204" pitchFamily="49" charset="0"/>
              </a:rPr>
              <a:t>success</a:t>
            </a:r>
            <a:r>
              <a:rPr lang="nl-NL" sz="1400" dirty="0">
                <a:latin typeface="Consolas" panose="020B0609020204030204" pitchFamily="49" charset="0"/>
              </a:rPr>
              <a:t> ratio:     1.000 (200/200)</a:t>
            </a:r>
            <a:br>
              <a:rPr lang="nl-NL" sz="1400" dirty="0">
                <a:latin typeface="Consolas" panose="020B0609020204030204" pitchFamily="49" charset="0"/>
              </a:rPr>
            </a:br>
            <a:r>
              <a:rPr lang="nl-NL" sz="1400" dirty="0">
                <a:latin typeface="Consolas" panose="020B0609020204030204" pitchFamily="49" charset="0"/>
              </a:rPr>
              <a:t>Total Runtime (sec):          1.260</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Runtime (sec):        1.260</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min (ms):       2.932</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max (ms):       18.157</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mean</a:t>
            </a:r>
            <a:r>
              <a:rPr lang="nl-NL" sz="1400" dirty="0">
                <a:latin typeface="Consolas" panose="020B0609020204030204" pitchFamily="49" charset="0"/>
              </a:rPr>
              <a:t> (ms): 6.285</a:t>
            </a:r>
            <a:br>
              <a:rPr lang="nl-NL" sz="1400" dirty="0">
                <a:latin typeface="Consolas" panose="020B0609020204030204" pitchFamily="49" charset="0"/>
              </a:rPr>
            </a:br>
            <a:r>
              <a:rPr lang="nl-NL" sz="1400" dirty="0" err="1">
                <a:latin typeface="Consolas" panose="020B0609020204030204" pitchFamily="49" charset="0"/>
              </a:rPr>
              <a:t>Msg</a:t>
            </a:r>
            <a:r>
              <a:rPr lang="nl-NL" sz="1400" dirty="0">
                <a:latin typeface="Consolas" panose="020B0609020204030204" pitchFamily="49" charset="0"/>
              </a:rPr>
              <a:t> </a:t>
            </a:r>
            <a:r>
              <a:rPr lang="nl-NL" sz="1400" dirty="0" err="1">
                <a:latin typeface="Consolas" panose="020B0609020204030204" pitchFamily="49" charset="0"/>
              </a:rPr>
              <a:t>send</a:t>
            </a:r>
            <a:r>
              <a:rPr lang="nl-NL" sz="1400" dirty="0">
                <a:latin typeface="Consolas" panose="020B0609020204030204" pitchFamily="49" charset="0"/>
              </a:rPr>
              <a:t> time </a:t>
            </a:r>
            <a:r>
              <a:rPr lang="nl-NL" sz="1400" dirty="0" err="1">
                <a:latin typeface="Consolas" panose="020B0609020204030204" pitchFamily="49" charset="0"/>
              </a:rPr>
              <a:t>mean</a:t>
            </a:r>
            <a:r>
              <a:rPr lang="nl-NL" sz="1400" dirty="0">
                <a:latin typeface="Consolas" panose="020B0609020204030204" pitchFamily="49" charset="0"/>
              </a:rPr>
              <a:t> </a:t>
            </a:r>
            <a:r>
              <a:rPr lang="nl-NL" sz="1400" dirty="0" err="1">
                <a:latin typeface="Consolas" panose="020B0609020204030204" pitchFamily="49" charset="0"/>
              </a:rPr>
              <a:t>std</a:t>
            </a:r>
            <a:r>
              <a:rPr lang="nl-NL" sz="1400" dirty="0">
                <a:latin typeface="Consolas" panose="020B0609020204030204" pitchFamily="49" charset="0"/>
              </a:rPr>
              <a:t> (ms):  0.000</a:t>
            </a:r>
            <a:br>
              <a:rPr lang="nl-NL" sz="1400" dirty="0">
                <a:latin typeface="Consolas" panose="020B0609020204030204" pitchFamily="49" charset="0"/>
              </a:rPr>
            </a:br>
            <a:r>
              <a:rPr lang="nl-NL" sz="1400" dirty="0" err="1">
                <a:latin typeface="Consolas" panose="020B0609020204030204" pitchFamily="49" charset="0"/>
              </a:rPr>
              <a:t>Average</a:t>
            </a:r>
            <a:r>
              <a:rPr lang="nl-NL" sz="1400" dirty="0">
                <a:latin typeface="Consolas" panose="020B0609020204030204" pitchFamily="49" charset="0"/>
              </a:rPr>
              <a:t>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158.755</a:t>
            </a:r>
            <a:br>
              <a:rPr lang="nl-NL" sz="1400" dirty="0">
                <a:latin typeface="Consolas" panose="020B0609020204030204" pitchFamily="49" charset="0"/>
              </a:rPr>
            </a:br>
            <a:r>
              <a:rPr lang="nl-NL" sz="1400" dirty="0">
                <a:latin typeface="Consolas" panose="020B0609020204030204" pitchFamily="49" charset="0"/>
              </a:rPr>
              <a:t>Total </a:t>
            </a:r>
            <a:r>
              <a:rPr lang="nl-NL" sz="1400" dirty="0" err="1">
                <a:latin typeface="Consolas" panose="020B0609020204030204" pitchFamily="49" charset="0"/>
              </a:rPr>
              <a:t>Bandwidth</a:t>
            </a:r>
            <a:r>
              <a:rPr lang="nl-NL" sz="1400" dirty="0">
                <a:latin typeface="Consolas" panose="020B0609020204030204" pitchFamily="49" charset="0"/>
              </a:rPr>
              <a:t> (</a:t>
            </a:r>
            <a:r>
              <a:rPr lang="nl-NL" sz="1400" dirty="0" err="1">
                <a:latin typeface="Consolas" panose="020B0609020204030204" pitchFamily="49" charset="0"/>
              </a:rPr>
              <a:t>msg</a:t>
            </a:r>
            <a:r>
              <a:rPr lang="nl-NL" sz="1400" dirty="0">
                <a:latin typeface="Consolas" panose="020B0609020204030204" pitchFamily="49" charset="0"/>
              </a:rPr>
              <a:t>/sec):    158.755</a:t>
            </a:r>
            <a:endParaRPr lang="nl-NL" dirty="0"/>
          </a:p>
        </p:txBody>
      </p:sp>
    </p:spTree>
    <p:extLst>
      <p:ext uri="{BB962C8B-B14F-4D97-AF65-F5344CB8AC3E}">
        <p14:creationId xmlns:p14="http://schemas.microsoft.com/office/powerpoint/2010/main" val="395382637"/>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53dbca72-6027-4add-a90e-9016203ad920">65RXRSMCTF6J-1498200711-244</_dlc_DocId>
    <_dlc_DocIdUrl xmlns="53dbca72-6027-4add-a90e-9016203ad920">
      <Url>https://365tno.sharepoint.com/teams/P060.47520/_layouts/15/DocIdRedir.aspx?ID=65RXRSMCTF6J-1498200711-244</Url>
      <Description>65RXRSMCTF6J-1498200711-244</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36738A5A0DE94F97A35B74BF167994" ma:contentTypeVersion="2" ma:contentTypeDescription="Create a new document." ma:contentTypeScope="" ma:versionID="b271918d6f537af575ea5d3c4a167ad9">
  <xsd:schema xmlns:xsd="http://www.w3.org/2001/XMLSchema" xmlns:xs="http://www.w3.org/2001/XMLSchema" xmlns:p="http://schemas.microsoft.com/office/2006/metadata/properties" xmlns:ns2="53dbca72-6027-4add-a90e-9016203ad920" targetNamespace="http://schemas.microsoft.com/office/2006/metadata/properties" ma:root="true" ma:fieldsID="08f96be31cdec92d5d3110a39cb857df" ns2:_="">
    <xsd:import namespace="53dbca72-6027-4add-a90e-9016203ad92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dbca72-6027-4add-a90e-9016203ad92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3FD46F8-CDD0-4A30-A911-C7A824E55FDB}">
  <ds:schemaRefs>
    <ds:schemaRef ds:uri="http://schemas.microsoft.com/sharepoint/v3/contenttype/forms"/>
  </ds:schemaRefs>
</ds:datastoreItem>
</file>

<file path=customXml/itemProps2.xml><?xml version="1.0" encoding="utf-8"?>
<ds:datastoreItem xmlns:ds="http://schemas.openxmlformats.org/officeDocument/2006/customXml" ds:itemID="{08658516-13A7-465E-9F61-3863660C9D6A}">
  <ds:schemaRefs>
    <ds:schemaRef ds:uri="http://schemas.microsoft.com/office/2006/metadata/properties"/>
    <ds:schemaRef ds:uri="http://schemas.microsoft.com/office/infopath/2007/PartnerControls"/>
    <ds:schemaRef ds:uri="53dbca72-6027-4add-a90e-9016203ad920"/>
  </ds:schemaRefs>
</ds:datastoreItem>
</file>

<file path=customXml/itemProps3.xml><?xml version="1.0" encoding="utf-8"?>
<ds:datastoreItem xmlns:ds="http://schemas.openxmlformats.org/officeDocument/2006/customXml" ds:itemID="{E05949D9-CE93-4B58-BF97-90825AF1AA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dbca72-6027-4add-a90e-9016203ad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DE5FB6E-07A8-4182-A67C-C6A3ACCBFF7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848</TotalTime>
  <Words>2850</Words>
  <Application>Microsoft Office PowerPoint</Application>
  <PresentationFormat>Widescreen</PresentationFormat>
  <Paragraphs>256</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Office Theme</vt:lpstr>
      <vt:lpstr>Package</vt:lpstr>
      <vt:lpstr>Scaling of 400 external models with ESSIM</vt:lpstr>
      <vt:lpstr>Architecture overview</vt:lpstr>
      <vt:lpstr>Sequence diagram</vt:lpstr>
      <vt:lpstr>MQTT broker concerns</vt:lpstr>
      <vt:lpstr>Model Services Orchestrator (MSO) concerns</vt:lpstr>
      <vt:lpstr>MQTT expected performance analysis</vt:lpstr>
      <vt:lpstr>MQTT benchmarking</vt:lpstr>
      <vt:lpstr>MQTT benchmarking Mosquitto results One-to-One</vt:lpstr>
      <vt:lpstr>MQTT benchmarking Mosquitto results One-to-many</vt:lpstr>
      <vt:lpstr>MQTT benchmarking Mosquitto results Many-to-one</vt:lpstr>
      <vt:lpstr>Deployment backplane concerns</vt:lpstr>
      <vt:lpstr>Deployment backplane requirements</vt:lpstr>
      <vt:lpstr>Deployment backplane options</vt:lpstr>
      <vt:lpstr>Healthcheck system why?</vt:lpstr>
      <vt:lpstr>Healthcheck system how? 1/2</vt:lpstr>
      <vt:lpstr>Healthcheck system how? 2/2</vt:lpstr>
      <vt:lpstr>Simulation healthcheck system</vt:lpstr>
      <vt:lpstr>Architecture overview future work</vt:lpstr>
      <vt:lpstr>Deployment backplane tools</vt:lpstr>
      <vt:lpstr>Deployment backplane options</vt:lpstr>
      <vt:lpstr>MQTT messages</vt:lpstr>
      <vt:lpstr>MQTT message specifics 1/5</vt:lpstr>
      <vt:lpstr>MQTT message specifics 2/5</vt:lpstr>
      <vt:lpstr>MQTT message specifics 3/5</vt:lpstr>
      <vt:lpstr>MQTT message specifics 4/5</vt:lpstr>
      <vt:lpstr>MQTT message specifics 5/5</vt:lpstr>
      <vt:lpstr>Protocol on top of MQTT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Fleur, S. (Sebastiaan) la</dc:creator>
  <cp:lastModifiedBy>Fleur, S. (Sebastiaan) la</cp:lastModifiedBy>
  <cp:revision>1</cp:revision>
  <dcterms:created xsi:type="dcterms:W3CDTF">2021-10-15T07:51:47Z</dcterms:created>
  <dcterms:modified xsi:type="dcterms:W3CDTF">2021-12-10T16:00:07Z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a20d149a844688b6abf34073d5c21d">
    <vt:lpwstr/>
  </property>
  <property fmtid="{D5CDD505-2E9C-101B-9397-08002B2CF9AE}" pid="3" name="ContentTypeId">
    <vt:lpwstr>0x0101008236738A5A0DE94F97A35B74BF167994</vt:lpwstr>
  </property>
  <property fmtid="{D5CDD505-2E9C-101B-9397-08002B2CF9AE}" pid="4" name="cf581d8792c646118aad2c2c4ecdfa8c">
    <vt:lpwstr/>
  </property>
  <property fmtid="{D5CDD505-2E9C-101B-9397-08002B2CF9AE}" pid="5" name="bac4ab11065f4f6c809c820c57e320e5">
    <vt:lpwstr/>
  </property>
  <property fmtid="{D5CDD505-2E9C-101B-9397-08002B2CF9AE}" pid="6" name="TaxCatchAll">
    <vt:lpwstr>5;#TNO Internal|1a23c89f-ef54-4907-86fd-8242403ff722;#1;#Project|fa11c4c9-105f-402c-bb40-9a56b4989397</vt:lpwstr>
  </property>
  <property fmtid="{D5CDD505-2E9C-101B-9397-08002B2CF9AE}" pid="7" name="TNOC_DocumentType">
    <vt:lpwstr/>
  </property>
  <property fmtid="{D5CDD505-2E9C-101B-9397-08002B2CF9AE}" pid="8" name="ComplianceAssetId">
    <vt:lpwstr/>
  </property>
  <property fmtid="{D5CDD505-2E9C-101B-9397-08002B2CF9AE}" pid="9" name="TNOC_DocumentCategory">
    <vt:lpwstr/>
  </property>
  <property fmtid="{D5CDD505-2E9C-101B-9397-08002B2CF9AE}" pid="10" name="TNOC_ClusterType">
    <vt:lpwstr>1;#Project|fa11c4c9-105f-402c-bb40-9a56b4989397</vt:lpwstr>
  </property>
  <property fmtid="{D5CDD505-2E9C-101B-9397-08002B2CF9AE}" pid="11" name="_dlc_DocIdItemGuid">
    <vt:lpwstr>3af2b8a4-745e-4656-bcd5-e5cef9fa30ea</vt:lpwstr>
  </property>
  <property fmtid="{D5CDD505-2E9C-101B-9397-08002B2CF9AE}" pid="12" name="TNOC_DocumentSetType">
    <vt:lpwstr/>
  </property>
  <property fmtid="{D5CDD505-2E9C-101B-9397-08002B2CF9AE}" pid="13" name="n2a7a23bcc2241cb9261f9a914c7c1bb">
    <vt:lpwstr>TNO Internal|1a23c89f-ef54-4907-86fd-8242403ff722</vt:lpwstr>
  </property>
  <property fmtid="{D5CDD505-2E9C-101B-9397-08002B2CF9AE}" pid="14" name="_ExtendedDescription">
    <vt:lpwstr/>
  </property>
  <property fmtid="{D5CDD505-2E9C-101B-9397-08002B2CF9AE}" pid="15" name="TriggerFlowInfo">
    <vt:lpwstr/>
  </property>
  <property fmtid="{D5CDD505-2E9C-101B-9397-08002B2CF9AE}" pid="16" name="TNOC_ClusterName">
    <vt:lpwstr>KIP 2021 Modellen collective besluitv.</vt:lpwstr>
  </property>
  <property fmtid="{D5CDD505-2E9C-101B-9397-08002B2CF9AE}" pid="17" name="TNOC_ClusterId">
    <vt:lpwstr>060.47520</vt:lpwstr>
  </property>
  <property fmtid="{D5CDD505-2E9C-101B-9397-08002B2CF9AE}" pid="18" name="h15fbb78f4cb41d290e72f301ea2865f">
    <vt:lpwstr>Project|fa11c4c9-105f-402c-bb40-9a56b4989397</vt:lpwstr>
  </property>
  <property fmtid="{D5CDD505-2E9C-101B-9397-08002B2CF9AE}" pid="19" name="TNOC_DocumentClassification">
    <vt:lpwstr>5;#TNO Internal|1a23c89f-ef54-4907-86fd-8242403ff722</vt:lpwstr>
  </property>
</Properties>
</file>