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4720"/>
  </p:normalViewPr>
  <p:slideViewPr>
    <p:cSldViewPr snapToGrid="0" snapToObjects="1">
      <p:cViewPr varScale="1">
        <p:scale>
          <a:sx n="101" d="100"/>
          <a:sy n="101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EA528-16C0-8B4C-BFCB-43C47F73EBFD}" type="datetimeFigureOut">
              <a:rPr lang="de-DE" smtClean="0"/>
              <a:t>12.01.21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2F9FF-67E4-2A43-87CC-602C4E7D72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10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Obviously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. 0-5 </a:t>
            </a:r>
            <a:r>
              <a:rPr lang="de-DE" dirty="0" err="1"/>
              <a:t>representation</a:t>
            </a:r>
            <a:r>
              <a:rPr lang="de-DE" dirty="0"/>
              <a:t> relax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real </a:t>
            </a:r>
            <a:r>
              <a:rPr lang="de-DE" dirty="0" err="1"/>
              <a:t>optimization</a:t>
            </a:r>
            <a:r>
              <a:rPr lang="de-DE" dirty="0"/>
              <a:t>, but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.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twice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variables: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. Need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(integer </a:t>
            </a:r>
            <a:r>
              <a:rPr lang="de-DE" dirty="0" err="1"/>
              <a:t>only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must </a:t>
            </a:r>
            <a:r>
              <a:rPr lang="de-DE" dirty="0" err="1"/>
              <a:t>satisfy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2F9FF-67E4-2A43-87CC-602C4E7D72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5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B521-EEE2-1C4B-8CD0-64B1D66E8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134C8-5000-B147-B9D4-FAC58423D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C170-54F6-1340-8CE4-BD50FB36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9EE2-D0B8-C84B-903F-D8F05713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C537-6DAA-C54D-BCD3-90708C23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84F1-7545-1444-B489-4C9B9FCE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2B047-22EB-8F4C-A8CB-B44E917FF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6FCC-1157-CB49-83B9-6A433801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1D50-FB61-1540-AF17-578684FA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B508-38E6-364D-8981-8E6CFC05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1D7F3-00CC-2A42-B72B-D353A7689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F681D-C77A-2044-AAB7-3DFE1F70C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ABE69-CFE4-D44C-B74A-1B39AB1F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F552-2A68-2940-B29B-4FF566C8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F79B-7A3B-9140-9178-819EB834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30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71D1-AC52-BC49-9116-B4E1BD3F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F3B0-DFE9-8246-A971-03B47527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1E29-D688-4145-A8BD-205B2B8E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1BB7-0113-EC41-BF35-9C95BDE6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C8A8-2EBE-5847-A65C-9D8EDBF1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F2D8-9CBB-0C4F-A26A-DA7A062E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5618-A38A-4B45-BD2F-EEA38964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B005-A04A-4340-8474-9B6D8F0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AE74-3042-FD45-8E12-F793595B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7DC4-D9AF-DD40-9FC9-35E1F0E2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3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F432-8D66-194C-AA22-2852C904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3671-AA69-3C48-9142-3ADE7A41C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7A828-3EF5-874B-977A-EF13DBAAA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9E195-01E5-234F-8FC0-7C835462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343DE-261F-1545-BCD7-F3B3B1BB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A87B9-C914-5747-9333-462327C6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85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5F6E-EC7A-734C-95AB-6869FEDD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D702-3E0B-024C-8B03-1E12381F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FA82-4F00-D24A-BB69-47E4E5B5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98DDD-DC45-4744-ABD2-77B6A28AC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DDE90-FD04-D94D-B3DF-D52E27F6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B0916-973E-8D46-9899-B76EC5F3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6A37A-DBA9-3641-81AE-CDAEAB0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8CE0D-496B-BB40-8491-8AA06018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08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E880-317C-7844-ADCF-5FF4C7FA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3E4BC-128C-114C-9B9B-0E3537C3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AE2AD-2C8D-644E-8981-B9A25237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58D2C-C489-B549-89A1-1CEF59D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25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3BD1C-881B-2949-B081-5F6AC8B5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AD48A-5A7D-4046-8785-18DD684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6FA58-73DC-A845-A38C-B8815E1B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09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ECD1-7C66-A540-8BD8-A36C17E3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7FC3-75F4-7E42-BC07-01977C10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2E143-0632-A343-BC5D-791136A4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0C42-EB81-C942-B8BD-74E34C79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FAC3-79FD-CA41-9EDB-E0BEFC8F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803BC-A54D-F745-9869-61F7BFA6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5CBB-BA2E-5D45-9DEE-02177E0D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DF249-3DD1-814E-B2EC-55998C90F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B7F42-CAE1-D94F-84F6-095A76356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B8D7-BF06-FE42-B535-9D8CF77D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57EC-CEEE-254F-B743-D0FB20D6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12C54-CBC9-0A4B-9D79-68881DC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7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44AD9-A0AD-7E4C-A560-5B927BE4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1618-86CE-A444-80A5-EE3E08118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E059-9FC6-9543-AB73-82836827F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3F13-8A44-864F-AE2D-0B9205D3DD45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14640-8739-AD44-8DB8-C3CD0018F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D04C-2CE4-C44F-84C0-5A8A8AB43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01BA-8186-EC42-BEF3-6F0F329C2F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8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89EF-76C3-554E-B7A8-717D2176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Halbach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Quasi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sided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lvl="1"/>
            <a:r>
              <a:rPr lang="de-DE" dirty="0" err="1"/>
              <a:t>Produces</a:t>
            </a:r>
            <a:r>
              <a:rPr lang="de-DE" dirty="0"/>
              <a:t> strong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lvl="1"/>
            <a:r>
              <a:rPr lang="de-DE" dirty="0" err="1"/>
              <a:t>Cylindrical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uniform </a:t>
            </a:r>
            <a:r>
              <a:rPr lang="de-DE" dirty="0" err="1"/>
              <a:t>stray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r>
              <a:rPr lang="de-DE" dirty="0"/>
              <a:t>Inverse </a:t>
            </a:r>
            <a:r>
              <a:rPr lang="de-DE" dirty="0" err="1"/>
              <a:t>problem</a:t>
            </a:r>
            <a:endParaRPr lang="de-DE" dirty="0"/>
          </a:p>
          <a:p>
            <a:pPr lvl="1"/>
            <a:r>
              <a:rPr lang="de-DE" dirty="0" err="1"/>
              <a:t>Minimize</a:t>
            </a:r>
            <a:r>
              <a:rPr lang="de-DE" dirty="0"/>
              <a:t> </a:t>
            </a:r>
          </a:p>
          <a:p>
            <a:r>
              <a:rPr lang="de-DE" dirty="0" err="1"/>
              <a:t>Solvers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Fenics</a:t>
            </a:r>
            <a:endParaRPr lang="de-DE" dirty="0"/>
          </a:p>
          <a:p>
            <a:pPr lvl="1"/>
            <a:r>
              <a:rPr lang="de-DE" dirty="0" err="1"/>
              <a:t>Magnum.fe</a:t>
            </a:r>
            <a:endParaRPr lang="de-DE" dirty="0"/>
          </a:p>
          <a:p>
            <a:pPr lvl="1"/>
            <a:r>
              <a:rPr lang="de-DE" dirty="0" err="1"/>
              <a:t>Magpylib</a:t>
            </a:r>
            <a:endParaRPr lang="de-DE" dirty="0"/>
          </a:p>
          <a:p>
            <a:pPr lvl="1"/>
            <a:r>
              <a:rPr lang="de-DE" dirty="0" err="1"/>
              <a:t>Magnum.fd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6E582-4B33-0845-9603-996671C0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learned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3002A-0E73-BB40-9CBF-DFD6F4ED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3804444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67A9-EFA2-AC46-AEDE-737A0383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Halbach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A5701-212C-E849-A75D-AF6D9471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94" t="7662" r="15137"/>
          <a:stretch/>
        </p:blipFill>
        <p:spPr>
          <a:xfrm>
            <a:off x="3619500" y="1690688"/>
            <a:ext cx="4305300" cy="4017963"/>
          </a:xfrm>
        </p:spPr>
      </p:pic>
    </p:spTree>
    <p:extLst>
      <p:ext uri="{BB962C8B-B14F-4D97-AF65-F5344CB8AC3E}">
        <p14:creationId xmlns:p14="http://schemas.microsoft.com/office/powerpoint/2010/main" val="166474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36F4-35B0-734C-872F-5B235A5B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Halbach –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strongest</a:t>
            </a:r>
            <a:r>
              <a:rPr lang="de-DE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06EF55-C067-5841-8515-B86C3CA7C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30600" cy="4351338"/>
              </a:xfrm>
            </p:spPr>
            <p:txBody>
              <a:bodyPr/>
              <a:lstStyle/>
              <a:p>
                <a:r>
                  <a:rPr lang="de-DE" dirty="0"/>
                  <a:t>Pull </a:t>
                </a:r>
                <a:r>
                  <a:rPr lang="de-DE" dirty="0" err="1"/>
                  <a:t>force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B?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06EF55-C067-5841-8515-B86C3CA7C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30600" cy="4351338"/>
              </a:xfrm>
              <a:blipFill>
                <a:blip r:embed="rId2"/>
                <a:stretch>
                  <a:fillRect l="-2867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B300D1A-3965-C44E-BC95-F947A82B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27" y="1427963"/>
            <a:ext cx="7344273" cy="51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B6FA-75DD-1F47-A40E-4051D513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– </a:t>
            </a:r>
            <a:r>
              <a:rPr lang="de-DE" dirty="0" err="1"/>
              <a:t>Using</a:t>
            </a:r>
            <a:r>
              <a:rPr lang="de-DE" dirty="0"/>
              <a:t> CMA-ES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D5A9-AD7E-0642-B00B-A6277CE5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Maximize</a:t>
            </a:r>
            <a:r>
              <a:rPr lang="de-DE" dirty="0"/>
              <a:t> „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“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magnet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/>
              <a:t>Design </a:t>
            </a:r>
            <a:r>
              <a:rPr lang="de-DE" dirty="0" err="1"/>
              <a:t>space</a:t>
            </a:r>
            <a:r>
              <a:rPr lang="de-DE" dirty="0"/>
              <a:t>: </a:t>
            </a:r>
            <a:r>
              <a:rPr lang="de-DE" dirty="0" err="1"/>
              <a:t>magnetization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box, 0-5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4 x 4, 2 </a:t>
            </a:r>
            <a:r>
              <a:rPr lang="de-DE" dirty="0" err="1"/>
              <a:t>layer</a:t>
            </a:r>
            <a:r>
              <a:rPr lang="de-DE" dirty="0"/>
              <a:t> -&gt; </a:t>
            </a: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all </a:t>
            </a:r>
            <a:r>
              <a:rPr lang="de-DE" dirty="0" err="1"/>
              <a:t>pointing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quasi 2D </a:t>
            </a:r>
            <a:r>
              <a:rPr lang="de-DE" dirty="0" err="1"/>
              <a:t>halbach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.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: ↑←↓↓↓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3A5BA-AA32-0948-BC48-718F9E1B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3350"/>
            <a:ext cx="5626100" cy="237490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A0966A7-842C-0442-BAC8-F3EEE1277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93" t="17953" r="26822" b="16086"/>
          <a:stretch/>
        </p:blipFill>
        <p:spPr>
          <a:xfrm>
            <a:off x="7137400" y="2844800"/>
            <a:ext cx="2557622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7644-4B80-8C4A-9F2D-429E9EFE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still </a:t>
            </a:r>
            <a:r>
              <a:rPr lang="de-DE" dirty="0" err="1"/>
              <a:t>confuses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C196C-0E0F-AE4E-96AA-29CAAA828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Demagnetization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Demagnetizing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?</a:t>
                </a:r>
              </a:p>
              <a:p>
                <a:r>
                  <a:rPr lang="de-DE" dirty="0" err="1"/>
                  <a:t>Flower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endParaRPr lang="de-DE" dirty="0"/>
              </a:p>
              <a:p>
                <a:r>
                  <a:rPr lang="de-DE" dirty="0"/>
                  <a:t>B </a:t>
                </a:r>
                <a:r>
                  <a:rPr lang="de-DE" dirty="0" err="1"/>
                  <a:t>vs</a:t>
                </a:r>
                <a:r>
                  <a:rPr lang="de-DE" dirty="0"/>
                  <a:t> H</a:t>
                </a:r>
              </a:p>
              <a:p>
                <a:r>
                  <a:rPr lang="de-DE" dirty="0" err="1"/>
                  <a:t>Adjoint</a:t>
                </a:r>
                <a:r>
                  <a:rPr lang="de-DE" dirty="0"/>
                  <a:t> </a:t>
                </a:r>
                <a:r>
                  <a:rPr lang="de-DE" dirty="0" err="1"/>
                  <a:t>solver</a:t>
                </a:r>
                <a:r>
                  <a:rPr lang="de-DE" dirty="0"/>
                  <a:t> –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implement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in </a:t>
                </a:r>
                <a:r>
                  <a:rPr lang="de-DE" dirty="0" err="1"/>
                  <a:t>fenics</a:t>
                </a:r>
                <a:endParaRPr lang="de-DE" dirty="0"/>
              </a:p>
              <a:p>
                <a:r>
                  <a:rPr lang="de-DE" dirty="0" err="1"/>
                  <a:t>Why</a:t>
                </a:r>
                <a:r>
                  <a:rPr lang="de-DE" dirty="0"/>
                  <a:t> </a:t>
                </a:r>
                <a:r>
                  <a:rPr lang="de-DE" dirty="0" err="1"/>
                  <a:t>solve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Can </a:t>
                </a:r>
                <a:r>
                  <a:rPr lang="de-DE" dirty="0" err="1"/>
                  <a:t>we</a:t>
                </a:r>
                <a:r>
                  <a:rPr lang="de-DE" dirty="0"/>
                  <a:t> do </a:t>
                </a:r>
                <a:r>
                  <a:rPr lang="de-DE" dirty="0" err="1"/>
                  <a:t>it</a:t>
                </a:r>
                <a:r>
                  <a:rPr lang="de-DE" dirty="0"/>
                  <a:t> like Choi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</a:t>
                </a:r>
                <a:r>
                  <a:rPr lang="de-DE" dirty="0" err="1"/>
                  <a:t>deviation</a:t>
                </a:r>
                <a:r>
                  <a:rPr lang="de-DE" dirty="0"/>
                  <a:t> at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measured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, uniform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air</a:t>
                </a:r>
                <a:r>
                  <a:rPr lang="de-DE" dirty="0"/>
                  <a:t> </a:t>
                </a:r>
                <a:r>
                  <a:rPr lang="de-DE" dirty="0" err="1"/>
                  <a:t>cavity</a:t>
                </a:r>
                <a:r>
                  <a:rPr lang="de-DE" dirty="0"/>
                  <a:t>/</a:t>
                </a:r>
                <a:r>
                  <a:rPr lang="de-DE" dirty="0" err="1"/>
                  <a:t>stray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 </a:t>
                </a:r>
                <a:r>
                  <a:rPr lang="de-DE" dirty="0" err="1"/>
                  <a:t>measurement</a:t>
                </a:r>
                <a:r>
                  <a:rPr lang="de-DE" dirty="0"/>
                  <a:t> </a:t>
                </a:r>
                <a:r>
                  <a:rPr lang="de-DE" dirty="0" err="1"/>
                  <a:t>area</a:t>
                </a:r>
                <a:r>
                  <a:rPr lang="de-DE" dirty="0"/>
                  <a:t>. </a:t>
                </a:r>
                <a:r>
                  <a:rPr lang="de-DE" dirty="0" err="1"/>
                  <a:t>Probably</a:t>
                </a:r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Tikhonov</a:t>
                </a:r>
                <a:r>
                  <a:rPr lang="de-DE" dirty="0"/>
                  <a:t> </a:t>
                </a:r>
                <a:r>
                  <a:rPr lang="de-DE" dirty="0" err="1"/>
                  <a:t>regularization</a:t>
                </a:r>
                <a:r>
                  <a:rPr lang="de-DE" dirty="0"/>
                  <a:t> </a:t>
                </a:r>
                <a:r>
                  <a:rPr lang="de-DE" dirty="0" err="1"/>
                  <a:t>needed</a:t>
                </a:r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r>
                  <a:rPr lang="de-DE" dirty="0"/>
                  <a:t>A </a:t>
                </a:r>
                <a:r>
                  <a:rPr lang="de-DE" dirty="0" err="1"/>
                  <a:t>bit</a:t>
                </a:r>
                <a:r>
                  <a:rPr lang="de-DE" dirty="0"/>
                  <a:t> different </a:t>
                </a: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you</a:t>
                </a:r>
                <a:r>
                  <a:rPr lang="de-DE" dirty="0"/>
                  <a:t> do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minimizing</a:t>
                </a:r>
                <a:r>
                  <a:rPr lang="de-DE" dirty="0"/>
                  <a:t> a PDE – a </a:t>
                </a:r>
                <a:r>
                  <a:rPr lang="de-DE" dirty="0" err="1"/>
                  <a:t>function</a:t>
                </a:r>
                <a:r>
                  <a:rPr lang="de-DE" dirty="0"/>
                  <a:t>, </a:t>
                </a:r>
                <a:r>
                  <a:rPr lang="de-DE" dirty="0" err="1"/>
                  <a:t>while</a:t>
                </a:r>
                <a:r>
                  <a:rPr lang="de-DE" dirty="0"/>
                  <a:t> </a:t>
                </a: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proposed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minimization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simulation</a:t>
                </a:r>
                <a:r>
                  <a:rPr lang="de-DE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C196C-0E0F-AE4E-96AA-29CAAA828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509" r="-844" b="-20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5AB905-30FE-D047-92FF-57457F79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3702648"/>
            <a:ext cx="2609850" cy="4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238</Words>
  <Application>Microsoft Macintosh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What I learned</vt:lpstr>
      <vt:lpstr>Halbach Array</vt:lpstr>
      <vt:lpstr>Halbach – not the strongest?</vt:lpstr>
      <vt:lpstr>Optimization – Using CMA-ES</vt:lpstr>
      <vt:lpstr>What still confuses 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Irawan (dirawan)</dc:creator>
  <cp:lastModifiedBy>Dani Irawan (dirawan)</cp:lastModifiedBy>
  <cp:revision>4</cp:revision>
  <dcterms:created xsi:type="dcterms:W3CDTF">2021-01-11T22:58:51Z</dcterms:created>
  <dcterms:modified xsi:type="dcterms:W3CDTF">2021-01-11T23:33:04Z</dcterms:modified>
</cp:coreProperties>
</file>