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/>
    <p:restoredTop sz="94741"/>
  </p:normalViewPr>
  <p:slideViewPr>
    <p:cSldViewPr snapToGrid="0" snapToObjects="1">
      <p:cViewPr varScale="1">
        <p:scale>
          <a:sx n="106" d="100"/>
          <a:sy n="106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EA528-16C0-8B4C-BFCB-43C47F73EBFD}" type="datetimeFigureOut">
              <a:rPr lang="de-DE" smtClean="0"/>
              <a:t>19.01.21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2F9FF-67E4-2A43-87CC-602C4E7D72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10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Obviously</a:t>
            </a:r>
            <a:r>
              <a:rPr lang="de-DE" dirty="0"/>
              <a:t>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, but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. 0-5 </a:t>
            </a:r>
            <a:r>
              <a:rPr lang="de-DE" dirty="0" err="1"/>
              <a:t>representation</a:t>
            </a:r>
            <a:r>
              <a:rPr lang="de-DE" dirty="0"/>
              <a:t> relax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real </a:t>
            </a:r>
            <a:r>
              <a:rPr lang="de-DE" dirty="0" err="1"/>
              <a:t>optimization</a:t>
            </a:r>
            <a:r>
              <a:rPr lang="de-DE" dirty="0"/>
              <a:t>, but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direction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.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twice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variables: 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direction</a:t>
            </a:r>
            <a:r>
              <a:rPr lang="de-DE" dirty="0"/>
              <a:t>. Need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operator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stochastic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(integer </a:t>
            </a:r>
            <a:r>
              <a:rPr lang="de-DE" dirty="0" err="1"/>
              <a:t>only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must </a:t>
            </a:r>
            <a:r>
              <a:rPr lang="de-DE" dirty="0" err="1"/>
              <a:t>satisfy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2F9FF-67E4-2A43-87CC-602C4E7D72E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05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B521-EEE2-1C4B-8CD0-64B1D66E8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134C8-5000-B147-B9D4-FAC58423D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BC170-54F6-1340-8CE4-BD50FB36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F13-8A44-864F-AE2D-0B9205D3DD45}" type="datetimeFigureOut">
              <a:rPr lang="de-DE" smtClean="0"/>
              <a:t>19.01.21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A9EE2-D0B8-C84B-903F-D8F05713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1C537-6DAA-C54D-BCD3-90708C23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01BA-8186-EC42-BEF3-6F0F329C2F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01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84F1-7545-1444-B489-4C9B9FCE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2B047-22EB-8F4C-A8CB-B44E917FF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F6FCC-1157-CB49-83B9-6A433801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F13-8A44-864F-AE2D-0B9205D3DD45}" type="datetimeFigureOut">
              <a:rPr lang="de-DE" smtClean="0"/>
              <a:t>19.01.21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1D50-FB61-1540-AF17-578684FA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B508-38E6-364D-8981-8E6CFC05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01BA-8186-EC42-BEF3-6F0F329C2F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7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1D7F3-00CC-2A42-B72B-D353A7689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F681D-C77A-2044-AAB7-3DFE1F70C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ABE69-CFE4-D44C-B74A-1B39AB1F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F13-8A44-864F-AE2D-0B9205D3DD45}" type="datetimeFigureOut">
              <a:rPr lang="de-DE" smtClean="0"/>
              <a:t>19.01.21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F552-2A68-2940-B29B-4FF566C8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2F79B-7A3B-9140-9178-819EB834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01BA-8186-EC42-BEF3-6F0F329C2F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30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71D1-AC52-BC49-9116-B4E1BD3F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DF3B0-DFE9-8246-A971-03B475273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81E29-D688-4145-A8BD-205B2B8E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F13-8A44-864F-AE2D-0B9205D3DD45}" type="datetimeFigureOut">
              <a:rPr lang="de-DE" smtClean="0"/>
              <a:t>19.01.21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61BB7-0113-EC41-BF35-9C95BDE6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6C8A8-2EBE-5847-A65C-9D8EDBF1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01BA-8186-EC42-BEF3-6F0F329C2F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8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F2D8-9CBB-0C4F-A26A-DA7A062E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75618-A38A-4B45-BD2F-EEA389646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0B005-A04A-4340-8474-9B6D8F01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F13-8A44-864F-AE2D-0B9205D3DD45}" type="datetimeFigureOut">
              <a:rPr lang="de-DE" smtClean="0"/>
              <a:t>19.01.21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AE74-3042-FD45-8E12-F793595B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07DC4-D9AF-DD40-9FC9-35E1F0E2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01BA-8186-EC42-BEF3-6F0F329C2F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43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F432-8D66-194C-AA22-2852C904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13671-AA69-3C48-9142-3ADE7A41C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7A828-3EF5-874B-977A-EF13DBAAA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9E195-01E5-234F-8FC0-7C835462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F13-8A44-864F-AE2D-0B9205D3DD45}" type="datetimeFigureOut">
              <a:rPr lang="de-DE" smtClean="0"/>
              <a:t>19.01.21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343DE-261F-1545-BCD7-F3B3B1BB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A87B9-C914-5747-9333-462327C6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01BA-8186-EC42-BEF3-6F0F329C2F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85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5F6E-EC7A-734C-95AB-6869FEDD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8D702-3E0B-024C-8B03-1E12381FA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9FA82-4F00-D24A-BB69-47E4E5B5B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98DDD-DC45-4744-ABD2-77B6A28AC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DDE90-FD04-D94D-B3DF-D52E27F64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B0916-973E-8D46-9899-B76EC5F3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F13-8A44-864F-AE2D-0B9205D3DD45}" type="datetimeFigureOut">
              <a:rPr lang="de-DE" smtClean="0"/>
              <a:t>19.01.21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6A37A-DBA9-3641-81AE-CDAEAB0A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8CE0D-496B-BB40-8491-8AA06018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01BA-8186-EC42-BEF3-6F0F329C2F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08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E880-317C-7844-ADCF-5FF4C7FA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3E4BC-128C-114C-9B9B-0E3537C3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F13-8A44-864F-AE2D-0B9205D3DD45}" type="datetimeFigureOut">
              <a:rPr lang="de-DE" smtClean="0"/>
              <a:t>19.01.21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AE2AD-2C8D-644E-8981-B9A25237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58D2C-C489-B549-89A1-1CEF59D4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01BA-8186-EC42-BEF3-6F0F329C2F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25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3BD1C-881B-2949-B081-5F6AC8B5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F13-8A44-864F-AE2D-0B9205D3DD45}" type="datetimeFigureOut">
              <a:rPr lang="de-DE" smtClean="0"/>
              <a:t>19.01.21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AD48A-5A7D-4046-8785-18DD6840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6FA58-73DC-A845-A38C-B8815E1B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01BA-8186-EC42-BEF3-6F0F329C2F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09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ECD1-7C66-A540-8BD8-A36C17E3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7FC3-75F4-7E42-BC07-01977C10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2E143-0632-A343-BC5D-791136A44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C0C42-EB81-C942-B8BD-74E34C79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F13-8A44-864F-AE2D-0B9205D3DD45}" type="datetimeFigureOut">
              <a:rPr lang="de-DE" smtClean="0"/>
              <a:t>19.01.21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3FAC3-79FD-CA41-9EDB-E0BEFC8F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803BC-A54D-F745-9869-61F7BFA6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01BA-8186-EC42-BEF3-6F0F329C2F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30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5CBB-BA2E-5D45-9DEE-02177E0D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DF249-3DD1-814E-B2EC-55998C90F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B7F42-CAE1-D94F-84F6-095A76356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B8D7-BF06-FE42-B535-9D8CF77D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F13-8A44-864F-AE2D-0B9205D3DD45}" type="datetimeFigureOut">
              <a:rPr lang="de-DE" smtClean="0"/>
              <a:t>19.01.21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D57EC-CEEE-254F-B743-D0FB20D6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12C54-CBC9-0A4B-9D79-68881DC3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01BA-8186-EC42-BEF3-6F0F329C2F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37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44AD9-A0AD-7E4C-A560-5B927BE4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1618-86CE-A444-80A5-EE3E08118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AE059-9FC6-9543-AB73-82836827F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3F13-8A44-864F-AE2D-0B9205D3DD45}" type="datetimeFigureOut">
              <a:rPr lang="de-DE" smtClean="0"/>
              <a:t>19.01.21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14640-8739-AD44-8DB8-C3CD0018F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D04C-2CE4-C44F-84C0-5A8A8AB43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801BA-8186-EC42-BEF3-6F0F329C2F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83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89EF-76C3-554E-B7A8-717D2176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Halbach </a:t>
            </a:r>
            <a:r>
              <a:rPr lang="de-DE" dirty="0" err="1"/>
              <a:t>array</a:t>
            </a:r>
            <a:endParaRPr lang="de-DE" dirty="0"/>
          </a:p>
          <a:p>
            <a:pPr lvl="1"/>
            <a:r>
              <a:rPr lang="de-DE" dirty="0"/>
              <a:t>Quasi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sided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pPr lvl="1"/>
            <a:r>
              <a:rPr lang="de-DE" dirty="0" err="1"/>
              <a:t>Produces</a:t>
            </a:r>
            <a:r>
              <a:rPr lang="de-DE" dirty="0"/>
              <a:t> strong </a:t>
            </a:r>
            <a:r>
              <a:rPr lang="de-DE" dirty="0" err="1"/>
              <a:t>magnetic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pPr lvl="1"/>
            <a:r>
              <a:rPr lang="de-DE" dirty="0" err="1"/>
              <a:t>Cylindrical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uniform </a:t>
            </a:r>
            <a:r>
              <a:rPr lang="de-DE" dirty="0" err="1"/>
              <a:t>stray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r>
              <a:rPr lang="de-DE" dirty="0"/>
              <a:t>Inverse </a:t>
            </a:r>
            <a:r>
              <a:rPr lang="de-DE" dirty="0" err="1"/>
              <a:t>problem</a:t>
            </a:r>
            <a:endParaRPr lang="de-DE" dirty="0"/>
          </a:p>
          <a:p>
            <a:pPr lvl="1"/>
            <a:r>
              <a:rPr lang="de-DE" dirty="0" err="1"/>
              <a:t>Minimize</a:t>
            </a:r>
            <a:r>
              <a:rPr lang="de-DE" dirty="0"/>
              <a:t> </a:t>
            </a:r>
          </a:p>
          <a:p>
            <a:r>
              <a:rPr lang="de-DE" dirty="0" err="1"/>
              <a:t>Solvers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Fenics</a:t>
            </a:r>
            <a:endParaRPr lang="de-DE" dirty="0"/>
          </a:p>
          <a:p>
            <a:pPr lvl="1"/>
            <a:r>
              <a:rPr lang="de-DE" dirty="0" err="1"/>
              <a:t>Magnum.fe</a:t>
            </a:r>
            <a:endParaRPr lang="de-DE" dirty="0"/>
          </a:p>
          <a:p>
            <a:pPr lvl="1"/>
            <a:r>
              <a:rPr lang="de-DE" dirty="0" err="1"/>
              <a:t>Magpylib</a:t>
            </a:r>
            <a:endParaRPr lang="de-DE" dirty="0"/>
          </a:p>
          <a:p>
            <a:pPr lvl="1"/>
            <a:r>
              <a:rPr lang="de-DE" dirty="0" err="1"/>
              <a:t>Magnum.fd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6E582-4B33-0845-9603-996671C0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learned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3002A-0E73-BB40-9CBF-DFD6F4ED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043" y="3564519"/>
            <a:ext cx="6333880" cy="11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2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67A9-EFA2-AC46-AEDE-737A0383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Halbach Array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FA5701-212C-E849-A75D-AF6D94713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894" t="7662" r="15137"/>
          <a:stretch/>
        </p:blipFill>
        <p:spPr>
          <a:xfrm>
            <a:off x="3292719" y="1249997"/>
            <a:ext cx="5606562" cy="5232378"/>
          </a:xfrm>
        </p:spPr>
      </p:pic>
    </p:spTree>
    <p:extLst>
      <p:ext uri="{BB962C8B-B14F-4D97-AF65-F5344CB8AC3E}">
        <p14:creationId xmlns:p14="http://schemas.microsoft.com/office/powerpoint/2010/main" val="166474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36F4-35B0-734C-872F-5B235A5B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Halbach –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strongest</a:t>
            </a:r>
            <a:r>
              <a:rPr lang="de-DE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06EF55-C067-5841-8515-B86C3CA7CC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530600" cy="4351338"/>
              </a:xfrm>
            </p:spPr>
            <p:txBody>
              <a:bodyPr/>
              <a:lstStyle/>
              <a:p>
                <a:r>
                  <a:rPr lang="de-DE" dirty="0"/>
                  <a:t>Pull </a:t>
                </a:r>
                <a:r>
                  <a:rPr lang="de-DE" dirty="0" err="1"/>
                  <a:t>force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dirty="0"/>
                  <a:t> B?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06EF55-C067-5841-8515-B86C3CA7C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530600" cy="4351338"/>
              </a:xfrm>
              <a:blipFill>
                <a:blip r:embed="rId2"/>
                <a:stretch>
                  <a:fillRect l="-2867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B300D1A-3965-C44E-BC95-F947A82BC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227" y="1427963"/>
            <a:ext cx="7344273" cy="51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9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B6FA-75DD-1F47-A40E-4051D513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Optimization</a:t>
            </a:r>
            <a:r>
              <a:rPr lang="de-DE" dirty="0"/>
              <a:t> – </a:t>
            </a:r>
            <a:r>
              <a:rPr lang="de-DE" dirty="0" err="1"/>
              <a:t>Using</a:t>
            </a:r>
            <a:r>
              <a:rPr lang="de-DE" dirty="0"/>
              <a:t> CMA-ES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ED5A9-AD7E-0642-B00B-A6277CE5E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Objective</a:t>
            </a:r>
            <a:r>
              <a:rPr lang="de-DE" dirty="0"/>
              <a:t>: </a:t>
            </a:r>
            <a:r>
              <a:rPr lang="de-DE" dirty="0" err="1"/>
              <a:t>Maximize</a:t>
            </a:r>
            <a:r>
              <a:rPr lang="de-DE" dirty="0"/>
              <a:t> „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“ </a:t>
            </a:r>
            <a:r>
              <a:rPr lang="de-DE" dirty="0" err="1"/>
              <a:t>above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magnet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r>
              <a:rPr lang="de-DE" dirty="0"/>
              <a:t>Design </a:t>
            </a:r>
            <a:r>
              <a:rPr lang="de-DE" dirty="0" err="1"/>
              <a:t>space</a:t>
            </a:r>
            <a:r>
              <a:rPr lang="de-DE" dirty="0"/>
              <a:t>: </a:t>
            </a:r>
            <a:r>
              <a:rPr lang="de-DE" dirty="0" err="1"/>
              <a:t>magnetization</a:t>
            </a:r>
            <a:r>
              <a:rPr lang="de-DE" dirty="0"/>
              <a:t> </a:t>
            </a:r>
            <a:r>
              <a:rPr lang="de-DE" dirty="0" err="1"/>
              <a:t>direction</a:t>
            </a:r>
            <a:r>
              <a:rPr lang="de-DE" dirty="0"/>
              <a:t> on </a:t>
            </a:r>
            <a:r>
              <a:rPr lang="de-DE" dirty="0" err="1"/>
              <a:t>each</a:t>
            </a:r>
            <a:r>
              <a:rPr lang="de-DE" dirty="0"/>
              <a:t> box, 0-5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, 4 x 4, 2 </a:t>
            </a:r>
            <a:r>
              <a:rPr lang="de-DE" dirty="0" err="1"/>
              <a:t>layer</a:t>
            </a:r>
            <a:r>
              <a:rPr lang="de-DE" dirty="0"/>
              <a:t> -&gt; </a:t>
            </a:r>
            <a:r>
              <a:rPr lang="de-DE" dirty="0" err="1"/>
              <a:t>weaker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all </a:t>
            </a:r>
            <a:r>
              <a:rPr lang="de-DE" dirty="0" err="1"/>
              <a:t>pointing</a:t>
            </a:r>
            <a:r>
              <a:rPr lang="de-DE" dirty="0"/>
              <a:t> </a:t>
            </a:r>
            <a:r>
              <a:rPr lang="de-DE" dirty="0" err="1"/>
              <a:t>up</a:t>
            </a:r>
            <a:endParaRPr lang="de-DE" dirty="0"/>
          </a:p>
          <a:p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, quasi 2D </a:t>
            </a:r>
            <a:r>
              <a:rPr lang="de-DE" dirty="0" err="1"/>
              <a:t>halbach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. </a:t>
            </a:r>
            <a:r>
              <a:rPr lang="de-DE" dirty="0" err="1"/>
              <a:t>Strongest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: ↑←↓↓↓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3A5BA-AA32-0948-BC48-718F9E1B1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3350"/>
            <a:ext cx="5626100" cy="2374900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A0966A7-842C-0442-BAC8-F3EEE12773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93" t="17953" r="26822" b="16086"/>
          <a:stretch/>
        </p:blipFill>
        <p:spPr>
          <a:xfrm>
            <a:off x="7137400" y="2844800"/>
            <a:ext cx="2557622" cy="21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4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7644-4B80-8C4A-9F2D-429E9EFE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still </a:t>
            </a:r>
            <a:r>
              <a:rPr lang="de-DE" dirty="0" err="1"/>
              <a:t>confuses</a:t>
            </a:r>
            <a:r>
              <a:rPr lang="de-DE" dirty="0"/>
              <a:t> </a:t>
            </a:r>
            <a:r>
              <a:rPr lang="de-DE" dirty="0" err="1"/>
              <a:t>me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DC196C-0E0F-AE4E-96AA-29CAAA828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Demagnetization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Demagnetizing</a:t>
                </a:r>
                <a:r>
                  <a:rPr lang="de-DE" dirty="0"/>
                  <a:t> </a:t>
                </a:r>
                <a:r>
                  <a:rPr lang="de-DE" dirty="0" err="1"/>
                  <a:t>field</a:t>
                </a:r>
                <a:r>
                  <a:rPr lang="de-DE" dirty="0"/>
                  <a:t> H / B?</a:t>
                </a:r>
              </a:p>
              <a:p>
                <a:r>
                  <a:rPr lang="de-DE" dirty="0" err="1"/>
                  <a:t>Flower</a:t>
                </a:r>
                <a:r>
                  <a:rPr lang="de-DE" dirty="0"/>
                  <a:t> </a:t>
                </a:r>
                <a:r>
                  <a:rPr lang="de-DE" dirty="0" err="1"/>
                  <a:t>state</a:t>
                </a:r>
                <a:endParaRPr lang="de-DE" dirty="0"/>
              </a:p>
              <a:p>
                <a:r>
                  <a:rPr lang="de-DE" dirty="0"/>
                  <a:t>B </a:t>
                </a:r>
                <a:r>
                  <a:rPr lang="de-DE" dirty="0" err="1"/>
                  <a:t>vs</a:t>
                </a:r>
                <a:r>
                  <a:rPr lang="de-DE" dirty="0"/>
                  <a:t> H</a:t>
                </a:r>
              </a:p>
              <a:p>
                <a:r>
                  <a:rPr lang="de-DE" dirty="0" err="1"/>
                  <a:t>Adjoint</a:t>
                </a:r>
                <a:r>
                  <a:rPr lang="de-DE" dirty="0"/>
                  <a:t> </a:t>
                </a:r>
                <a:r>
                  <a:rPr lang="de-DE" dirty="0" err="1"/>
                  <a:t>solver</a:t>
                </a:r>
                <a:r>
                  <a:rPr lang="de-DE" dirty="0"/>
                  <a:t> –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implement</a:t>
                </a:r>
                <a:r>
                  <a:rPr lang="de-DE" dirty="0"/>
                  <a:t> </a:t>
                </a:r>
                <a:r>
                  <a:rPr lang="de-DE" dirty="0" err="1"/>
                  <a:t>it</a:t>
                </a:r>
                <a:r>
                  <a:rPr lang="de-DE" dirty="0"/>
                  <a:t> in </a:t>
                </a:r>
                <a:r>
                  <a:rPr lang="de-DE" dirty="0" err="1"/>
                  <a:t>fenics</a:t>
                </a:r>
                <a:r>
                  <a:rPr lang="de-DE" dirty="0"/>
                  <a:t> DOLFIN</a:t>
                </a:r>
              </a:p>
              <a:p>
                <a:r>
                  <a:rPr lang="de-DE" dirty="0" err="1"/>
                  <a:t>Why</a:t>
                </a:r>
                <a:r>
                  <a:rPr lang="de-DE" dirty="0"/>
                  <a:t> </a:t>
                </a:r>
                <a:r>
                  <a:rPr lang="de-DE" dirty="0" err="1"/>
                  <a:t>solve</a:t>
                </a: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Can </a:t>
                </a:r>
                <a:r>
                  <a:rPr lang="de-DE" dirty="0" err="1"/>
                  <a:t>we</a:t>
                </a:r>
                <a:r>
                  <a:rPr lang="de-DE" dirty="0"/>
                  <a:t> do </a:t>
                </a:r>
                <a:r>
                  <a:rPr lang="de-DE" dirty="0" err="1"/>
                  <a:t>it</a:t>
                </a:r>
                <a:r>
                  <a:rPr lang="de-DE" dirty="0"/>
                  <a:t> like Choi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minimize</a:t>
                </a:r>
                <a:r>
                  <a:rPr lang="de-DE" dirty="0"/>
                  <a:t> </a:t>
                </a:r>
                <a:r>
                  <a:rPr lang="de-DE" dirty="0" err="1"/>
                  <a:t>deviation</a:t>
                </a:r>
                <a:r>
                  <a:rPr lang="de-DE" dirty="0"/>
                  <a:t> at </a:t>
                </a:r>
                <a:r>
                  <a:rPr lang="de-DE" dirty="0" err="1"/>
                  <a:t>some</a:t>
                </a:r>
                <a:r>
                  <a:rPr lang="de-DE" dirty="0"/>
                  <a:t> </a:t>
                </a:r>
                <a:r>
                  <a:rPr lang="de-DE" dirty="0" err="1"/>
                  <a:t>measured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r>
                  <a:rPr lang="de-DE" dirty="0"/>
                  <a:t>, uniform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air</a:t>
                </a:r>
                <a:r>
                  <a:rPr lang="de-DE" dirty="0"/>
                  <a:t> </a:t>
                </a:r>
                <a:r>
                  <a:rPr lang="de-DE" dirty="0" err="1"/>
                  <a:t>cavity</a:t>
                </a:r>
                <a:r>
                  <a:rPr lang="de-DE" dirty="0"/>
                  <a:t>/</a:t>
                </a:r>
                <a:r>
                  <a:rPr lang="de-DE" dirty="0" err="1"/>
                  <a:t>stray</a:t>
                </a:r>
                <a:r>
                  <a:rPr lang="de-DE" dirty="0"/>
                  <a:t> </a:t>
                </a:r>
                <a:r>
                  <a:rPr lang="de-DE" dirty="0" err="1"/>
                  <a:t>field</a:t>
                </a:r>
                <a:r>
                  <a:rPr lang="de-DE" dirty="0"/>
                  <a:t> </a:t>
                </a:r>
                <a:r>
                  <a:rPr lang="de-DE" dirty="0" err="1"/>
                  <a:t>measurement</a:t>
                </a:r>
                <a:r>
                  <a:rPr lang="de-DE" dirty="0"/>
                  <a:t> </a:t>
                </a:r>
                <a:r>
                  <a:rPr lang="de-DE" dirty="0" err="1"/>
                  <a:t>area</a:t>
                </a:r>
                <a:r>
                  <a:rPr lang="de-DE" dirty="0"/>
                  <a:t>. </a:t>
                </a:r>
                <a:r>
                  <a:rPr lang="de-DE" dirty="0" err="1"/>
                  <a:t>Probably</a:t>
                </a:r>
                <a:r>
                  <a:rPr lang="de-DE" dirty="0"/>
                  <a:t>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Tikhonov</a:t>
                </a:r>
                <a:r>
                  <a:rPr lang="de-DE" dirty="0"/>
                  <a:t> </a:t>
                </a:r>
                <a:r>
                  <a:rPr lang="de-DE" dirty="0" err="1"/>
                  <a:t>regularization</a:t>
                </a:r>
                <a:r>
                  <a:rPr lang="de-DE" dirty="0"/>
                  <a:t> </a:t>
                </a:r>
                <a:r>
                  <a:rPr lang="de-DE" dirty="0" err="1"/>
                  <a:t>needed</a:t>
                </a:r>
                <a:r>
                  <a:rPr lang="de-DE" dirty="0"/>
                  <a:t>.</a:t>
                </a:r>
              </a:p>
              <a:p>
                <a:pPr marL="0" indent="0">
                  <a:buNone/>
                </a:pPr>
                <a:r>
                  <a:rPr lang="de-DE" dirty="0"/>
                  <a:t>A </a:t>
                </a:r>
                <a:r>
                  <a:rPr lang="de-DE" dirty="0" err="1"/>
                  <a:t>bit</a:t>
                </a:r>
                <a:r>
                  <a:rPr lang="de-DE" dirty="0"/>
                  <a:t> different </a:t>
                </a:r>
                <a:r>
                  <a:rPr lang="de-DE" dirty="0" err="1"/>
                  <a:t>because</a:t>
                </a:r>
                <a:r>
                  <a:rPr lang="de-DE" dirty="0"/>
                  <a:t> </a:t>
                </a:r>
                <a:r>
                  <a:rPr lang="de-DE" dirty="0" err="1"/>
                  <a:t>what</a:t>
                </a:r>
                <a:r>
                  <a:rPr lang="de-DE" dirty="0"/>
                  <a:t> </a:t>
                </a:r>
                <a:r>
                  <a:rPr lang="de-DE" dirty="0" err="1"/>
                  <a:t>you</a:t>
                </a:r>
                <a:r>
                  <a:rPr lang="de-DE" dirty="0"/>
                  <a:t> do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minimizing</a:t>
                </a:r>
                <a:r>
                  <a:rPr lang="de-DE" dirty="0"/>
                  <a:t> a PDE – a </a:t>
                </a:r>
                <a:r>
                  <a:rPr lang="de-DE" dirty="0" err="1"/>
                  <a:t>function</a:t>
                </a:r>
                <a:r>
                  <a:rPr lang="de-DE" dirty="0"/>
                  <a:t>, </a:t>
                </a:r>
                <a:r>
                  <a:rPr lang="de-DE" dirty="0" err="1"/>
                  <a:t>while</a:t>
                </a:r>
                <a:r>
                  <a:rPr lang="de-DE" dirty="0"/>
                  <a:t> </a:t>
                </a:r>
                <a:r>
                  <a:rPr lang="de-DE" dirty="0" err="1"/>
                  <a:t>what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proposed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minimization</a:t>
                </a:r>
                <a:r>
                  <a:rPr lang="de-DE" dirty="0"/>
                  <a:t> </a:t>
                </a:r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simulation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DC196C-0E0F-AE4E-96AA-29CAAA828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509" r="-844" b="-20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35AB905-30FE-D047-92FF-57457F796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565" y="3657600"/>
            <a:ext cx="3402016" cy="59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8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799C-095C-3449-B34C-3EBE2D9F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Starts </a:t>
            </a:r>
            <a:r>
              <a:rPr lang="de-DE" dirty="0" err="1"/>
              <a:t>from</a:t>
            </a:r>
            <a:r>
              <a:rPr lang="de-DE" dirty="0"/>
              <a:t> all </a:t>
            </a:r>
            <a:r>
              <a:rPr lang="de-DE" dirty="0" err="1"/>
              <a:t>up</a:t>
            </a:r>
            <a:r>
              <a:rPr lang="de-DE" dirty="0"/>
              <a:t>, </a:t>
            </a:r>
            <a:r>
              <a:rPr lang="de-DE" dirty="0" err="1"/>
              <a:t>Optimized</a:t>
            </a:r>
            <a:r>
              <a:rPr lang="de-DE" dirty="0"/>
              <a:t> Array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5BC4619-9764-7D42-A355-50E672C6E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369171"/>
              </p:ext>
            </p:extLst>
          </p:nvPr>
        </p:nvGraphicFramePr>
        <p:xfrm>
          <a:off x="2427037" y="2033253"/>
          <a:ext cx="1652337" cy="2121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3" imgW="1117600" imgH="1435100" progId="Excel.Sheet.12">
                  <p:embed/>
                </p:oleObj>
              </mc:Choice>
              <mc:Fallback>
                <p:oleObj name="Worksheet" r:id="rId3" imgW="1117600" imgH="1435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7037" y="2033253"/>
                        <a:ext cx="1652337" cy="2121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00312A-C7C7-774A-B110-7BAD7BF351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15874"/>
              </p:ext>
            </p:extLst>
          </p:nvPr>
        </p:nvGraphicFramePr>
        <p:xfrm>
          <a:off x="6706937" y="1645821"/>
          <a:ext cx="20193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5" imgW="2019300" imgH="3467100" progId="Excel.Sheet.12">
                  <p:embed/>
                </p:oleObj>
              </mc:Choice>
              <mc:Fallback>
                <p:oleObj name="Worksheet" r:id="rId5" imgW="2019300" imgH="3467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06937" y="1645821"/>
                        <a:ext cx="2019300" cy="346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794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AFA4-742D-D249-9BF1-CA24DFBE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Inverse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CMA-ES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2192-0FFE-484F-9854-7D4057E84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Target: all </a:t>
            </a:r>
            <a:r>
              <a:rPr lang="de-DE" dirty="0" err="1"/>
              <a:t>up</a:t>
            </a:r>
            <a:endParaRPr lang="de-DE" dirty="0"/>
          </a:p>
          <a:p>
            <a:r>
              <a:rPr lang="de-DE" dirty="0"/>
              <a:t>Start: </a:t>
            </a:r>
            <a:r>
              <a:rPr lang="de-DE" dirty="0" err="1"/>
              <a:t>random</a:t>
            </a:r>
            <a:endParaRPr lang="de-DE" dirty="0"/>
          </a:p>
          <a:p>
            <a:endParaRPr lang="de-DE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6EE2F6A-9073-E14B-97A7-E03902F2EB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121363"/>
              </p:ext>
            </p:extLst>
          </p:nvPr>
        </p:nvGraphicFramePr>
        <p:xfrm>
          <a:off x="4852569" y="2529389"/>
          <a:ext cx="2558883" cy="2807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1308100" imgH="1435100" progId="Excel.Sheet.12">
                  <p:embed/>
                </p:oleObj>
              </mc:Choice>
              <mc:Fallback>
                <p:oleObj name="Worksheet" r:id="rId3" imgW="1308100" imgH="1435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2569" y="2529389"/>
                        <a:ext cx="2558883" cy="2807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80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E7C9-BDE4-B547-86DB-09806660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Finite Element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Fenics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BA0DB-2D19-C44E-9370-11078FEA5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magnet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: </a:t>
            </a:r>
            <a:r>
              <a:rPr lang="de-DE" dirty="0" err="1"/>
              <a:t>Dirichlet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neumann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points</a:t>
            </a:r>
            <a:r>
              <a:rPr lang="de-DE" dirty="0"/>
              <a:t> (</a:t>
            </a:r>
            <a:r>
              <a:rPr lang="de-DE" dirty="0" err="1"/>
              <a:t>magnet</a:t>
            </a:r>
            <a:r>
              <a:rPr lang="de-DE" dirty="0"/>
              <a:t> </a:t>
            </a:r>
            <a:r>
              <a:rPr lang="de-DE" dirty="0" err="1"/>
              <a:t>skin</a:t>
            </a:r>
            <a:r>
              <a:rPr lang="de-DE"/>
              <a:t>)</a:t>
            </a:r>
            <a:endParaRPr lang="de-DE" dirty="0"/>
          </a:p>
          <a:p>
            <a:r>
              <a:rPr lang="de-DE" dirty="0" err="1"/>
              <a:t>Normally</a:t>
            </a:r>
            <a:r>
              <a:rPr lang="de-DE" dirty="0"/>
              <a:t>, </a:t>
            </a:r>
            <a:r>
              <a:rPr lang="de-DE" dirty="0" err="1"/>
              <a:t>solvers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in </a:t>
            </a:r>
            <a:r>
              <a:rPr lang="de-DE" dirty="0" err="1"/>
              <a:t>fenics</a:t>
            </a:r>
            <a:r>
              <a:rPr lang="de-DE" dirty="0"/>
              <a:t>, but I </a:t>
            </a:r>
            <a:r>
              <a:rPr lang="de-DE" dirty="0" err="1"/>
              <a:t>doubt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. </a:t>
            </a:r>
          </a:p>
          <a:p>
            <a:pPr lvl="1"/>
            <a:r>
              <a:rPr lang="de-DE" dirty="0"/>
              <a:t>People </a:t>
            </a:r>
            <a:r>
              <a:rPr lang="de-DE" dirty="0" err="1"/>
              <a:t>says</a:t>
            </a:r>
            <a:r>
              <a:rPr lang="de-DE" dirty="0"/>
              <a:t> in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solvers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Neumann </a:t>
            </a:r>
            <a:r>
              <a:rPr lang="de-DE" dirty="0" err="1"/>
              <a:t>boundary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precedence</a:t>
            </a:r>
            <a:endParaRPr lang="de-DE" dirty="0"/>
          </a:p>
          <a:p>
            <a:pPr lvl="1"/>
            <a:r>
              <a:rPr lang="de-DE" dirty="0" err="1"/>
              <a:t>Fredkin</a:t>
            </a:r>
            <a:r>
              <a:rPr lang="de-DE" dirty="0"/>
              <a:t>-Köhler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. </a:t>
            </a:r>
            <a:r>
              <a:rPr lang="de-DE" dirty="0" err="1"/>
              <a:t>Divide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 err="1"/>
              <a:t>u</a:t>
            </a:r>
            <a:r>
              <a:rPr lang="de-DE" i="1" dirty="0"/>
              <a:t> = u1 + u2.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i="1" dirty="0" err="1"/>
              <a:t>u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.</a:t>
            </a:r>
          </a:p>
          <a:p>
            <a:r>
              <a:rPr lang="de-DE" dirty="0" err="1"/>
              <a:t>Fenics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handles</a:t>
            </a:r>
            <a:r>
              <a:rPr lang="de-DE" dirty="0"/>
              <a:t> FEM,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Fredkin</a:t>
            </a:r>
            <a:r>
              <a:rPr lang="de-DE" dirty="0"/>
              <a:t>-Köhler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FEM/BEM </a:t>
            </a:r>
          </a:p>
          <a:p>
            <a:pPr lvl="1"/>
            <a:r>
              <a:rPr lang="de-DE" dirty="0"/>
              <a:t>Need BEM </a:t>
            </a:r>
            <a:r>
              <a:rPr lang="de-DE" dirty="0" err="1"/>
              <a:t>solver</a:t>
            </a:r>
            <a:r>
              <a:rPr lang="de-DE" dirty="0"/>
              <a:t>, </a:t>
            </a:r>
            <a:r>
              <a:rPr lang="de-DE" dirty="0" err="1"/>
              <a:t>available</a:t>
            </a:r>
            <a:r>
              <a:rPr lang="de-DE" dirty="0"/>
              <a:t>: </a:t>
            </a:r>
            <a:r>
              <a:rPr lang="de-DE" dirty="0" err="1"/>
              <a:t>Bempp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27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5887</TotalTime>
  <Words>353</Words>
  <Application>Microsoft Macintosh PowerPoint</Application>
  <PresentationFormat>Widescreen</PresentationFormat>
  <Paragraphs>46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Microsoft Excel Worksheet</vt:lpstr>
      <vt:lpstr>What I learned</vt:lpstr>
      <vt:lpstr>Halbach Array</vt:lpstr>
      <vt:lpstr>Halbach – not the strongest?</vt:lpstr>
      <vt:lpstr>Optimization – Using CMA-ES</vt:lpstr>
      <vt:lpstr>What still confuses me</vt:lpstr>
      <vt:lpstr>Starts from all up, Optimized Array</vt:lpstr>
      <vt:lpstr>Inverse problem using CMA-ES</vt:lpstr>
      <vt:lpstr>Finite Element Using Fenics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 Irawan (dirawan)</dc:creator>
  <cp:lastModifiedBy>Dani Irawan (dirawan)</cp:lastModifiedBy>
  <cp:revision>15</cp:revision>
  <dcterms:created xsi:type="dcterms:W3CDTF">2021-01-11T22:58:51Z</dcterms:created>
  <dcterms:modified xsi:type="dcterms:W3CDTF">2021-01-19T20:26:10Z</dcterms:modified>
</cp:coreProperties>
</file>