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9"/>
  </p:notesMasterIdLst>
  <p:handoutMasterIdLst>
    <p:handoutMasterId r:id="rId10"/>
  </p:handoutMasterIdLst>
  <p:sldIdLst>
    <p:sldId id="256" r:id="rId6"/>
    <p:sldId id="258" r:id="rId7"/>
    <p:sldId id="259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4602D0-D1A4-407B-8245-D819F991CDC9}" v="1" dt="2022-11-29T03:34:46.4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3"/>
    <p:restoredTop sz="94650"/>
  </p:normalViewPr>
  <p:slideViewPr>
    <p:cSldViewPr snapToGrid="0">
      <p:cViewPr>
        <p:scale>
          <a:sx n="61" d="100"/>
          <a:sy n="61" d="100"/>
        </p:scale>
        <p:origin x="1456" y="14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dro, Rokunuzjahan" userId="f37759cd-b33e-4c34-a022-c52c1db857b4" providerId="ADAL" clId="{F94602D0-D1A4-407B-8245-D819F991CDC9}"/>
    <pc:docChg chg="custSel addSld modSld">
      <pc:chgData name="Rudro, Rokunuzjahan" userId="f37759cd-b33e-4c34-a022-c52c1db857b4" providerId="ADAL" clId="{F94602D0-D1A4-407B-8245-D819F991CDC9}" dt="2022-11-29T03:37:26.050" v="310" actId="14100"/>
      <pc:docMkLst>
        <pc:docMk/>
      </pc:docMkLst>
      <pc:sldChg chg="modSp mod">
        <pc:chgData name="Rudro, Rokunuzjahan" userId="f37759cd-b33e-4c34-a022-c52c1db857b4" providerId="ADAL" clId="{F94602D0-D1A4-407B-8245-D819F991CDC9}" dt="2022-11-29T03:11:45.410" v="52" actId="20577"/>
        <pc:sldMkLst>
          <pc:docMk/>
          <pc:sldMk cId="130638167" sldId="256"/>
        </pc:sldMkLst>
        <pc:spChg chg="mod">
          <ac:chgData name="Rudro, Rokunuzjahan" userId="f37759cd-b33e-4c34-a022-c52c1db857b4" providerId="ADAL" clId="{F94602D0-D1A4-407B-8245-D819F991CDC9}" dt="2022-11-29T03:11:26.386" v="15" actId="20577"/>
          <ac:spMkLst>
            <pc:docMk/>
            <pc:sldMk cId="130638167" sldId="256"/>
            <ac:spMk id="2" creationId="{2438A003-EF0F-7525-8F4C-02C1EBAC53E6}"/>
          </ac:spMkLst>
        </pc:spChg>
        <pc:spChg chg="mod">
          <ac:chgData name="Rudro, Rokunuzjahan" userId="f37759cd-b33e-4c34-a022-c52c1db857b4" providerId="ADAL" clId="{F94602D0-D1A4-407B-8245-D819F991CDC9}" dt="2022-11-29T03:11:36.008" v="38" actId="20577"/>
          <ac:spMkLst>
            <pc:docMk/>
            <pc:sldMk cId="130638167" sldId="256"/>
            <ac:spMk id="3" creationId="{A28FAAD5-BEA6-D647-CD8F-9337612F188E}"/>
          </ac:spMkLst>
        </pc:spChg>
        <pc:spChg chg="mod">
          <ac:chgData name="Rudro, Rokunuzjahan" userId="f37759cd-b33e-4c34-a022-c52c1db857b4" providerId="ADAL" clId="{F94602D0-D1A4-407B-8245-D819F991CDC9}" dt="2022-11-29T03:11:45.410" v="52" actId="20577"/>
          <ac:spMkLst>
            <pc:docMk/>
            <pc:sldMk cId="130638167" sldId="256"/>
            <ac:spMk id="4" creationId="{35DAAE56-6498-6C34-D5D9-05A0333BD3BC}"/>
          </ac:spMkLst>
        </pc:spChg>
      </pc:sldChg>
      <pc:sldChg chg="addSp delSp modSp mod">
        <pc:chgData name="Rudro, Rokunuzjahan" userId="f37759cd-b33e-4c34-a022-c52c1db857b4" providerId="ADAL" clId="{F94602D0-D1A4-407B-8245-D819F991CDC9}" dt="2022-11-29T03:35:37.696" v="228" actId="14100"/>
        <pc:sldMkLst>
          <pc:docMk/>
          <pc:sldMk cId="2539196362" sldId="257"/>
        </pc:sldMkLst>
        <pc:spChg chg="mod">
          <ac:chgData name="Rudro, Rokunuzjahan" userId="f37759cd-b33e-4c34-a022-c52c1db857b4" providerId="ADAL" clId="{F94602D0-D1A4-407B-8245-D819F991CDC9}" dt="2022-11-29T03:13:43.242" v="99" actId="20577"/>
          <ac:spMkLst>
            <pc:docMk/>
            <pc:sldMk cId="2539196362" sldId="257"/>
            <ac:spMk id="2" creationId="{4C7C9EE2-AB7B-7C0C-1FC8-20E35CF4B6CB}"/>
          </ac:spMkLst>
        </pc:spChg>
        <pc:spChg chg="del mod">
          <ac:chgData name="Rudro, Rokunuzjahan" userId="f37759cd-b33e-4c34-a022-c52c1db857b4" providerId="ADAL" clId="{F94602D0-D1A4-407B-8245-D819F991CDC9}" dt="2022-11-29T03:13:25.517" v="94" actId="478"/>
          <ac:spMkLst>
            <pc:docMk/>
            <pc:sldMk cId="2539196362" sldId="257"/>
            <ac:spMk id="3" creationId="{F982B97B-A940-5016-BA5F-A9A5A4B44DC0}"/>
          </ac:spMkLst>
        </pc:spChg>
        <pc:spChg chg="add mod">
          <ac:chgData name="Rudro, Rokunuzjahan" userId="f37759cd-b33e-4c34-a022-c52c1db857b4" providerId="ADAL" clId="{F94602D0-D1A4-407B-8245-D819F991CDC9}" dt="2022-11-29T03:35:37.696" v="228" actId="14100"/>
          <ac:spMkLst>
            <pc:docMk/>
            <pc:sldMk cId="2539196362" sldId="257"/>
            <ac:spMk id="12" creationId="{56450506-89D4-2B13-B3A8-3F2A883F46F3}"/>
          </ac:spMkLst>
        </pc:spChg>
        <pc:picChg chg="add del mod">
          <ac:chgData name="Rudro, Rokunuzjahan" userId="f37759cd-b33e-4c34-a022-c52c1db857b4" providerId="ADAL" clId="{F94602D0-D1A4-407B-8245-D819F991CDC9}" dt="2022-11-29T03:18:38.823" v="102" actId="478"/>
          <ac:picMkLst>
            <pc:docMk/>
            <pc:sldMk cId="2539196362" sldId="257"/>
            <ac:picMk id="5" creationId="{F8CECE8B-0967-4FBE-1240-6881F29DC2EF}"/>
          </ac:picMkLst>
        </pc:picChg>
        <pc:picChg chg="add mod">
          <ac:chgData name="Rudro, Rokunuzjahan" userId="f37759cd-b33e-4c34-a022-c52c1db857b4" providerId="ADAL" clId="{F94602D0-D1A4-407B-8245-D819F991CDC9}" dt="2022-11-29T03:34:57.748" v="131" actId="1076"/>
          <ac:picMkLst>
            <pc:docMk/>
            <pc:sldMk cId="2539196362" sldId="257"/>
            <ac:picMk id="7" creationId="{F1E78A30-EDEB-3DB7-E3F9-02E944A8E774}"/>
          </ac:picMkLst>
        </pc:picChg>
        <pc:picChg chg="add del mod">
          <ac:chgData name="Rudro, Rokunuzjahan" userId="f37759cd-b33e-4c34-a022-c52c1db857b4" providerId="ADAL" clId="{F94602D0-D1A4-407B-8245-D819F991CDC9}" dt="2022-11-29T03:34:22.935" v="122" actId="478"/>
          <ac:picMkLst>
            <pc:docMk/>
            <pc:sldMk cId="2539196362" sldId="257"/>
            <ac:picMk id="9" creationId="{D4ACF0F8-5F79-AB6F-028C-9D75707A5B9B}"/>
          </ac:picMkLst>
        </pc:picChg>
        <pc:picChg chg="add del mod">
          <ac:chgData name="Rudro, Rokunuzjahan" userId="f37759cd-b33e-4c34-a022-c52c1db857b4" providerId="ADAL" clId="{F94602D0-D1A4-407B-8245-D819F991CDC9}" dt="2022-11-29T03:34:21.534" v="121" actId="478"/>
          <ac:picMkLst>
            <pc:docMk/>
            <pc:sldMk cId="2539196362" sldId="257"/>
            <ac:picMk id="11" creationId="{824CDF02-7EE7-F7F6-254F-92C0D43366CB}"/>
          </ac:picMkLst>
        </pc:picChg>
      </pc:sldChg>
      <pc:sldChg chg="addSp delSp modSp new mod">
        <pc:chgData name="Rudro, Rokunuzjahan" userId="f37759cd-b33e-4c34-a022-c52c1db857b4" providerId="ADAL" clId="{F94602D0-D1A4-407B-8245-D819F991CDC9}" dt="2022-11-29T03:36:33.403" v="276" actId="14100"/>
        <pc:sldMkLst>
          <pc:docMk/>
          <pc:sldMk cId="1431965357" sldId="258"/>
        </pc:sldMkLst>
        <pc:spChg chg="mod">
          <ac:chgData name="Rudro, Rokunuzjahan" userId="f37759cd-b33e-4c34-a022-c52c1db857b4" providerId="ADAL" clId="{F94602D0-D1A4-407B-8245-D819F991CDC9}" dt="2022-11-29T03:36:27.133" v="275" actId="20577"/>
          <ac:spMkLst>
            <pc:docMk/>
            <pc:sldMk cId="1431965357" sldId="258"/>
            <ac:spMk id="2" creationId="{D529F083-A72A-C1ED-FF5D-72B5250CC87B}"/>
          </ac:spMkLst>
        </pc:spChg>
        <pc:spChg chg="del">
          <ac:chgData name="Rudro, Rokunuzjahan" userId="f37759cd-b33e-4c34-a022-c52c1db857b4" providerId="ADAL" clId="{F94602D0-D1A4-407B-8245-D819F991CDC9}" dt="2022-11-29T03:36:09.966" v="230" actId="22"/>
          <ac:spMkLst>
            <pc:docMk/>
            <pc:sldMk cId="1431965357" sldId="258"/>
            <ac:spMk id="3" creationId="{877CE0D2-B9F1-42D1-872B-71FBC1A25113}"/>
          </ac:spMkLst>
        </pc:spChg>
        <pc:picChg chg="add mod ord">
          <ac:chgData name="Rudro, Rokunuzjahan" userId="f37759cd-b33e-4c34-a022-c52c1db857b4" providerId="ADAL" clId="{F94602D0-D1A4-407B-8245-D819F991CDC9}" dt="2022-11-29T03:36:33.403" v="276" actId="14100"/>
          <ac:picMkLst>
            <pc:docMk/>
            <pc:sldMk cId="1431965357" sldId="258"/>
            <ac:picMk id="5" creationId="{9ECF0366-1611-D549-BD68-F88C6480903D}"/>
          </ac:picMkLst>
        </pc:picChg>
      </pc:sldChg>
      <pc:sldChg chg="addSp delSp modSp new mod">
        <pc:chgData name="Rudro, Rokunuzjahan" userId="f37759cd-b33e-4c34-a022-c52c1db857b4" providerId="ADAL" clId="{F94602D0-D1A4-407B-8245-D819F991CDC9}" dt="2022-11-29T03:37:26.050" v="310" actId="14100"/>
        <pc:sldMkLst>
          <pc:docMk/>
          <pc:sldMk cId="3011918831" sldId="259"/>
        </pc:sldMkLst>
        <pc:spChg chg="mod">
          <ac:chgData name="Rudro, Rokunuzjahan" userId="f37759cd-b33e-4c34-a022-c52c1db857b4" providerId="ADAL" clId="{F94602D0-D1A4-407B-8245-D819F991CDC9}" dt="2022-11-29T03:37:17.089" v="308" actId="20577"/>
          <ac:spMkLst>
            <pc:docMk/>
            <pc:sldMk cId="3011918831" sldId="259"/>
            <ac:spMk id="2" creationId="{5B45861B-894D-3555-61E2-53F018B865B0}"/>
          </ac:spMkLst>
        </pc:spChg>
        <pc:spChg chg="del">
          <ac:chgData name="Rudro, Rokunuzjahan" userId="f37759cd-b33e-4c34-a022-c52c1db857b4" providerId="ADAL" clId="{F94602D0-D1A4-407B-8245-D819F991CDC9}" dt="2022-11-29T03:37:01.521" v="278" actId="22"/>
          <ac:spMkLst>
            <pc:docMk/>
            <pc:sldMk cId="3011918831" sldId="259"/>
            <ac:spMk id="3" creationId="{72B24458-5D6E-52F5-5D28-B491C31C1F73}"/>
          </ac:spMkLst>
        </pc:spChg>
        <pc:picChg chg="add mod ord">
          <ac:chgData name="Rudro, Rokunuzjahan" userId="f37759cd-b33e-4c34-a022-c52c1db857b4" providerId="ADAL" clId="{F94602D0-D1A4-407B-8245-D819F991CDC9}" dt="2022-11-29T03:37:26.050" v="310" actId="14100"/>
          <ac:picMkLst>
            <pc:docMk/>
            <pc:sldMk cId="3011918831" sldId="259"/>
            <ac:picMk id="5" creationId="{E158DC31-0CBC-C84E-54EF-70338A6662A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18/09/2023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18/09/2023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4160" y="3338391"/>
            <a:ext cx="6192011" cy="715150"/>
          </a:xfrm>
        </p:spPr>
        <p:txBody>
          <a:bodyPr>
            <a:normAutofit/>
          </a:bodyPr>
          <a:lstStyle/>
          <a:p>
            <a:r>
              <a:rPr lang="en-GB" sz="2800" dirty="0"/>
              <a:t>Company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Part 1: web scraping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Date – 18/09/2023</a:t>
            </a:r>
          </a:p>
        </p:txBody>
      </p:sp>
      <p:pic>
        <p:nvPicPr>
          <p:cNvPr id="5" name="Picture 2" descr="British Airways logo">
            <a:hlinkClick r:id="rId2"/>
            <a:extLst>
              <a:ext uri="{FF2B5EF4-FFF2-40B4-BE49-F238E27FC236}">
                <a16:creationId xmlns:a16="http://schemas.microsoft.com/office/drawing/2014/main" id="{D6A5133A-3063-4518-84C7-AA8204B00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802" y="2176572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927172AA-B6E2-1BC9-4571-A4C33FAA6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</p:spPr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3D851ED-6B4B-46A3-37D9-F2457D8B57E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1" y="1288473"/>
            <a:ext cx="11330877" cy="4899675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A total of 3650 reviews was gathered from </a:t>
            </a:r>
            <a:r>
              <a:rPr lang="en-GB" sz="2000" dirty="0" err="1">
                <a:latin typeface="+mn-lt"/>
              </a:rPr>
              <a:t>Skytra</a:t>
            </a:r>
            <a:endParaRPr lang="en-GB" sz="2000" dirty="0">
              <a:latin typeface="+mn-lt"/>
            </a:endParaRPr>
          </a:p>
          <a:p>
            <a:r>
              <a:rPr lang="en-GB" sz="2000" dirty="0">
                <a:latin typeface="+mn-lt"/>
              </a:rPr>
              <a:t>1523 submitted reviews were unfilled. </a:t>
            </a:r>
          </a:p>
          <a:p>
            <a:pPr marL="457200" indent="-457200">
              <a:buAutoNum type="arabicPlain" startAt="2127"/>
            </a:pPr>
            <a:r>
              <a:rPr lang="en-GB" sz="2000" dirty="0">
                <a:latin typeface="+mn-lt"/>
              </a:rPr>
              <a:t> filled reviews was used for</a:t>
            </a:r>
          </a:p>
          <a:p>
            <a:r>
              <a:rPr lang="en-GB" sz="2000" dirty="0">
                <a:latin typeface="+mn-lt"/>
              </a:rPr>
              <a:t>this analysis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reviews.</a:t>
            </a:r>
          </a:p>
          <a:p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This are the most frequent words used in the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reviews gathered</a:t>
            </a:r>
          </a:p>
          <a:p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DDD913-D064-A9D3-7ED2-7AA69BB05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940" y="2062718"/>
            <a:ext cx="6863610" cy="393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965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861B-894D-3555-61E2-53F018B8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REVIEWS Sentiments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BBA199-1F70-558E-47F1-EE5EEF4ED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169425"/>
            <a:ext cx="5450958" cy="526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64AFE0-C145-B545-5A60-6A66E34CA193}"/>
              </a:ext>
            </a:extLst>
          </p:cNvPr>
          <p:cNvSpPr txBox="1"/>
          <p:nvPr/>
        </p:nvSpPr>
        <p:spPr>
          <a:xfrm>
            <a:off x="343672" y="1531088"/>
            <a:ext cx="545095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+mn-lt"/>
              </a:rPr>
              <a:t>From the analysis of the </a:t>
            </a:r>
            <a:r>
              <a:rPr lang="en-GB" sz="2000" b="1" dirty="0"/>
              <a:t>2127</a:t>
            </a:r>
            <a:r>
              <a:rPr lang="en-GB" sz="2000" b="1" dirty="0">
                <a:latin typeface="+mn-lt"/>
              </a:rPr>
              <a:t> reviews </a:t>
            </a:r>
            <a:r>
              <a:rPr lang="en-GB" sz="2000" b="1" dirty="0"/>
              <a:t>filled</a:t>
            </a:r>
            <a:r>
              <a:rPr lang="en-GB" sz="2000" b="1" dirty="0">
                <a:latin typeface="+mn-lt"/>
              </a:rPr>
              <a:t> by the customers, these results were obtained </a:t>
            </a:r>
          </a:p>
          <a:p>
            <a:endParaRPr lang="en-GB" dirty="0"/>
          </a:p>
          <a:p>
            <a:endParaRPr lang="en-GB" sz="1800" dirty="0">
              <a:latin typeface="+mn-lt"/>
            </a:endParaRPr>
          </a:p>
          <a:p>
            <a:endParaRPr lang="en-GB" sz="1800" dirty="0">
              <a:latin typeface="+mn-lt"/>
            </a:endParaRPr>
          </a:p>
          <a:p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Positive Reviews -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986</a:t>
            </a:r>
            <a:endParaRPr lang="en-US" sz="1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Negative Reviews -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876</a:t>
            </a:r>
            <a:endParaRPr lang="en-US" sz="1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Neutral Reviews –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265</a:t>
            </a:r>
            <a:endParaRPr lang="en-US" sz="1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918831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86</Words>
  <Application>Microsoft Macintosh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Mylius Modern</vt:lpstr>
      <vt:lpstr>Section Heading</vt:lpstr>
      <vt:lpstr>Slide Body - Curious Blue (ABBA)</vt:lpstr>
      <vt:lpstr>Company insights</vt:lpstr>
      <vt:lpstr>INSIGHTS FROM CUSTOMER REVIEWS</vt:lpstr>
      <vt:lpstr>REVIEWS Sentiments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Tobi Gbadebo-Ogunmefun (s5519065)</cp:lastModifiedBy>
  <cp:revision>4</cp:revision>
  <cp:lastPrinted>2022-06-09T07:44:13Z</cp:lastPrinted>
  <dcterms:created xsi:type="dcterms:W3CDTF">2022-02-22T07:39:05Z</dcterms:created>
  <dcterms:modified xsi:type="dcterms:W3CDTF">2023-09-18T13:08:47Z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