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>
      <p:cViewPr varScale="1">
        <p:scale>
          <a:sx n="105" d="100"/>
          <a:sy n="105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GB" b="1" dirty="0"/>
              <a:t>behaviour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20/09/2023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3FD658-CAD8-438C-24D5-76A2F52A82C6}"/>
              </a:ext>
            </a:extLst>
          </p:cNvPr>
          <p:cNvSpPr txBox="1"/>
          <p:nvPr/>
        </p:nvSpPr>
        <p:spPr>
          <a:xfrm>
            <a:off x="4076284" y="5327995"/>
            <a:ext cx="383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spc="300" dirty="0" err="1">
                <a:solidFill>
                  <a:srgbClr val="FFFFFF"/>
                </a:solidFill>
                <a:latin typeface="Mylius Modern" panose="020B0504020202020204" pitchFamily="34" charset="0"/>
              </a:rPr>
              <a:t>Sodiq</a:t>
            </a:r>
            <a:r>
              <a:rPr lang="en-US" sz="1600" b="1" cap="all" spc="300" dirty="0">
                <a:solidFill>
                  <a:srgbClr val="FFFFFF"/>
                </a:solidFill>
                <a:latin typeface="Mylius Modern" panose="020B0504020202020204" pitchFamily="34" charset="0"/>
              </a:rPr>
              <a:t> </a:t>
            </a:r>
            <a:r>
              <a:rPr lang="en-US" sz="1600" b="1" cap="all" spc="300" dirty="0" err="1">
                <a:solidFill>
                  <a:srgbClr val="FFFFFF"/>
                </a:solidFill>
                <a:latin typeface="Mylius Modern" panose="020B0504020202020204" pitchFamily="34" charset="0"/>
              </a:rPr>
              <a:t>Gbadebo-ogunmefun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GB" sz="2000" b="1" i="0" dirty="0">
                <a:solidFill>
                  <a:srgbClr val="0B5574"/>
                </a:solidFill>
                <a:effectLst/>
                <a:latin typeface="DM Sans" pitchFamily="2" charset="77"/>
              </a:rPr>
              <a:t>model evaluation and present findings</a:t>
            </a:r>
            <a:endParaRPr lang="en-GB" sz="2000" b="1" dirty="0">
              <a:solidFill>
                <a:srgbClr val="0B557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1689832" cy="510013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The Random-Forest classifier model was adopted to train the dataset. 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Here are the performance results:</a:t>
            </a:r>
            <a:endParaRPr lang="en-US" sz="1800" dirty="0"/>
          </a:p>
          <a:p>
            <a:r>
              <a:rPr lang="en-US" sz="1800" dirty="0"/>
              <a:t>FIT TIME: 85.052sec</a:t>
            </a:r>
          </a:p>
          <a:p>
            <a:r>
              <a:rPr lang="en-US" sz="1800" dirty="0"/>
              <a:t>ACCURACY: 85.3%</a:t>
            </a:r>
          </a:p>
          <a:p>
            <a:r>
              <a:rPr lang="en-US" sz="1800" dirty="0"/>
              <a:t>PRECISION: 55%</a:t>
            </a:r>
          </a:p>
          <a:p>
            <a:r>
              <a:rPr lang="en-US" sz="1800" dirty="0"/>
              <a:t>RECALL: 70%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The chart shows the top features which have </a:t>
            </a:r>
          </a:p>
          <a:p>
            <a:r>
              <a:rPr lang="en-US" sz="1800" b="0" dirty="0"/>
              <a:t>the most importance in determining</a:t>
            </a:r>
          </a:p>
          <a:p>
            <a:r>
              <a:rPr lang="en-US" sz="1800" b="0" dirty="0"/>
              <a:t>Customer buying behavior 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/>
              <a:t>The route feature can be seen to be </a:t>
            </a:r>
          </a:p>
          <a:p>
            <a:r>
              <a:rPr lang="en-GB" sz="2000" dirty="0"/>
              <a:t>the most important feature.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F8F4E-77E4-7542-6292-FC5FDEC7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44" y="1692460"/>
            <a:ext cx="7342960" cy="431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75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DM Sans</vt:lpstr>
      <vt:lpstr>Mylius Modern</vt:lpstr>
      <vt:lpstr>Section Heading</vt:lpstr>
      <vt:lpstr>Slide Body - Curious Blue (ABBA)</vt:lpstr>
      <vt:lpstr>PowerPoint Presentation</vt:lpstr>
      <vt:lpstr>model evaluation and present 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Tobi Gbadebo-Ogunmefun (s5519065)</cp:lastModifiedBy>
  <cp:revision>16</cp:revision>
  <cp:lastPrinted>2022-06-09T07:44:13Z</cp:lastPrinted>
  <dcterms:created xsi:type="dcterms:W3CDTF">2022-02-22T07:39:05Z</dcterms:created>
  <dcterms:modified xsi:type="dcterms:W3CDTF">2023-09-20T08:52:27Z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