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3467-D405-43C8-8BA5-A2D13AED6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2B9FE-B98C-48DF-99F7-350C2410E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9C79-0565-4F2B-8249-4A9AF0A9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3FA30-7BBB-43BC-B134-65838159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6A0E-CF2E-42F7-9D11-E5C109D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2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1D44-F494-4A6E-A15E-BE2605F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BB68C-1A94-4777-B09D-E753F18F7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C51F-E70D-4464-973F-755B16B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67B5-E5A4-49DB-BD84-1A4CB6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8F9A-D33E-4A27-8BFB-2B0727E3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9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2BC10-2D10-434B-B8D5-76F18D4D8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0FBA1-9068-465E-B0EA-FF923087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B6A5-BF66-487B-8BA5-C00F6E9F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370B-E3B9-4156-BAC9-74C3532C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079F-FBBB-4D56-8ACF-C5AEAA49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3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989A-AA51-4D0A-9E19-6101E301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63D3-53E7-4B69-B12B-2E713794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8D4E-4C0C-45A0-83EF-7AFDD7EF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D7EA0-A578-4D37-B66B-6256C4D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707E-3F88-4AFB-99E9-7B85642B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1CBF-E7D5-4D3F-99EF-CC6CB952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B028-B621-4B4B-8272-8B6820FF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D89A-BBA3-4225-A656-943718BF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EE69-5FB0-4B28-A75C-452AD393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9099-E619-46E1-B2F3-8AB6B8E6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E5B8-D1D8-4E5C-A0E3-528A75A6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6C8-D260-48CB-9837-E52D22E6D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62B3-F2A3-4917-B0C8-5FE9C1334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AD79B-37BC-41D5-A49B-6B234E8B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48B5C-CFF2-4B89-BE33-0F14E94B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4A0F4-1C98-47FE-B10E-879D6D83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2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BCA0-5C43-4367-985E-4B094F42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149F5-7030-4CEF-A17D-83BD27CA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6702-189F-4D0A-AC64-8711FAC8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9C8DB-E201-4F78-BB77-55FB9AA3E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AB084-663F-4959-8AC9-7A22FD44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FF08E-863D-4F33-801D-8E5316D6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1BAE0-8AF9-4C0E-873B-50A5FFE7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DAF3C-BA80-4891-9912-CED49E87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04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76-F221-4CEA-98B1-A59E8395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EB1EB-D16B-4420-9F11-D98E0C92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1F4FF-711F-4D7B-87EA-E9D3C3ED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FD794-4F35-4D0C-9288-B8AF90F1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D519-06FB-4EC5-8E69-1D930E80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785B6-970F-489C-820C-BB1F4EBE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7177-6CBA-4443-8060-BA362A81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6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4117-BAC1-429C-BC80-B7D032B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3D52-7E23-425E-B4AE-9B262BE7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8DBEF-9009-4214-94F2-DE76FA998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E6BF0-47CC-4CD0-809B-91CA18B4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E10-F8E6-4658-A25C-82BF4044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088F5-4090-457A-B4C7-D7558CA2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2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1C02-63C1-4551-9EDF-C1D6101B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7C145-1BE2-4C8A-8A1E-C657231B8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0351C-68FA-4379-9EF0-9F24D0B0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DF21A-42EB-4F05-B500-AB1C0207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DD7D0-B607-4482-B796-4E4E4B8F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7EBD-5793-49F3-84DF-1A42C058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3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50074-DF30-441C-96AD-3A032287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DFA0-474B-489C-8960-9D4601E2F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50E8-DD12-467C-A71E-C360686BE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6463-9CDA-4894-96E9-2446F628A0D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945D-ABDF-4626-BFA2-EB5C77D5C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6102-B51C-47A4-8600-44C51FD55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79BD-CFAB-49A3-8142-FCF3FEBB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76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ECD63-5ACE-4F60-9259-2173C210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03B80-6237-49AB-9008-96676D52F0CE}"/>
              </a:ext>
            </a:extLst>
          </p:cNvPr>
          <p:cNvSpPr txBox="1"/>
          <p:nvPr/>
        </p:nvSpPr>
        <p:spPr>
          <a:xfrm>
            <a:off x="6096000" y="288485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B2B Database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849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104E7-38F8-4066-856C-A1A3E54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File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8CEA9-2113-4E30-AA66-AD38D91B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9" y="1675227"/>
            <a:ext cx="100438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29EFE-EADB-4E07-8944-53866901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916062-20AA-434E-83BC-1FA0F755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DCA18-2E18-464A-BC57-4A65809A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Flow Run(@addHours(formatDateTime(trigger().scheduleTime,'yyyy-MM-dd'),-24))</a:t>
            </a: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7B09C-642D-4419-B2DE-F87DB1019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81" y="1546085"/>
            <a:ext cx="3383280" cy="3900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26C89-1117-419E-8DD8-06D88744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7" y="1632036"/>
            <a:ext cx="3383280" cy="37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E9F5A-F9F2-4CF8-96F4-98E7C75C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IN" sz="5600">
                <a:solidFill>
                  <a:srgbClr val="FFFFFF"/>
                </a:solidFill>
              </a:rPr>
              <a:t>Web Log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AE4B-3915-433F-B3E1-80EC7ED0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1. Take data from Azure Web Analytics Logs</a:t>
            </a:r>
          </a:p>
          <a:p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2. Use Event Hub to connect to the Logs and store it for a day time</a:t>
            </a:r>
          </a:p>
          <a:p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3. Use Stream Analytics, to connect to the Event Hub and Push the Data to our final Source. Azure DB for Analytics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2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89F26-1C3C-4B09-865F-E1F8CBEC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60FA1-9917-4DDA-9843-A8E20362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E93FB-CFDD-47E4-ACBF-00B8C3BE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69" y="643466"/>
            <a:ext cx="341999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155E3-BFB0-4D26-A62B-02A7B0B1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ADF, Pipeline Flow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3712DF-E51C-4E71-9EF5-40442C8C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28" y="1675227"/>
            <a:ext cx="90137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6085-9548-41FD-89BE-8DF64F8B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Master Flow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7CC223-F233-4821-8480-84D32F9F6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714"/>
          <a:stretch/>
        </p:blipFill>
        <p:spPr>
          <a:xfrm>
            <a:off x="905994" y="1675227"/>
            <a:ext cx="1038001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5135F-C4B3-4D49-A47D-E18C9802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Transactional Flow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C9759-8534-4053-AC60-FD49FFE1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6" y="1675227"/>
            <a:ext cx="96048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252EF-E9A2-4B06-9581-63889FAC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IN" sz="5200">
                <a:solidFill>
                  <a:srgbClr val="FFFFFF"/>
                </a:solidFill>
              </a:rPr>
              <a:t>Notifications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8463-264A-4AAC-9C8F-51819C97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1: Error in Data Notification</a:t>
            </a:r>
          </a:p>
          <a:p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2: Pipeline Failure Notification</a:t>
            </a:r>
          </a:p>
          <a:p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3. Success of Marketing File</a:t>
            </a:r>
          </a:p>
          <a:p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4. Success of Pipeline Structure</a:t>
            </a:r>
          </a:p>
          <a:p>
            <a:endParaRPr lang="en-IN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9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BD6B8-9768-4E4D-AC4A-96659036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Error in Data Notification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103EA-BACD-42D8-B18B-70814329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024063"/>
            <a:ext cx="9563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82E59-AEBB-42B9-BE8A-7F1A44B9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Failure Notification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0A971-05C1-441E-B609-5E02A36F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0" y="1675227"/>
            <a:ext cx="98194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3F043-4084-473C-A317-2AA442C6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Success Marketing File	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67BE47-C653-4257-A7B5-0CC6010C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1203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FCD68-6186-4C82-8413-48764992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Success for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DBEC-46F0-4B80-BCB9-4AB3EF57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6" y="1675227"/>
            <a:ext cx="97648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122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ADF, Pipeline Flow</vt:lpstr>
      <vt:lpstr>Master Flow</vt:lpstr>
      <vt:lpstr>Transactional Flow</vt:lpstr>
      <vt:lpstr>Notifications</vt:lpstr>
      <vt:lpstr>Error in Data Notification </vt:lpstr>
      <vt:lpstr>Pipeline Failure Notification</vt:lpstr>
      <vt:lpstr>Success Marketing File </vt:lpstr>
      <vt:lpstr>Success for Pipeline</vt:lpstr>
      <vt:lpstr>Marketing File Process</vt:lpstr>
      <vt:lpstr>PowerPoint Presentation</vt:lpstr>
      <vt:lpstr>PowerPoint Presentation</vt:lpstr>
      <vt:lpstr>Flow Run(@addHours(formatDateTime(trigger().scheduleTime,'yyyy-MM-dd'),-24))</vt:lpstr>
      <vt:lpstr>Web Log</vt:lpstr>
      <vt:lpstr>PowerPoint Presentation</vt:lpstr>
      <vt:lpstr>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Proem Sports</dc:creator>
  <cp:lastModifiedBy>Proem Sports</cp:lastModifiedBy>
  <cp:revision>9</cp:revision>
  <dcterms:created xsi:type="dcterms:W3CDTF">2021-04-09T05:46:18Z</dcterms:created>
  <dcterms:modified xsi:type="dcterms:W3CDTF">2021-04-09T06:32:42Z</dcterms:modified>
</cp:coreProperties>
</file>