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DE0AF-8BC9-40E6-8298-FAE4FBD79B34}" v="4" dt="2020-10-16T14:42:35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93293"/>
  </p:normalViewPr>
  <p:slideViewPr>
    <p:cSldViewPr snapToGrid="0">
      <p:cViewPr varScale="1">
        <p:scale>
          <a:sx n="147" d="100"/>
          <a:sy n="147" d="100"/>
        </p:scale>
        <p:origin x="13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" userId="9a582faea0c79294" providerId="LiveId" clId="{54FDE0AF-8BC9-40E6-8298-FAE4FBD79B34}"/>
    <pc:docChg chg="addSld modSld modMainMaster">
      <pc:chgData name="alan w" userId="9a582faea0c79294" providerId="LiveId" clId="{54FDE0AF-8BC9-40E6-8298-FAE4FBD79B34}" dt="2020-10-16T14:42:20.576" v="224" actId="962"/>
      <pc:docMkLst>
        <pc:docMk/>
      </pc:docMkLst>
      <pc:sldChg chg="modSp mod">
        <pc:chgData name="alan w" userId="9a582faea0c79294" providerId="LiveId" clId="{54FDE0AF-8BC9-40E6-8298-FAE4FBD79B34}" dt="2020-10-16T14:41:14.947" v="205" actId="962"/>
        <pc:sldMkLst>
          <pc:docMk/>
          <pc:sldMk cId="0" sldId="256"/>
        </pc:sldMkLst>
        <pc:picChg chg="mod">
          <ac:chgData name="alan w" userId="9a582faea0c79294" providerId="LiveId" clId="{54FDE0AF-8BC9-40E6-8298-FAE4FBD79B34}" dt="2020-10-16T14:41:14.947" v="205" actId="962"/>
          <ac:picMkLst>
            <pc:docMk/>
            <pc:sldMk cId="0" sldId="256"/>
            <ac:picMk id="65" creationId="{00000000-0000-0000-0000-000000000000}"/>
          </ac:picMkLst>
        </pc:picChg>
      </pc:sldChg>
      <pc:sldChg chg="modSp mod modNotes">
        <pc:chgData name="alan w" userId="9a582faea0c79294" providerId="LiveId" clId="{54FDE0AF-8BC9-40E6-8298-FAE4FBD79B34}" dt="2020-10-16T14:41:23.728" v="206" actId="962"/>
        <pc:sldMkLst>
          <pc:docMk/>
          <pc:sldMk cId="0" sldId="258"/>
        </pc:sldMkLst>
        <pc:spChg chg="mod">
          <ac:chgData name="alan w" userId="9a582faea0c79294" providerId="LiveId" clId="{54FDE0AF-8BC9-40E6-8298-FAE4FBD79B34}" dt="2020-10-16T14:41:23.728" v="206" actId="962"/>
          <ac:spMkLst>
            <pc:docMk/>
            <pc:sldMk cId="0" sldId="258"/>
            <ac:spMk id="78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1:27.240" v="207" actId="962"/>
        <pc:sldMkLst>
          <pc:docMk/>
          <pc:sldMk cId="0" sldId="259"/>
        </pc:sldMkLst>
        <pc:spChg chg="mod">
          <ac:chgData name="alan w" userId="9a582faea0c79294" providerId="LiveId" clId="{54FDE0AF-8BC9-40E6-8298-FAE4FBD79B34}" dt="2020-10-16T14:41:27.240" v="207" actId="962"/>
          <ac:spMkLst>
            <pc:docMk/>
            <pc:sldMk cId="0" sldId="259"/>
            <ac:spMk id="85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1:41.678" v="209" actId="962"/>
        <pc:sldMkLst>
          <pc:docMk/>
          <pc:sldMk cId="0" sldId="260"/>
        </pc:sldMkLst>
        <pc:picChg chg="mod">
          <ac:chgData name="alan w" userId="9a582faea0c79294" providerId="LiveId" clId="{54FDE0AF-8BC9-40E6-8298-FAE4FBD79B34}" dt="2020-10-16T14:41:41.678" v="209" actId="962"/>
          <ac:picMkLst>
            <pc:docMk/>
            <pc:sldMk cId="0" sldId="260"/>
            <ac:picMk id="91" creationId="{00000000-0000-0000-0000-000000000000}"/>
          </ac:picMkLst>
        </pc:picChg>
      </pc:sldChg>
      <pc:sldChg chg="modSp mod modNotes">
        <pc:chgData name="alan w" userId="9a582faea0c79294" providerId="LiveId" clId="{54FDE0AF-8BC9-40E6-8298-FAE4FBD79B34}" dt="2020-10-16T14:41:45.263" v="210" actId="962"/>
        <pc:sldMkLst>
          <pc:docMk/>
          <pc:sldMk cId="0" sldId="261"/>
        </pc:sldMkLst>
        <pc:spChg chg="mod">
          <ac:chgData name="alan w" userId="9a582faea0c79294" providerId="LiveId" clId="{54FDE0AF-8BC9-40E6-8298-FAE4FBD79B34}" dt="2020-10-16T14:41:45.263" v="210" actId="962"/>
          <ac:spMkLst>
            <pc:docMk/>
            <pc:sldMk cId="0" sldId="261"/>
            <ac:spMk id="98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1:48.527" v="211" actId="962"/>
        <pc:sldMkLst>
          <pc:docMk/>
          <pc:sldMk cId="0" sldId="262"/>
        </pc:sldMkLst>
        <pc:spChg chg="mod">
          <ac:chgData name="alan w" userId="9a582faea0c79294" providerId="LiveId" clId="{54FDE0AF-8BC9-40E6-8298-FAE4FBD79B34}" dt="2020-10-16T14:41:48.527" v="211" actId="962"/>
          <ac:spMkLst>
            <pc:docMk/>
            <pc:sldMk cId="0" sldId="262"/>
            <ac:spMk id="105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1:51.640" v="212" actId="962"/>
        <pc:sldMkLst>
          <pc:docMk/>
          <pc:sldMk cId="0" sldId="263"/>
        </pc:sldMkLst>
        <pc:spChg chg="mod">
          <ac:chgData name="alan w" userId="9a582faea0c79294" providerId="LiveId" clId="{54FDE0AF-8BC9-40E6-8298-FAE4FBD79B34}" dt="2020-10-16T14:41:51.640" v="212" actId="962"/>
          <ac:spMkLst>
            <pc:docMk/>
            <pc:sldMk cId="0" sldId="263"/>
            <ac:spMk id="112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1:54.672" v="213" actId="962"/>
        <pc:sldMkLst>
          <pc:docMk/>
          <pc:sldMk cId="0" sldId="264"/>
        </pc:sldMkLst>
        <pc:spChg chg="mod">
          <ac:chgData name="alan w" userId="9a582faea0c79294" providerId="LiveId" clId="{54FDE0AF-8BC9-40E6-8298-FAE4FBD79B34}" dt="2020-10-16T14:41:54.672" v="213" actId="962"/>
          <ac:spMkLst>
            <pc:docMk/>
            <pc:sldMk cId="0" sldId="264"/>
            <ac:spMk id="119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1:57.632" v="214" actId="962"/>
        <pc:sldMkLst>
          <pc:docMk/>
          <pc:sldMk cId="0" sldId="265"/>
        </pc:sldMkLst>
        <pc:spChg chg="mod">
          <ac:chgData name="alan w" userId="9a582faea0c79294" providerId="LiveId" clId="{54FDE0AF-8BC9-40E6-8298-FAE4FBD79B34}" dt="2020-10-16T14:41:57.632" v="214" actId="962"/>
          <ac:spMkLst>
            <pc:docMk/>
            <pc:sldMk cId="0" sldId="265"/>
            <ac:spMk id="126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2:00.126" v="216" actId="962"/>
        <pc:sldMkLst>
          <pc:docMk/>
          <pc:sldMk cId="0" sldId="266"/>
        </pc:sldMkLst>
        <pc:picChg chg="mod">
          <ac:chgData name="alan w" userId="9a582faea0c79294" providerId="LiveId" clId="{54FDE0AF-8BC9-40E6-8298-FAE4FBD79B34}" dt="2020-10-16T14:42:00.126" v="216" actId="962"/>
          <ac:picMkLst>
            <pc:docMk/>
            <pc:sldMk cId="0" sldId="266"/>
            <ac:picMk id="132" creationId="{00000000-0000-0000-0000-000000000000}"/>
          </ac:picMkLst>
        </pc:picChg>
      </pc:sldChg>
      <pc:sldChg chg="modSp mod modNotes">
        <pc:chgData name="alan w" userId="9a582faea0c79294" providerId="LiveId" clId="{54FDE0AF-8BC9-40E6-8298-FAE4FBD79B34}" dt="2020-10-16T14:42:04.569" v="217" actId="962"/>
        <pc:sldMkLst>
          <pc:docMk/>
          <pc:sldMk cId="0" sldId="267"/>
        </pc:sldMkLst>
        <pc:spChg chg="mod">
          <ac:chgData name="alan w" userId="9a582faea0c79294" providerId="LiveId" clId="{54FDE0AF-8BC9-40E6-8298-FAE4FBD79B34}" dt="2020-10-16T14:42:04.569" v="217" actId="962"/>
          <ac:spMkLst>
            <pc:docMk/>
            <pc:sldMk cId="0" sldId="267"/>
            <ac:spMk id="139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2:07.136" v="218" actId="962"/>
        <pc:sldMkLst>
          <pc:docMk/>
          <pc:sldMk cId="0" sldId="268"/>
        </pc:sldMkLst>
        <pc:spChg chg="mod">
          <ac:chgData name="alan w" userId="9a582faea0c79294" providerId="LiveId" clId="{54FDE0AF-8BC9-40E6-8298-FAE4FBD79B34}" dt="2020-10-16T14:42:07.136" v="218" actId="962"/>
          <ac:spMkLst>
            <pc:docMk/>
            <pc:sldMk cId="0" sldId="268"/>
            <ac:spMk id="147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2:10.071" v="219" actId="962"/>
        <pc:sldMkLst>
          <pc:docMk/>
          <pc:sldMk cId="0" sldId="269"/>
        </pc:sldMkLst>
        <pc:spChg chg="mod">
          <ac:chgData name="alan w" userId="9a582faea0c79294" providerId="LiveId" clId="{54FDE0AF-8BC9-40E6-8298-FAE4FBD79B34}" dt="2020-10-16T14:42:10.071" v="219" actId="962"/>
          <ac:spMkLst>
            <pc:docMk/>
            <pc:sldMk cId="0" sldId="269"/>
            <ac:spMk id="155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2:12.327" v="220" actId="962"/>
        <pc:sldMkLst>
          <pc:docMk/>
          <pc:sldMk cId="0" sldId="270"/>
        </pc:sldMkLst>
        <pc:spChg chg="mod">
          <ac:chgData name="alan w" userId="9a582faea0c79294" providerId="LiveId" clId="{54FDE0AF-8BC9-40E6-8298-FAE4FBD79B34}" dt="2020-10-16T14:42:12.327" v="220" actId="962"/>
          <ac:spMkLst>
            <pc:docMk/>
            <pc:sldMk cId="0" sldId="270"/>
            <ac:spMk id="163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2:15.104" v="221" actId="962"/>
        <pc:sldMkLst>
          <pc:docMk/>
          <pc:sldMk cId="0" sldId="271"/>
        </pc:sldMkLst>
        <pc:spChg chg="mod">
          <ac:chgData name="alan w" userId="9a582faea0c79294" providerId="LiveId" clId="{54FDE0AF-8BC9-40E6-8298-FAE4FBD79B34}" dt="2020-10-16T14:42:15.104" v="221" actId="962"/>
          <ac:spMkLst>
            <pc:docMk/>
            <pc:sldMk cId="0" sldId="271"/>
            <ac:spMk id="171" creationId="{00000000-0000-0000-0000-000000000000}"/>
          </ac:spMkLst>
        </pc:spChg>
      </pc:sldChg>
      <pc:sldChg chg="modSp mod modNotes">
        <pc:chgData name="alan w" userId="9a582faea0c79294" providerId="LiveId" clId="{54FDE0AF-8BC9-40E6-8298-FAE4FBD79B34}" dt="2020-10-16T14:42:17.565" v="223" actId="962"/>
        <pc:sldMkLst>
          <pc:docMk/>
          <pc:sldMk cId="0" sldId="272"/>
        </pc:sldMkLst>
        <pc:picChg chg="mod">
          <ac:chgData name="alan w" userId="9a582faea0c79294" providerId="LiveId" clId="{54FDE0AF-8BC9-40E6-8298-FAE4FBD79B34}" dt="2020-10-16T14:42:17.565" v="223" actId="962"/>
          <ac:picMkLst>
            <pc:docMk/>
            <pc:sldMk cId="0" sldId="272"/>
            <ac:picMk id="178" creationId="{00000000-0000-0000-0000-000000000000}"/>
          </ac:picMkLst>
        </pc:picChg>
      </pc:sldChg>
      <pc:sldChg chg="modSp mod modNotes">
        <pc:chgData name="alan w" userId="9a582faea0c79294" providerId="LiveId" clId="{54FDE0AF-8BC9-40E6-8298-FAE4FBD79B34}" dt="2020-10-16T14:42:20.576" v="224" actId="962"/>
        <pc:sldMkLst>
          <pc:docMk/>
          <pc:sldMk cId="0" sldId="273"/>
        </pc:sldMkLst>
        <pc:spChg chg="mod">
          <ac:chgData name="alan w" userId="9a582faea0c79294" providerId="LiveId" clId="{54FDE0AF-8BC9-40E6-8298-FAE4FBD79B34}" dt="2020-10-16T14:42:20.576" v="224" actId="962"/>
          <ac:spMkLst>
            <pc:docMk/>
            <pc:sldMk cId="0" sldId="273"/>
            <ac:spMk id="185" creationId="{00000000-0000-0000-0000-000000000000}"/>
          </ac:spMkLst>
        </pc:spChg>
      </pc:sldChg>
      <pc:sldChg chg="modSp add modNotes">
        <pc:chgData name="alan w" userId="9a582faea0c79294" providerId="LiveId" clId="{54FDE0AF-8BC9-40E6-8298-FAE4FBD79B34}" dt="2020-10-16T14:37:27.813" v="1" actId="207"/>
        <pc:sldMkLst>
          <pc:docMk/>
          <pc:sldMk cId="1495760276" sldId="274"/>
        </pc:sldMkLst>
        <pc:spChg chg="mod">
          <ac:chgData name="alan w" userId="9a582faea0c79294" providerId="LiveId" clId="{54FDE0AF-8BC9-40E6-8298-FAE4FBD79B34}" dt="2020-10-16T14:37:27.813" v="1" actId="207"/>
          <ac:spMkLst>
            <pc:docMk/>
            <pc:sldMk cId="1495760276" sldId="274"/>
            <ac:spMk id="2" creationId="{A99C2EF0-EAEC-4475-AEB6-49F6FCDE9225}"/>
          </ac:spMkLst>
        </pc:spChg>
      </pc:sldChg>
      <pc:sldMasterChg chg="addSp modSp mod">
        <pc:chgData name="alan w" userId="9a582faea0c79294" providerId="LiveId" clId="{54FDE0AF-8BC9-40E6-8298-FAE4FBD79B34}" dt="2020-10-16T14:39:38.193" v="37" actId="1076"/>
        <pc:sldMasterMkLst>
          <pc:docMk/>
          <pc:sldMasterMk cId="0" sldId="2147483659"/>
        </pc:sldMasterMkLst>
        <pc:picChg chg="add mod">
          <ac:chgData name="alan w" userId="9a582faea0c79294" providerId="LiveId" clId="{54FDE0AF-8BC9-40E6-8298-FAE4FBD79B34}" dt="2020-10-16T14:39:38.193" v="37" actId="1076"/>
          <ac:picMkLst>
            <pc:docMk/>
            <pc:sldMasterMk cId="0" sldId="2147483659"/>
            <ac:picMk id="3" creationId="{65F9B0E2-3EE5-4D32-B1B7-9FD1E64A276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402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bean.com/treelis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bean.com/treelis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bean.com/treelis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bean.com/treelis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Image from: </a:t>
            </a:r>
            <a:r>
              <a:rPr lang="en" sz="1200" u="sng"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https://www.membean.com/treelist</a:t>
            </a:r>
            <a:endParaRPr sz="12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71051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7c104b4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7c104b4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99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7c104b4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7c104b4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Image from: </a:t>
            </a:r>
            <a:r>
              <a:rPr lang="en" sz="1200" u="sng"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https://www.membean.com/treelist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16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7c104b4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7c104b4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176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7c104b4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7c104b4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184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7c104b4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7c104b4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52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7c104b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7c104b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20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7c104b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7c104b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603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90f225e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90f225e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Image from: </a:t>
            </a:r>
            <a:r>
              <a:rPr lang="en" sz="1200" u="sng"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https://www.membean.com/treelist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02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90f225e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90f225e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1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CFE98ADD-7596-1446-88D4-69C69D130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D09B0007-6413-6A4D-AC7D-B9CB8D33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B07B-0177-5B43-9B5C-0437261CB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B3A58-1882-AE42-ACB2-72A2F4010D1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7c104b4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7c104b4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50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7c104b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7c104b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6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890f225e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890f225e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75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90f225e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90f225e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Image from: </a:t>
            </a:r>
            <a:r>
              <a:rPr lang="en" sz="1200" u="sng"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https://www.membean.com/treelist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13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90f225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90f225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5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7c104b4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7c104b4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2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7c104b4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7c104b4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03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7c104b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7c104b4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30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3" name="Picture 2" descr="CALI Reads logo">
            <a:extLst>
              <a:ext uri="{FF2B5EF4-FFF2-40B4-BE49-F238E27FC236}">
                <a16:creationId xmlns:a16="http://schemas.microsoft.com/office/drawing/2014/main" id="{65F9B0E2-3EE5-4D32-B1B7-9FD1E64A276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49558" y="86683"/>
            <a:ext cx="1371600" cy="22563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237575"/>
            <a:ext cx="8520600" cy="16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Identifying the Meanings of Word Roots </a:t>
            </a:r>
            <a:endParaRPr sz="1300" dirty="0"/>
          </a:p>
        </p:txBody>
      </p:sp>
      <p:pic>
        <p:nvPicPr>
          <p:cNvPr id="65" name="Google Shape;65;p13" descr="Tree demonstrating membean and other words from root &quot;port&quot; for carry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300" y="1157550"/>
            <a:ext cx="3513374" cy="37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(above, hand, built)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26" name="Google Shape;126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97350" y="2451525"/>
            <a:ext cx="10086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root and the meaning!</a:t>
            </a:r>
            <a:endParaRPr dirty="0"/>
          </a:p>
        </p:txBody>
      </p:sp>
      <p:pic>
        <p:nvPicPr>
          <p:cNvPr id="132" name="Google Shape;132;p23" descr="Tree demonstrating membean and other words from root &quot;port&quot; for carry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900" y="290525"/>
            <a:ext cx="4058499" cy="43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centipede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pedicure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pedestrian 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        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(cross, foot, spent)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39" name="Google Shape;139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23575" y="2406700"/>
            <a:ext cx="10086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451550" y="1135975"/>
            <a:ext cx="10086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ped/pede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multimillionaire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multicolored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multifaceted  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4260650" y="500925"/>
            <a:ext cx="47523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           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(bad, time, many)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47" name="Google Shape;147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071025" y="2439500"/>
            <a:ext cx="12372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177925" y="1135975"/>
            <a:ext cx="12822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multi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benign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benevolent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260650" y="500925"/>
            <a:ext cx="47523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           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(good, over, many)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55" name="Google Shape;155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44075" y="2455875"/>
            <a:ext cx="12372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6177925" y="1135975"/>
            <a:ext cx="12822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ben/bene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additive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addendum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4260650" y="500925"/>
            <a:ext cx="47523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           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(pain, to add, love)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63" name="Google Shape;163;p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18200" y="2365750"/>
            <a:ext cx="12372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6177925" y="1135975"/>
            <a:ext cx="12822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maleficent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dismal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malignant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4260650" y="500925"/>
            <a:ext cx="47523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           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(under, bad, touch)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71" name="Google Shape;171;p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14850" y="2414900"/>
            <a:ext cx="8481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6177925" y="1135975"/>
            <a:ext cx="12822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mal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Tiebreaker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Round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person to enter the answer in the chatbox wins!</a:t>
            </a:r>
            <a:endParaRPr dirty="0"/>
          </a:p>
        </p:txBody>
      </p:sp>
      <p:pic>
        <p:nvPicPr>
          <p:cNvPr id="178" name="Google Shape;178;p29" descr="Tree demonstrating membean and other words from root &quot;port&quot; for carry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625" y="332150"/>
            <a:ext cx="4012276" cy="43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hypodermic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epidermis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dermatology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4260650" y="500925"/>
            <a:ext cx="47523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derm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(skin, medicine, platform)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85" name="Google Shape;185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35550" y="2463450"/>
            <a:ext cx="9696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5" descr="State of California: Department of Education">
            <a:extLst>
              <a:ext uri="{FF2B5EF4-FFF2-40B4-BE49-F238E27FC236}">
                <a16:creationId xmlns:a16="http://schemas.microsoft.com/office/drawing/2014/main" id="{C39DEAB9-39B0-7242-967C-B468ED18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23" y="370270"/>
            <a:ext cx="1451372" cy="153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8" name="Picture 9" descr="Napa County Office of Education">
            <a:extLst>
              <a:ext uri="{FF2B5EF4-FFF2-40B4-BE49-F238E27FC236}">
                <a16:creationId xmlns:a16="http://schemas.microsoft.com/office/drawing/2014/main" id="{3F197C16-5FC1-F947-A78B-CC44A8D3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89" y="2282414"/>
            <a:ext cx="1818085" cy="157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11" descr="CALI Reads: California Adolescent Literacy Initiative">
            <a:extLst>
              <a:ext uri="{FF2B5EF4-FFF2-40B4-BE49-F238E27FC236}">
                <a16:creationId xmlns:a16="http://schemas.microsoft.com/office/drawing/2014/main" id="{0E8D410E-C5F3-E94E-9EC3-E7149491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2" y="2391951"/>
            <a:ext cx="1828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13" descr="IDEAs that Work: U.S. Office of Special Education Programs">
            <a:extLst>
              <a:ext uri="{FF2B5EF4-FFF2-40B4-BE49-F238E27FC236}">
                <a16:creationId xmlns:a16="http://schemas.microsoft.com/office/drawing/2014/main" id="{6A8E1EA1-113A-F246-840C-4144648A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51" y="379795"/>
            <a:ext cx="1816894" cy="152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C2EF0-EAEC-4475-AEB6-49F6FCDE9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25" y="4112758"/>
            <a:ext cx="6858000" cy="8309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buFont typeface="Wingdings 3" pitchFamily="2" charset="2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contents of this presentation were developed under a State Personnel Development Grant (SPDG) from the US Department of Education (CALI/Award #H323A170011), Project Officer, Latisha.Putney@ed.gov. However, the contents of this presentation do not necessarily represent the policy of the US Department of Education and no assumption of endorsement by the Federal government should be made.</a:t>
            </a:r>
          </a:p>
        </p:txBody>
      </p:sp>
    </p:spTree>
    <p:extLst>
      <p:ext uri="{BB962C8B-B14F-4D97-AF65-F5344CB8AC3E}">
        <p14:creationId xmlns:p14="http://schemas.microsoft.com/office/powerpoint/2010/main" val="149576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1200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785395"/>
            <a:ext cx="42426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2 Teams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We will spin to see which team goes first.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You will get 1 point for each question answered correctly. 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The other team can’t steal.  If you don’t get it, we just go on to the next one. </a:t>
            </a:r>
            <a:r>
              <a:rPr lang="en" sz="1400" dirty="0"/>
              <a:t> </a:t>
            </a:r>
            <a:endParaRPr sz="14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400" dirty="0"/>
              <a:t>2 Practice Rounds. 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8856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for Team 1</a:t>
            </a:r>
            <a:endParaRPr sz="3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fracture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infraction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(stretch, eat, break)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78" name="Google Shape;78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15950" y="2442750"/>
            <a:ext cx="10635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8856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for Team 2</a:t>
            </a:r>
            <a:endParaRPr sz="3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tractor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attract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tract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(place, look, pull)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85" name="Google Shape;85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429225" y="2450850"/>
            <a:ext cx="10635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root meaning. </a:t>
            </a:r>
            <a:endParaRPr dirty="0"/>
          </a:p>
        </p:txBody>
      </p:sp>
      <p:pic>
        <p:nvPicPr>
          <p:cNvPr id="91" name="Google Shape;91;p17" descr="Tree demonstrating membean and other words from root &quot;port&quot; for carry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625" y="213125"/>
            <a:ext cx="4388625" cy="4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audible 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auditory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(throw, hear, touch)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98" name="Google Shape;98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08900" y="2487700"/>
            <a:ext cx="9525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 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spectacle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perspective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(broken, good, look)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05" name="Google Shape;105;p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08800" y="2342025"/>
            <a:ext cx="8853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unity 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unicorn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unicycle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(one, up, down)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2" name="Google Shape;112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67625" y="2476500"/>
            <a:ext cx="8853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tremble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temor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tremulous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trem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________.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(shake, left, fixed)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9" name="Google Shape;119;p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10750" y="2431675"/>
            <a:ext cx="1057200" cy="753000"/>
          </a:xfrm>
          <a:prstGeom prst="rect">
            <a:avLst/>
          </a:prstGeom>
          <a:solidFill>
            <a:srgbClr val="7E1E1E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427</Words>
  <Application>Microsoft Office PowerPoint</Application>
  <PresentationFormat>On-screen Show (16:9)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Merriweather</vt:lpstr>
      <vt:lpstr>Roboto</vt:lpstr>
      <vt:lpstr>Times New Roman</vt:lpstr>
      <vt:lpstr>Wingdings 3</vt:lpstr>
      <vt:lpstr>Paradigm</vt:lpstr>
      <vt:lpstr>Identifying the Meanings of Word Roots </vt:lpstr>
      <vt:lpstr>Rules </vt:lpstr>
      <vt:lpstr>Practice for Team 1  fraction fracture infraction </vt:lpstr>
      <vt:lpstr>Practice for Team 2  tractor attract extract </vt:lpstr>
      <vt:lpstr>Round 1  Identify the root meaning. </vt:lpstr>
      <vt:lpstr>audible  auditory audio </vt:lpstr>
      <vt:lpstr>inspect  spectacle perspective </vt:lpstr>
      <vt:lpstr>unity  unicorn unicycle </vt:lpstr>
      <vt:lpstr>tremble temor tremulous </vt:lpstr>
      <vt:lpstr>construct destruct structure </vt:lpstr>
      <vt:lpstr>Round 2  Identify the root and the meaning!</vt:lpstr>
      <vt:lpstr>centipede pedicure pedestrian  </vt:lpstr>
      <vt:lpstr>multimillionaire multicolored multifaceted   </vt:lpstr>
      <vt:lpstr>benefit benign benevolent </vt:lpstr>
      <vt:lpstr>additive additionally addendum </vt:lpstr>
      <vt:lpstr>maleficent dismal malignant </vt:lpstr>
      <vt:lpstr>Tiebreaker   Lightning Round   First person to enter the answer in the chatbox wins!</vt:lpstr>
      <vt:lpstr>hypodermic epidermis dermatology </vt:lpstr>
      <vt:lpstr>The contents of this presentation were developed under a State Personnel Development Grant (SPDG) from the US Department of Education (CALI/Award #H323A170011), Project Officer, Latisha.Putney@ed.gov. However, the contents of this presentation do not necessarily represent the policy of the US Department of Education and no assumption of endorsement by the Federal government should be made.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Meanings of Word Roots </dc:title>
  <cp:lastModifiedBy>alan w</cp:lastModifiedBy>
  <cp:revision>1</cp:revision>
  <dcterms:modified xsi:type="dcterms:W3CDTF">2020-10-16T14:42:43Z</dcterms:modified>
</cp:coreProperties>
</file>