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6" r:id="rId1"/>
    <p:sldMasterId id="2147483788" r:id="rId2"/>
  </p:sldMasterIdLst>
  <p:notesMasterIdLst>
    <p:notesMasterId r:id="rId16"/>
  </p:notesMasterIdLst>
  <p:handoutMasterIdLst>
    <p:handoutMasterId r:id="rId17"/>
  </p:handoutMasterIdLst>
  <p:sldIdLst>
    <p:sldId id="423" r:id="rId3"/>
    <p:sldId id="456" r:id="rId4"/>
    <p:sldId id="415" r:id="rId5"/>
    <p:sldId id="459" r:id="rId6"/>
    <p:sldId id="460" r:id="rId7"/>
    <p:sldId id="461" r:id="rId8"/>
    <p:sldId id="462" r:id="rId9"/>
    <p:sldId id="263" r:id="rId10"/>
    <p:sldId id="457" r:id="rId11"/>
    <p:sldId id="458" r:id="rId12"/>
    <p:sldId id="465" r:id="rId13"/>
    <p:sldId id="464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D915E4-057C-4583-9D9E-43A25AE24A2B}" v="13" dt="2020-10-12T19:56:29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7" autoAdjust="0"/>
    <p:restoredTop sz="93034" autoAdjust="0"/>
  </p:normalViewPr>
  <p:slideViewPr>
    <p:cSldViewPr snapToGrid="0" snapToObjects="1">
      <p:cViewPr varScale="1">
        <p:scale>
          <a:sx n="111" d="100"/>
          <a:sy n="111" d="100"/>
        </p:scale>
        <p:origin x="108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w" userId="9a582faea0c79294" providerId="LiveId" clId="{6FD915E4-057C-4583-9D9E-43A25AE24A2B}"/>
    <pc:docChg chg="undo custSel addSld delSld modSld sldOrd addMainMaster modMainMaster">
      <pc:chgData name="alan w" userId="9a582faea0c79294" providerId="LiveId" clId="{6FD915E4-057C-4583-9D9E-43A25AE24A2B}" dt="2020-10-12T20:10:14.898" v="2044" actId="962"/>
      <pc:docMkLst>
        <pc:docMk/>
      </pc:docMkLst>
      <pc:sldChg chg="add">
        <pc:chgData name="alan w" userId="9a582faea0c79294" providerId="LiveId" clId="{6FD915E4-057C-4583-9D9E-43A25AE24A2B}" dt="2020-10-12T19:43:15.607" v="0"/>
        <pc:sldMkLst>
          <pc:docMk/>
          <pc:sldMk cId="1495760276" sldId="261"/>
        </pc:sldMkLst>
      </pc:sldChg>
      <pc:sldChg chg="addSp delSp modSp add del mod">
        <pc:chgData name="alan w" userId="9a582faea0c79294" providerId="LiveId" clId="{6FD915E4-057C-4583-9D9E-43A25AE24A2B}" dt="2020-10-12T20:09:23.876" v="2022" actId="962"/>
        <pc:sldMkLst>
          <pc:docMk/>
          <pc:sldMk cId="3831119101" sldId="263"/>
        </pc:sldMkLst>
        <pc:spChg chg="del mod">
          <ac:chgData name="alan w" userId="9a582faea0c79294" providerId="LiveId" clId="{6FD915E4-057C-4583-9D9E-43A25AE24A2B}" dt="2020-10-12T19:57:01.725" v="168" actId="403"/>
          <ac:spMkLst>
            <pc:docMk/>
            <pc:sldMk cId="3831119101" sldId="263"/>
            <ac:spMk id="2" creationId="{AA6FBD4C-AE68-4A0A-BABF-FD87DA4C6BE2}"/>
          </ac:spMkLst>
        </pc:spChg>
        <pc:spChg chg="add mod">
          <ac:chgData name="alan w" userId="9a582faea0c79294" providerId="LiveId" clId="{6FD915E4-057C-4583-9D9E-43A25AE24A2B}" dt="2020-10-12T19:50:47.722" v="83" actId="478"/>
          <ac:spMkLst>
            <pc:docMk/>
            <pc:sldMk cId="3831119101" sldId="263"/>
            <ac:spMk id="8" creationId="{ABA47796-1353-49CE-A4AC-094E0B66357E}"/>
          </ac:spMkLst>
        </pc:spChg>
        <pc:graphicFrameChg chg="mod modGraphic">
          <ac:chgData name="alan w" userId="9a582faea0c79294" providerId="LiveId" clId="{6FD915E4-057C-4583-9D9E-43A25AE24A2B}" dt="2020-10-12T20:08:09.842" v="1989" actId="207"/>
          <ac:graphicFrameMkLst>
            <pc:docMk/>
            <pc:sldMk cId="3831119101" sldId="263"/>
            <ac:graphicFrameMk id="4" creationId="{5A10C9D4-6046-46B8-9690-A8E8B6350B5A}"/>
          </ac:graphicFrameMkLst>
        </pc:graphicFrameChg>
        <pc:graphicFrameChg chg="mod modGraphic">
          <ac:chgData name="alan w" userId="9a582faea0c79294" providerId="LiveId" clId="{6FD915E4-057C-4583-9D9E-43A25AE24A2B}" dt="2020-10-12T20:08:17.760" v="1990" actId="207"/>
          <ac:graphicFrameMkLst>
            <pc:docMk/>
            <pc:sldMk cId="3831119101" sldId="263"/>
            <ac:graphicFrameMk id="5" creationId="{F4991E25-A9C1-4AED-A71E-E4ABEA0EF597}"/>
          </ac:graphicFrameMkLst>
        </pc:graphicFrameChg>
        <pc:picChg chg="add mod">
          <ac:chgData name="alan w" userId="9a582faea0c79294" providerId="LiveId" clId="{6FD915E4-057C-4583-9D9E-43A25AE24A2B}" dt="2020-10-12T20:09:23.876" v="2022" actId="962"/>
          <ac:picMkLst>
            <pc:docMk/>
            <pc:sldMk cId="3831119101" sldId="263"/>
            <ac:picMk id="3" creationId="{D69DA7AE-E4A3-4550-BCD8-8A7BB7B0C2E6}"/>
          </ac:picMkLst>
        </pc:picChg>
        <pc:picChg chg="add">
          <ac:chgData name="alan w" userId="9a582faea0c79294" providerId="LiveId" clId="{6FD915E4-057C-4583-9D9E-43A25AE24A2B}" dt="2020-10-12T19:50:44.726" v="82" actId="22"/>
          <ac:picMkLst>
            <pc:docMk/>
            <pc:sldMk cId="3831119101" sldId="263"/>
            <ac:picMk id="3" creationId="{D8319483-C57C-4CA9-875E-2490487F5F0A}"/>
          </ac:picMkLst>
        </pc:picChg>
      </pc:sldChg>
      <pc:sldChg chg="addSp modSp mod">
        <pc:chgData name="alan w" userId="9a582faea0c79294" providerId="LiveId" clId="{6FD915E4-057C-4583-9D9E-43A25AE24A2B}" dt="2020-10-12T20:09:51.081" v="2030" actId="962"/>
        <pc:sldMkLst>
          <pc:docMk/>
          <pc:sldMk cId="530899116" sldId="415"/>
        </pc:sldMkLst>
        <pc:spChg chg="mod">
          <ac:chgData name="alan w" userId="9a582faea0c79294" providerId="LiveId" clId="{6FD915E4-057C-4583-9D9E-43A25AE24A2B}" dt="2020-10-12T19:58:12.899" v="175" actId="962"/>
          <ac:spMkLst>
            <pc:docMk/>
            <pc:sldMk cId="530899116" sldId="415"/>
            <ac:spMk id="4" creationId="{00000000-0000-0000-0000-000000000000}"/>
          </ac:spMkLst>
        </pc:spChg>
        <pc:spChg chg="mod">
          <ac:chgData name="alan w" userId="9a582faea0c79294" providerId="LiveId" clId="{6FD915E4-057C-4583-9D9E-43A25AE24A2B}" dt="2020-10-12T19:58:53.034" v="344" actId="962"/>
          <ac:spMkLst>
            <pc:docMk/>
            <pc:sldMk cId="530899116" sldId="415"/>
            <ac:spMk id="10" creationId="{00000000-0000-0000-0000-000000000000}"/>
          </ac:spMkLst>
        </pc:spChg>
        <pc:picChg chg="add mod">
          <ac:chgData name="alan w" userId="9a582faea0c79294" providerId="LiveId" clId="{6FD915E4-057C-4583-9D9E-43A25AE24A2B}" dt="2020-10-12T20:09:51.081" v="2030" actId="962"/>
          <ac:picMkLst>
            <pc:docMk/>
            <pc:sldMk cId="530899116" sldId="415"/>
            <ac:picMk id="5" creationId="{7AC84A3F-16B0-48A2-BF6C-932389949525}"/>
          </ac:picMkLst>
        </pc:picChg>
        <pc:cxnChg chg="mod">
          <ac:chgData name="alan w" userId="9a582faea0c79294" providerId="LiveId" clId="{6FD915E4-057C-4583-9D9E-43A25AE24A2B}" dt="2020-10-12T19:58:25.301" v="253" actId="962"/>
          <ac:cxnSpMkLst>
            <pc:docMk/>
            <pc:sldMk cId="530899116" sldId="415"/>
            <ac:cxnSpMk id="8" creationId="{00000000-0000-0000-0000-000000000000}"/>
          </ac:cxnSpMkLst>
        </pc:cxnChg>
        <pc:cxnChg chg="mod">
          <ac:chgData name="alan w" userId="9a582faea0c79294" providerId="LiveId" clId="{6FD915E4-057C-4583-9D9E-43A25AE24A2B}" dt="2020-10-12T19:58:39.845" v="343" actId="962"/>
          <ac:cxnSpMkLst>
            <pc:docMk/>
            <pc:sldMk cId="530899116" sldId="415"/>
            <ac:cxnSpMk id="9" creationId="{00000000-0000-0000-0000-000000000000}"/>
          </ac:cxnSpMkLst>
        </pc:cxnChg>
      </pc:sldChg>
      <pc:sldChg chg="addSp del mod">
        <pc:chgData name="alan w" userId="9a582faea0c79294" providerId="LiveId" clId="{6FD915E4-057C-4583-9D9E-43A25AE24A2B}" dt="2020-10-12T19:57:40.861" v="173" actId="2696"/>
        <pc:sldMkLst>
          <pc:docMk/>
          <pc:sldMk cId="1344402739" sldId="416"/>
        </pc:sldMkLst>
        <pc:picChg chg="add">
          <ac:chgData name="alan w" userId="9a582faea0c79294" providerId="LiveId" clId="{6FD915E4-057C-4583-9D9E-43A25AE24A2B}" dt="2020-10-12T19:48:20.243" v="69" actId="22"/>
          <ac:picMkLst>
            <pc:docMk/>
            <pc:sldMk cId="1344402739" sldId="416"/>
            <ac:picMk id="3" creationId="{BD07920A-6074-4FC4-A5FA-358C04DB4825}"/>
          </ac:picMkLst>
        </pc:picChg>
      </pc:sldChg>
      <pc:sldChg chg="addSp modSp mod">
        <pc:chgData name="alan w" userId="9a582faea0c79294" providerId="LiveId" clId="{6FD915E4-057C-4583-9D9E-43A25AE24A2B}" dt="2020-10-12T20:09:30.038" v="2024" actId="962"/>
        <pc:sldMkLst>
          <pc:docMk/>
          <pc:sldMk cId="675352682" sldId="423"/>
        </pc:sldMkLst>
        <pc:spChg chg="mod">
          <ac:chgData name="alan w" userId="9a582faea0c79294" providerId="LiveId" clId="{6FD915E4-057C-4583-9D9E-43A25AE24A2B}" dt="2020-10-12T19:49:08.428" v="76" actId="1076"/>
          <ac:spMkLst>
            <pc:docMk/>
            <pc:sldMk cId="675352682" sldId="423"/>
            <ac:spMk id="2" creationId="{00000000-0000-0000-0000-000000000000}"/>
          </ac:spMkLst>
        </pc:spChg>
        <pc:picChg chg="mod">
          <ac:chgData name="alan w" userId="9a582faea0c79294" providerId="LiveId" clId="{6FD915E4-057C-4583-9D9E-43A25AE24A2B}" dt="2020-10-12T19:58:02.659" v="174" actId="962"/>
          <ac:picMkLst>
            <pc:docMk/>
            <pc:sldMk cId="675352682" sldId="423"/>
            <ac:picMk id="4" creationId="{00000000-0000-0000-0000-000000000000}"/>
          </ac:picMkLst>
        </pc:picChg>
        <pc:picChg chg="add mod">
          <ac:chgData name="alan w" userId="9a582faea0c79294" providerId="LiveId" clId="{6FD915E4-057C-4583-9D9E-43A25AE24A2B}" dt="2020-10-12T20:09:30.038" v="2024" actId="962"/>
          <ac:picMkLst>
            <pc:docMk/>
            <pc:sldMk cId="675352682" sldId="423"/>
            <ac:picMk id="6" creationId="{9FC67A69-867D-424B-ACE3-AF7E5E248472}"/>
          </ac:picMkLst>
        </pc:picChg>
      </pc:sldChg>
      <pc:sldChg chg="addSp modSp mod">
        <pc:chgData name="alan w" userId="9a582faea0c79294" providerId="LiveId" clId="{6FD915E4-057C-4583-9D9E-43A25AE24A2B}" dt="2020-10-12T20:09:47.539" v="2028" actId="962"/>
        <pc:sldMkLst>
          <pc:docMk/>
          <pc:sldMk cId="447253817" sldId="456"/>
        </pc:sldMkLst>
        <pc:picChg chg="add mod">
          <ac:chgData name="alan w" userId="9a582faea0c79294" providerId="LiveId" clId="{6FD915E4-057C-4583-9D9E-43A25AE24A2B}" dt="2020-10-12T20:09:47.539" v="2028" actId="962"/>
          <ac:picMkLst>
            <pc:docMk/>
            <pc:sldMk cId="447253817" sldId="456"/>
            <ac:picMk id="3" creationId="{1DC50ABD-558E-494C-AC74-132E6902A64C}"/>
          </ac:picMkLst>
        </pc:picChg>
      </pc:sldChg>
      <pc:sldChg chg="addSp modSp mod">
        <pc:chgData name="alan w" userId="9a582faea0c79294" providerId="LiveId" clId="{6FD915E4-057C-4583-9D9E-43A25AE24A2B}" dt="2020-10-12T20:10:05.794" v="2038" actId="962"/>
        <pc:sldMkLst>
          <pc:docMk/>
          <pc:sldMk cId="1382598374" sldId="457"/>
        </pc:sldMkLst>
        <pc:spChg chg="mod">
          <ac:chgData name="alan w" userId="9a582faea0c79294" providerId="LiveId" clId="{6FD915E4-057C-4583-9D9E-43A25AE24A2B}" dt="2020-10-12T19:48:32.926" v="72" actId="1076"/>
          <ac:spMkLst>
            <pc:docMk/>
            <pc:sldMk cId="1382598374" sldId="457"/>
            <ac:spMk id="2" creationId="{00000000-0000-0000-0000-000000000000}"/>
          </ac:spMkLst>
        </pc:spChg>
        <pc:spChg chg="mod">
          <ac:chgData name="alan w" userId="9a582faea0c79294" providerId="LiveId" clId="{6FD915E4-057C-4583-9D9E-43A25AE24A2B}" dt="2020-10-12T19:48:32.926" v="72" actId="1076"/>
          <ac:spMkLst>
            <pc:docMk/>
            <pc:sldMk cId="1382598374" sldId="457"/>
            <ac:spMk id="3" creationId="{00000000-0000-0000-0000-000000000000}"/>
          </ac:spMkLst>
        </pc:spChg>
        <pc:picChg chg="add mod">
          <ac:chgData name="alan w" userId="9a582faea0c79294" providerId="LiveId" clId="{6FD915E4-057C-4583-9D9E-43A25AE24A2B}" dt="2020-10-12T20:10:05.794" v="2038" actId="962"/>
          <ac:picMkLst>
            <pc:docMk/>
            <pc:sldMk cId="1382598374" sldId="457"/>
            <ac:picMk id="5" creationId="{E0206053-26CA-46E4-A903-7052F7CCF92F}"/>
          </ac:picMkLst>
        </pc:picChg>
      </pc:sldChg>
      <pc:sldChg chg="addSp modSp mod">
        <pc:chgData name="alan w" userId="9a582faea0c79294" providerId="LiveId" clId="{6FD915E4-057C-4583-9D9E-43A25AE24A2B}" dt="2020-10-12T20:10:08.899" v="2040" actId="962"/>
        <pc:sldMkLst>
          <pc:docMk/>
          <pc:sldMk cId="758458338" sldId="458"/>
        </pc:sldMkLst>
        <pc:picChg chg="mod ord">
          <ac:chgData name="alan w" userId="9a582faea0c79294" providerId="LiveId" clId="{6FD915E4-057C-4583-9D9E-43A25AE24A2B}" dt="2020-10-12T20:06:44.169" v="1855" actId="1076"/>
          <ac:picMkLst>
            <pc:docMk/>
            <pc:sldMk cId="758458338" sldId="458"/>
            <ac:picMk id="4" creationId="{00000000-0000-0000-0000-000000000000}"/>
          </ac:picMkLst>
        </pc:picChg>
        <pc:picChg chg="add mod">
          <ac:chgData name="alan w" userId="9a582faea0c79294" providerId="LiveId" clId="{6FD915E4-057C-4583-9D9E-43A25AE24A2B}" dt="2020-10-12T20:10:08.899" v="2040" actId="962"/>
          <ac:picMkLst>
            <pc:docMk/>
            <pc:sldMk cId="758458338" sldId="458"/>
            <ac:picMk id="7" creationId="{AC08CCA0-821A-4FAE-9907-3AFF2DA4FBEF}"/>
          </ac:picMkLst>
        </pc:picChg>
      </pc:sldChg>
      <pc:sldChg chg="addSp delSp modSp mod">
        <pc:chgData name="alan w" userId="9a582faea0c79294" providerId="LiveId" clId="{6FD915E4-057C-4583-9D9E-43A25AE24A2B}" dt="2020-10-12T20:09:44.419" v="2026" actId="962"/>
        <pc:sldMkLst>
          <pc:docMk/>
          <pc:sldMk cId="1555150270" sldId="459"/>
        </pc:sldMkLst>
        <pc:spChg chg="mod">
          <ac:chgData name="alan w" userId="9a582faea0c79294" providerId="LiveId" clId="{6FD915E4-057C-4583-9D9E-43A25AE24A2B}" dt="2020-10-12T19:47:30.525" v="60" actId="1076"/>
          <ac:spMkLst>
            <pc:docMk/>
            <pc:sldMk cId="1555150270" sldId="459"/>
            <ac:spMk id="3" creationId="{00000000-0000-0000-0000-000000000000}"/>
          </ac:spMkLst>
        </pc:spChg>
        <pc:spChg chg="del mod">
          <ac:chgData name="alan w" userId="9a582faea0c79294" providerId="LiveId" clId="{6FD915E4-057C-4583-9D9E-43A25AE24A2B}" dt="2020-10-12T19:47:24.542" v="59" actId="478"/>
          <ac:spMkLst>
            <pc:docMk/>
            <pc:sldMk cId="1555150270" sldId="459"/>
            <ac:spMk id="4" creationId="{00000000-0000-0000-0000-000000000000}"/>
          </ac:spMkLst>
        </pc:spChg>
        <pc:spChg chg="mod">
          <ac:chgData name="alan w" userId="9a582faea0c79294" providerId="LiveId" clId="{6FD915E4-057C-4583-9D9E-43A25AE24A2B}" dt="2020-10-12T19:59:48.593" v="533" actId="962"/>
          <ac:spMkLst>
            <pc:docMk/>
            <pc:sldMk cId="1555150270" sldId="459"/>
            <ac:spMk id="10" creationId="{00000000-0000-0000-0000-000000000000}"/>
          </ac:spMkLst>
        </pc:spChg>
        <pc:picChg chg="add mod">
          <ac:chgData name="alan w" userId="9a582faea0c79294" providerId="LiveId" clId="{6FD915E4-057C-4583-9D9E-43A25AE24A2B}" dt="2020-10-12T20:09:44.419" v="2026" actId="962"/>
          <ac:picMkLst>
            <pc:docMk/>
            <pc:sldMk cId="1555150270" sldId="459"/>
            <ac:picMk id="6" creationId="{FB52B50D-38FD-4C4E-B9D5-A904113609AB}"/>
          </ac:picMkLst>
        </pc:picChg>
        <pc:cxnChg chg="mod">
          <ac:chgData name="alan w" userId="9a582faea0c79294" providerId="LiveId" clId="{6FD915E4-057C-4583-9D9E-43A25AE24A2B}" dt="2020-10-12T19:59:43.549" v="532" actId="962"/>
          <ac:cxnSpMkLst>
            <pc:docMk/>
            <pc:sldMk cId="1555150270" sldId="459"/>
            <ac:cxnSpMk id="8" creationId="{00000000-0000-0000-0000-000000000000}"/>
          </ac:cxnSpMkLst>
        </pc:cxnChg>
        <pc:cxnChg chg="mod">
          <ac:chgData name="alan w" userId="9a582faea0c79294" providerId="LiveId" clId="{6FD915E4-057C-4583-9D9E-43A25AE24A2B}" dt="2020-10-12T19:59:32.724" v="480" actId="962"/>
          <ac:cxnSpMkLst>
            <pc:docMk/>
            <pc:sldMk cId="1555150270" sldId="459"/>
            <ac:cxnSpMk id="9" creationId="{00000000-0000-0000-0000-000000000000}"/>
          </ac:cxnSpMkLst>
        </pc:cxnChg>
      </pc:sldChg>
      <pc:sldChg chg="addSp modSp mod">
        <pc:chgData name="alan w" userId="9a582faea0c79294" providerId="LiveId" clId="{6FD915E4-057C-4583-9D9E-43A25AE24A2B}" dt="2020-10-12T20:09:54.282" v="2032" actId="962"/>
        <pc:sldMkLst>
          <pc:docMk/>
          <pc:sldMk cId="1640115797" sldId="460"/>
        </pc:sldMkLst>
        <pc:spChg chg="mod">
          <ac:chgData name="alan w" userId="9a582faea0c79294" providerId="LiveId" clId="{6FD915E4-057C-4583-9D9E-43A25AE24A2B}" dt="2020-10-12T19:48:01.302" v="63" actId="1076"/>
          <ac:spMkLst>
            <pc:docMk/>
            <pc:sldMk cId="1640115797" sldId="460"/>
            <ac:spMk id="3" creationId="{00000000-0000-0000-0000-000000000000}"/>
          </ac:spMkLst>
        </pc:spChg>
        <pc:spChg chg="mod">
          <ac:chgData name="alan w" userId="9a582faea0c79294" providerId="LiveId" clId="{6FD915E4-057C-4583-9D9E-43A25AE24A2B}" dt="2020-10-12T19:59:51.586" v="534" actId="962"/>
          <ac:spMkLst>
            <pc:docMk/>
            <pc:sldMk cId="1640115797" sldId="460"/>
            <ac:spMk id="4" creationId="{00000000-0000-0000-0000-000000000000}"/>
          </ac:spMkLst>
        </pc:spChg>
        <pc:spChg chg="mod">
          <ac:chgData name="alan w" userId="9a582faea0c79294" providerId="LiveId" clId="{6FD915E4-057C-4583-9D9E-43A25AE24A2B}" dt="2020-10-12T20:00:41.793" v="571" actId="962"/>
          <ac:spMkLst>
            <pc:docMk/>
            <pc:sldMk cId="1640115797" sldId="460"/>
            <ac:spMk id="10" creationId="{00000000-0000-0000-0000-000000000000}"/>
          </ac:spMkLst>
        </pc:spChg>
        <pc:picChg chg="add mod">
          <ac:chgData name="alan w" userId="9a582faea0c79294" providerId="LiveId" clId="{6FD915E4-057C-4583-9D9E-43A25AE24A2B}" dt="2020-10-12T20:09:54.282" v="2032" actId="962"/>
          <ac:picMkLst>
            <pc:docMk/>
            <pc:sldMk cId="1640115797" sldId="460"/>
            <ac:picMk id="6" creationId="{1F6CC602-4ACA-4170-914D-935A92500029}"/>
          </ac:picMkLst>
        </pc:picChg>
        <pc:cxnChg chg="mod">
          <ac:chgData name="alan w" userId="9a582faea0c79294" providerId="LiveId" clId="{6FD915E4-057C-4583-9D9E-43A25AE24A2B}" dt="2020-10-12T20:00:06.101" v="536" actId="962"/>
          <ac:cxnSpMkLst>
            <pc:docMk/>
            <pc:sldMk cId="1640115797" sldId="460"/>
            <ac:cxnSpMk id="8" creationId="{00000000-0000-0000-0000-000000000000}"/>
          </ac:cxnSpMkLst>
        </pc:cxnChg>
        <pc:cxnChg chg="mod">
          <ac:chgData name="alan w" userId="9a582faea0c79294" providerId="LiveId" clId="{6FD915E4-057C-4583-9D9E-43A25AE24A2B}" dt="2020-10-12T20:00:30.797" v="562" actId="962"/>
          <ac:cxnSpMkLst>
            <pc:docMk/>
            <pc:sldMk cId="1640115797" sldId="460"/>
            <ac:cxnSpMk id="9" creationId="{00000000-0000-0000-0000-000000000000}"/>
          </ac:cxnSpMkLst>
        </pc:cxnChg>
      </pc:sldChg>
      <pc:sldChg chg="addSp modSp mod">
        <pc:chgData name="alan w" userId="9a582faea0c79294" providerId="LiveId" clId="{6FD915E4-057C-4583-9D9E-43A25AE24A2B}" dt="2020-10-12T20:09:56.770" v="2034" actId="962"/>
        <pc:sldMkLst>
          <pc:docMk/>
          <pc:sldMk cId="3473361" sldId="461"/>
        </pc:sldMkLst>
        <pc:spChg chg="mod">
          <ac:chgData name="alan w" userId="9a582faea0c79294" providerId="LiveId" clId="{6FD915E4-057C-4583-9D9E-43A25AE24A2B}" dt="2020-10-12T19:48:07.774" v="64" actId="1076"/>
          <ac:spMkLst>
            <pc:docMk/>
            <pc:sldMk cId="3473361" sldId="461"/>
            <ac:spMk id="3" creationId="{00000000-0000-0000-0000-000000000000}"/>
          </ac:spMkLst>
        </pc:spChg>
        <pc:spChg chg="mod">
          <ac:chgData name="alan w" userId="9a582faea0c79294" providerId="LiveId" clId="{6FD915E4-057C-4583-9D9E-43A25AE24A2B}" dt="2020-10-12T20:00:44.265" v="572" actId="962"/>
          <ac:spMkLst>
            <pc:docMk/>
            <pc:sldMk cId="3473361" sldId="461"/>
            <ac:spMk id="4" creationId="{00000000-0000-0000-0000-000000000000}"/>
          </ac:spMkLst>
        </pc:spChg>
        <pc:spChg chg="mod">
          <ac:chgData name="alan w" userId="9a582faea0c79294" providerId="LiveId" clId="{6FD915E4-057C-4583-9D9E-43A25AE24A2B}" dt="2020-10-12T20:00:47.146" v="573" actId="962"/>
          <ac:spMkLst>
            <pc:docMk/>
            <pc:sldMk cId="3473361" sldId="461"/>
            <ac:spMk id="10" creationId="{00000000-0000-0000-0000-000000000000}"/>
          </ac:spMkLst>
        </pc:spChg>
        <pc:picChg chg="add mod">
          <ac:chgData name="alan w" userId="9a582faea0c79294" providerId="LiveId" clId="{6FD915E4-057C-4583-9D9E-43A25AE24A2B}" dt="2020-10-12T20:09:56.770" v="2034" actId="962"/>
          <ac:picMkLst>
            <pc:docMk/>
            <pc:sldMk cId="3473361" sldId="461"/>
            <ac:picMk id="7" creationId="{E7871E57-AA4C-436C-8C53-94EC2E9724B3}"/>
          </ac:picMkLst>
        </pc:picChg>
        <pc:cxnChg chg="mod">
          <ac:chgData name="alan w" userId="9a582faea0c79294" providerId="LiveId" clId="{6FD915E4-057C-4583-9D9E-43A25AE24A2B}" dt="2020-10-12T20:00:19.136" v="560" actId="962"/>
          <ac:cxnSpMkLst>
            <pc:docMk/>
            <pc:sldMk cId="3473361" sldId="461"/>
            <ac:cxnSpMk id="8" creationId="{00000000-0000-0000-0000-000000000000}"/>
          </ac:cxnSpMkLst>
        </pc:cxnChg>
        <pc:cxnChg chg="mod">
          <ac:chgData name="alan w" userId="9a582faea0c79294" providerId="LiveId" clId="{6FD915E4-057C-4583-9D9E-43A25AE24A2B}" dt="2020-10-12T20:00:38.350" v="570" actId="962"/>
          <ac:cxnSpMkLst>
            <pc:docMk/>
            <pc:sldMk cId="3473361" sldId="461"/>
            <ac:cxnSpMk id="9" creationId="{00000000-0000-0000-0000-000000000000}"/>
          </ac:cxnSpMkLst>
        </pc:cxnChg>
      </pc:sldChg>
      <pc:sldChg chg="addSp modSp mod">
        <pc:chgData name="alan w" userId="9a582faea0c79294" providerId="LiveId" clId="{6FD915E4-057C-4583-9D9E-43A25AE24A2B}" dt="2020-10-12T20:10:02.593" v="2036" actId="962"/>
        <pc:sldMkLst>
          <pc:docMk/>
          <pc:sldMk cId="763535372" sldId="462"/>
        </pc:sldMkLst>
        <pc:spChg chg="mod">
          <ac:chgData name="alan w" userId="9a582faea0c79294" providerId="LiveId" clId="{6FD915E4-057C-4583-9D9E-43A25AE24A2B}" dt="2020-10-12T19:48:15.885" v="67" actId="1076"/>
          <ac:spMkLst>
            <pc:docMk/>
            <pc:sldMk cId="763535372" sldId="462"/>
            <ac:spMk id="2" creationId="{00000000-0000-0000-0000-000000000000}"/>
          </ac:spMkLst>
        </pc:spChg>
        <pc:spChg chg="mod">
          <ac:chgData name="alan w" userId="9a582faea0c79294" providerId="LiveId" clId="{6FD915E4-057C-4583-9D9E-43A25AE24A2B}" dt="2020-10-12T20:03:37.728" v="1509" actId="962"/>
          <ac:spMkLst>
            <pc:docMk/>
            <pc:sldMk cId="763535372" sldId="462"/>
            <ac:spMk id="5" creationId="{00000000-0000-0000-0000-000000000000}"/>
          </ac:spMkLst>
        </pc:spChg>
        <pc:picChg chg="add mod">
          <ac:chgData name="alan w" userId="9a582faea0c79294" providerId="LiveId" clId="{6FD915E4-057C-4583-9D9E-43A25AE24A2B}" dt="2020-10-12T20:10:02.593" v="2036" actId="962"/>
          <ac:picMkLst>
            <pc:docMk/>
            <pc:sldMk cId="763535372" sldId="462"/>
            <ac:picMk id="3" creationId="{153151B7-1F21-4C19-AB68-871E15A44A62}"/>
          </ac:picMkLst>
        </pc:picChg>
        <pc:picChg chg="mod">
          <ac:chgData name="alan w" userId="9a582faea0c79294" providerId="LiveId" clId="{6FD915E4-057C-4583-9D9E-43A25AE24A2B}" dt="2020-10-12T20:03:18.979" v="1507" actId="962"/>
          <ac:picMkLst>
            <pc:docMk/>
            <pc:sldMk cId="763535372" sldId="462"/>
            <ac:picMk id="4" creationId="{00000000-0000-0000-0000-000000000000}"/>
          </ac:picMkLst>
        </pc:picChg>
      </pc:sldChg>
      <pc:sldChg chg="del">
        <pc:chgData name="alan w" userId="9a582faea0c79294" providerId="LiveId" clId="{6FD915E4-057C-4583-9D9E-43A25AE24A2B}" dt="2020-10-12T19:57:35.443" v="172" actId="2696"/>
        <pc:sldMkLst>
          <pc:docMk/>
          <pc:sldMk cId="1511212154" sldId="463"/>
        </pc:sldMkLst>
      </pc:sldChg>
      <pc:sldChg chg="addSp modSp mod">
        <pc:chgData name="alan w" userId="9a582faea0c79294" providerId="LiveId" clId="{6FD915E4-057C-4583-9D9E-43A25AE24A2B}" dt="2020-10-12T20:10:14.898" v="2044" actId="962"/>
        <pc:sldMkLst>
          <pc:docMk/>
          <pc:sldMk cId="2068750859" sldId="464"/>
        </pc:sldMkLst>
        <pc:spChg chg="mod">
          <ac:chgData name="alan w" userId="9a582faea0c79294" providerId="LiveId" clId="{6FD915E4-057C-4583-9D9E-43A25AE24A2B}" dt="2020-10-12T20:06:14.720" v="1813" actId="962"/>
          <ac:spMkLst>
            <pc:docMk/>
            <pc:sldMk cId="2068750859" sldId="464"/>
            <ac:spMk id="7" creationId="{00000000-0000-0000-0000-000000000000}"/>
          </ac:spMkLst>
        </pc:spChg>
        <pc:spChg chg="mod">
          <ac:chgData name="alan w" userId="9a582faea0c79294" providerId="LiveId" clId="{6FD915E4-057C-4583-9D9E-43A25AE24A2B}" dt="2020-10-12T20:07:05.074" v="1949" actId="962"/>
          <ac:spMkLst>
            <pc:docMk/>
            <pc:sldMk cId="2068750859" sldId="464"/>
            <ac:spMk id="8" creationId="{00000000-0000-0000-0000-000000000000}"/>
          </ac:spMkLst>
        </pc:spChg>
        <pc:spChg chg="mod">
          <ac:chgData name="alan w" userId="9a582faea0c79294" providerId="LiveId" clId="{6FD915E4-057C-4583-9D9E-43A25AE24A2B}" dt="2020-10-12T20:07:10.474" v="1971" actId="962"/>
          <ac:spMkLst>
            <pc:docMk/>
            <pc:sldMk cId="2068750859" sldId="464"/>
            <ac:spMk id="9" creationId="{00000000-0000-0000-0000-000000000000}"/>
          </ac:spMkLst>
        </pc:spChg>
        <pc:spChg chg="mod">
          <ac:chgData name="alan w" userId="9a582faea0c79294" providerId="LiveId" clId="{6FD915E4-057C-4583-9D9E-43A25AE24A2B}" dt="2020-10-12T20:07:16.990" v="1987" actId="962"/>
          <ac:spMkLst>
            <pc:docMk/>
            <pc:sldMk cId="2068750859" sldId="464"/>
            <ac:spMk id="10" creationId="{00000000-0000-0000-0000-000000000000}"/>
          </ac:spMkLst>
        </pc:spChg>
        <pc:picChg chg="mod">
          <ac:chgData name="alan w" userId="9a582faea0c79294" providerId="LiveId" clId="{6FD915E4-057C-4583-9D9E-43A25AE24A2B}" dt="2020-10-12T20:06:21.068" v="1833" actId="962"/>
          <ac:picMkLst>
            <pc:docMk/>
            <pc:sldMk cId="2068750859" sldId="464"/>
            <ac:picMk id="4" creationId="{00000000-0000-0000-0000-000000000000}"/>
          </ac:picMkLst>
        </pc:picChg>
        <pc:picChg chg="add mod">
          <ac:chgData name="alan w" userId="9a582faea0c79294" providerId="LiveId" clId="{6FD915E4-057C-4583-9D9E-43A25AE24A2B}" dt="2020-10-12T20:10:14.898" v="2044" actId="962"/>
          <ac:picMkLst>
            <pc:docMk/>
            <pc:sldMk cId="2068750859" sldId="464"/>
            <ac:picMk id="6" creationId="{56CA8638-39D9-4180-B00E-57F6A24836B8}"/>
          </ac:picMkLst>
        </pc:picChg>
      </pc:sldChg>
      <pc:sldChg chg="new del">
        <pc:chgData name="alan w" userId="9a582faea0c79294" providerId="LiveId" clId="{6FD915E4-057C-4583-9D9E-43A25AE24A2B}" dt="2020-10-12T19:51:18.927" v="88" actId="680"/>
        <pc:sldMkLst>
          <pc:docMk/>
          <pc:sldMk cId="385427475" sldId="465"/>
        </pc:sldMkLst>
      </pc:sldChg>
      <pc:sldChg chg="modSp add mod ord">
        <pc:chgData name="alan w" userId="9a582faea0c79294" providerId="LiveId" clId="{6FD915E4-057C-4583-9D9E-43A25AE24A2B}" dt="2020-10-12T20:10:11.682" v="2042" actId="962"/>
        <pc:sldMkLst>
          <pc:docMk/>
          <pc:sldMk cId="3337824679" sldId="465"/>
        </pc:sldMkLst>
        <pc:spChg chg="mod">
          <ac:chgData name="alan w" userId="9a582faea0c79294" providerId="LiveId" clId="{6FD915E4-057C-4583-9D9E-43A25AE24A2B}" dt="2020-10-12T19:56:45.598" v="166" actId="403"/>
          <ac:spMkLst>
            <pc:docMk/>
            <pc:sldMk cId="3337824679" sldId="465"/>
            <ac:spMk id="2" creationId="{AA6FBD4C-AE68-4A0A-BABF-FD87DA4C6BE2}"/>
          </ac:spMkLst>
        </pc:spChg>
        <pc:graphicFrameChg chg="modGraphic">
          <ac:chgData name="alan w" userId="9a582faea0c79294" providerId="LiveId" clId="{6FD915E4-057C-4583-9D9E-43A25AE24A2B}" dt="2020-10-12T20:08:25.584" v="1991" actId="207"/>
          <ac:graphicFrameMkLst>
            <pc:docMk/>
            <pc:sldMk cId="3337824679" sldId="465"/>
            <ac:graphicFrameMk id="4" creationId="{5A10C9D4-6046-46B8-9690-A8E8B6350B5A}"/>
          </ac:graphicFrameMkLst>
        </pc:graphicFrameChg>
        <pc:graphicFrameChg chg="mod modGraphic">
          <ac:chgData name="alan w" userId="9a582faea0c79294" providerId="LiveId" clId="{6FD915E4-057C-4583-9D9E-43A25AE24A2B}" dt="2020-10-12T20:08:29.120" v="1992" actId="207"/>
          <ac:graphicFrameMkLst>
            <pc:docMk/>
            <pc:sldMk cId="3337824679" sldId="465"/>
            <ac:graphicFrameMk id="5" creationId="{F4991E25-A9C1-4AED-A71E-E4ABEA0EF597}"/>
          </ac:graphicFrameMkLst>
        </pc:graphicFrameChg>
        <pc:picChg chg="mod">
          <ac:chgData name="alan w" userId="9a582faea0c79294" providerId="LiveId" clId="{6FD915E4-057C-4583-9D9E-43A25AE24A2B}" dt="2020-10-12T20:10:11.682" v="2042" actId="962"/>
          <ac:picMkLst>
            <pc:docMk/>
            <pc:sldMk cId="3337824679" sldId="465"/>
            <ac:picMk id="3" creationId="{D69DA7AE-E4A3-4550-BCD8-8A7BB7B0C2E6}"/>
          </ac:picMkLst>
        </pc:picChg>
      </pc:sldChg>
      <pc:sldChg chg="new del">
        <pc:chgData name="alan w" userId="9a582faea0c79294" providerId="LiveId" clId="{6FD915E4-057C-4583-9D9E-43A25AE24A2B}" dt="2020-10-12T19:51:18.440" v="87" actId="680"/>
        <pc:sldMkLst>
          <pc:docMk/>
          <pc:sldMk cId="4203107349" sldId="466"/>
        </pc:sldMkLst>
      </pc:sldChg>
      <pc:sldMasterChg chg="addSp delSp modSp mod modSldLayout">
        <pc:chgData name="alan w" userId="9a582faea0c79294" providerId="LiveId" clId="{6FD915E4-057C-4583-9D9E-43A25AE24A2B}" dt="2020-10-12T19:51:44.733" v="90" actId="478"/>
        <pc:sldMasterMkLst>
          <pc:docMk/>
          <pc:sldMasterMk cId="1209569276" sldId="2147483776"/>
        </pc:sldMasterMkLst>
        <pc:spChg chg="mod">
          <ac:chgData name="alan w" userId="9a582faea0c79294" providerId="LiveId" clId="{6FD915E4-057C-4583-9D9E-43A25AE24A2B}" dt="2020-10-12T19:45:21.719" v="14" actId="6549"/>
          <ac:spMkLst>
            <pc:docMk/>
            <pc:sldMasterMk cId="1209569276" sldId="2147483776"/>
            <ac:spMk id="4" creationId="{00000000-0000-0000-0000-000000000000}"/>
          </ac:spMkLst>
        </pc:spChg>
        <pc:picChg chg="add del mod">
          <ac:chgData name="alan w" userId="9a582faea0c79294" providerId="LiveId" clId="{6FD915E4-057C-4583-9D9E-43A25AE24A2B}" dt="2020-10-12T19:44:03.536" v="7" actId="478"/>
          <ac:picMkLst>
            <pc:docMk/>
            <pc:sldMasterMk cId="1209569276" sldId="2147483776"/>
            <ac:picMk id="8" creationId="{4A213687-2FB9-4AB5-9E8B-A4A5CF6F2F98}"/>
          </ac:picMkLst>
        </pc:picChg>
        <pc:picChg chg="add del mod">
          <ac:chgData name="alan w" userId="9a582faea0c79294" providerId="LiveId" clId="{6FD915E4-057C-4583-9D9E-43A25AE24A2B}" dt="2020-10-12T19:45:19.251" v="13" actId="478"/>
          <ac:picMkLst>
            <pc:docMk/>
            <pc:sldMasterMk cId="1209569276" sldId="2147483776"/>
            <ac:picMk id="10" creationId="{6C3CCE21-452C-48AA-9C18-889954401E68}"/>
          </ac:picMkLst>
        </pc:picChg>
        <pc:picChg chg="add del mod">
          <ac:chgData name="alan w" userId="9a582faea0c79294" providerId="LiveId" clId="{6FD915E4-057C-4583-9D9E-43A25AE24A2B}" dt="2020-10-12T19:45:34.433" v="18" actId="21"/>
          <ac:picMkLst>
            <pc:docMk/>
            <pc:sldMasterMk cId="1209569276" sldId="2147483776"/>
            <ac:picMk id="12" creationId="{674EF724-0523-4CA3-938A-E737C71E6B6D}"/>
          </ac:picMkLst>
        </pc:picChg>
        <pc:sldLayoutChg chg="addSp delSp modSp mod">
          <pc:chgData name="alan w" userId="9a582faea0c79294" providerId="LiveId" clId="{6FD915E4-057C-4583-9D9E-43A25AE24A2B}" dt="2020-10-12T19:46:35.107" v="23" actId="21"/>
          <pc:sldLayoutMkLst>
            <pc:docMk/>
            <pc:sldMasterMk cId="1209569276" sldId="2147483776"/>
            <pc:sldLayoutMk cId="1150619230" sldId="2147483777"/>
          </pc:sldLayoutMkLst>
          <pc:picChg chg="add del mod">
            <ac:chgData name="alan w" userId="9a582faea0c79294" providerId="LiveId" clId="{6FD915E4-057C-4583-9D9E-43A25AE24A2B}" dt="2020-10-12T19:46:35.107" v="23" actId="21"/>
            <ac:picMkLst>
              <pc:docMk/>
              <pc:sldMasterMk cId="1209569276" sldId="2147483776"/>
              <pc:sldLayoutMk cId="1150619230" sldId="2147483777"/>
              <ac:picMk id="8" creationId="{BA6C55B5-A5EB-4307-970C-BF37014EAA9C}"/>
            </ac:picMkLst>
          </pc:picChg>
        </pc:sldLayoutChg>
        <pc:sldLayoutChg chg="delSp mod">
          <pc:chgData name="alan w" userId="9a582faea0c79294" providerId="LiveId" clId="{6FD915E4-057C-4583-9D9E-43A25AE24A2B}" dt="2020-10-12T19:51:44.733" v="90" actId="478"/>
          <pc:sldLayoutMkLst>
            <pc:docMk/>
            <pc:sldMasterMk cId="1209569276" sldId="2147483776"/>
            <pc:sldLayoutMk cId="367157375" sldId="2147483778"/>
          </pc:sldLayoutMkLst>
          <pc:picChg chg="del">
            <ac:chgData name="alan w" userId="9a582faea0c79294" providerId="LiveId" clId="{6FD915E4-057C-4583-9D9E-43A25AE24A2B}" dt="2020-10-12T19:51:44.733" v="90" actId="478"/>
            <ac:picMkLst>
              <pc:docMk/>
              <pc:sldMasterMk cId="1209569276" sldId="2147483776"/>
              <pc:sldLayoutMk cId="367157375" sldId="2147483778"/>
              <ac:picMk id="7" creationId="{00000000-0000-0000-0000-000000000000}"/>
            </ac:picMkLst>
          </pc:picChg>
        </pc:sldLayoutChg>
      </pc:sldMasterChg>
      <pc:sldMasterChg chg="new mod addSldLayout">
        <pc:chgData name="alan w" userId="9a582faea0c79294" providerId="LiveId" clId="{6FD915E4-057C-4583-9D9E-43A25AE24A2B}" dt="2020-10-12T19:46:37.375" v="24" actId="6938"/>
        <pc:sldMasterMkLst>
          <pc:docMk/>
          <pc:sldMasterMk cId="4166114815" sldId="2147483788"/>
        </pc:sldMasterMkLst>
        <pc:sldLayoutChg chg="new replId">
          <pc:chgData name="alan w" userId="9a582faea0c79294" providerId="LiveId" clId="{6FD915E4-057C-4583-9D9E-43A25AE24A2B}" dt="2020-10-12T19:46:37.375" v="24" actId="6938"/>
          <pc:sldLayoutMkLst>
            <pc:docMk/>
            <pc:sldMasterMk cId="4166114815" sldId="2147483788"/>
            <pc:sldLayoutMk cId="1815712019" sldId="2147483789"/>
          </pc:sldLayoutMkLst>
        </pc:sldLayoutChg>
        <pc:sldLayoutChg chg="new replId">
          <pc:chgData name="alan w" userId="9a582faea0c79294" providerId="LiveId" clId="{6FD915E4-057C-4583-9D9E-43A25AE24A2B}" dt="2020-10-12T19:46:37.375" v="24" actId="6938"/>
          <pc:sldLayoutMkLst>
            <pc:docMk/>
            <pc:sldMasterMk cId="4166114815" sldId="2147483788"/>
            <pc:sldLayoutMk cId="1342702589" sldId="2147483790"/>
          </pc:sldLayoutMkLst>
        </pc:sldLayoutChg>
        <pc:sldLayoutChg chg="new replId">
          <pc:chgData name="alan w" userId="9a582faea0c79294" providerId="LiveId" clId="{6FD915E4-057C-4583-9D9E-43A25AE24A2B}" dt="2020-10-12T19:46:37.375" v="24" actId="6938"/>
          <pc:sldLayoutMkLst>
            <pc:docMk/>
            <pc:sldMasterMk cId="4166114815" sldId="2147483788"/>
            <pc:sldLayoutMk cId="444951002" sldId="2147483791"/>
          </pc:sldLayoutMkLst>
        </pc:sldLayoutChg>
        <pc:sldLayoutChg chg="new replId">
          <pc:chgData name="alan w" userId="9a582faea0c79294" providerId="LiveId" clId="{6FD915E4-057C-4583-9D9E-43A25AE24A2B}" dt="2020-10-12T19:46:37.375" v="24" actId="6938"/>
          <pc:sldLayoutMkLst>
            <pc:docMk/>
            <pc:sldMasterMk cId="4166114815" sldId="2147483788"/>
            <pc:sldLayoutMk cId="3747231315" sldId="2147483792"/>
          </pc:sldLayoutMkLst>
        </pc:sldLayoutChg>
        <pc:sldLayoutChg chg="new replId">
          <pc:chgData name="alan w" userId="9a582faea0c79294" providerId="LiveId" clId="{6FD915E4-057C-4583-9D9E-43A25AE24A2B}" dt="2020-10-12T19:46:37.375" v="24" actId="6938"/>
          <pc:sldLayoutMkLst>
            <pc:docMk/>
            <pc:sldMasterMk cId="4166114815" sldId="2147483788"/>
            <pc:sldLayoutMk cId="1617775870" sldId="2147483793"/>
          </pc:sldLayoutMkLst>
        </pc:sldLayoutChg>
        <pc:sldLayoutChg chg="new replId">
          <pc:chgData name="alan w" userId="9a582faea0c79294" providerId="LiveId" clId="{6FD915E4-057C-4583-9D9E-43A25AE24A2B}" dt="2020-10-12T19:46:37.375" v="24" actId="6938"/>
          <pc:sldLayoutMkLst>
            <pc:docMk/>
            <pc:sldMasterMk cId="4166114815" sldId="2147483788"/>
            <pc:sldLayoutMk cId="3187821807" sldId="2147483794"/>
          </pc:sldLayoutMkLst>
        </pc:sldLayoutChg>
        <pc:sldLayoutChg chg="new replId">
          <pc:chgData name="alan w" userId="9a582faea0c79294" providerId="LiveId" clId="{6FD915E4-057C-4583-9D9E-43A25AE24A2B}" dt="2020-10-12T19:46:37.375" v="24" actId="6938"/>
          <pc:sldLayoutMkLst>
            <pc:docMk/>
            <pc:sldMasterMk cId="4166114815" sldId="2147483788"/>
            <pc:sldLayoutMk cId="2472946785" sldId="2147483795"/>
          </pc:sldLayoutMkLst>
        </pc:sldLayoutChg>
        <pc:sldLayoutChg chg="new replId">
          <pc:chgData name="alan w" userId="9a582faea0c79294" providerId="LiveId" clId="{6FD915E4-057C-4583-9D9E-43A25AE24A2B}" dt="2020-10-12T19:46:37.375" v="24" actId="6938"/>
          <pc:sldLayoutMkLst>
            <pc:docMk/>
            <pc:sldMasterMk cId="4166114815" sldId="2147483788"/>
            <pc:sldLayoutMk cId="3966601507" sldId="2147483796"/>
          </pc:sldLayoutMkLst>
        </pc:sldLayoutChg>
        <pc:sldLayoutChg chg="new replId">
          <pc:chgData name="alan w" userId="9a582faea0c79294" providerId="LiveId" clId="{6FD915E4-057C-4583-9D9E-43A25AE24A2B}" dt="2020-10-12T19:46:37.375" v="24" actId="6938"/>
          <pc:sldLayoutMkLst>
            <pc:docMk/>
            <pc:sldMasterMk cId="4166114815" sldId="2147483788"/>
            <pc:sldLayoutMk cId="2097016142" sldId="2147483797"/>
          </pc:sldLayoutMkLst>
        </pc:sldLayoutChg>
        <pc:sldLayoutChg chg="new replId">
          <pc:chgData name="alan w" userId="9a582faea0c79294" providerId="LiveId" clId="{6FD915E4-057C-4583-9D9E-43A25AE24A2B}" dt="2020-10-12T19:46:37.375" v="24" actId="6938"/>
          <pc:sldLayoutMkLst>
            <pc:docMk/>
            <pc:sldMasterMk cId="4166114815" sldId="2147483788"/>
            <pc:sldLayoutMk cId="637235397" sldId="2147483798"/>
          </pc:sldLayoutMkLst>
        </pc:sldLayoutChg>
        <pc:sldLayoutChg chg="new replId">
          <pc:chgData name="alan w" userId="9a582faea0c79294" providerId="LiveId" clId="{6FD915E4-057C-4583-9D9E-43A25AE24A2B}" dt="2020-10-12T19:46:37.375" v="24" actId="6938"/>
          <pc:sldLayoutMkLst>
            <pc:docMk/>
            <pc:sldMasterMk cId="4166114815" sldId="2147483788"/>
            <pc:sldLayoutMk cId="1272577437" sldId="214748379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0FB91-C838-8240-8CD1-54FEEC8F6B77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F6954-D5EF-F041-B2C8-319168040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F0FB5-0FA7-9346-9D70-990359432435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8CA0C-3592-9944-9BF5-FDDD8785C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1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need</a:t>
            </a:r>
            <a:r>
              <a:rPr lang="en-US" baseline="0" dirty="0"/>
              <a:t> to do this on their hand out.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8CA0C-3592-9944-9BF5-FDDD8785CA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need</a:t>
            </a:r>
            <a:r>
              <a:rPr lang="en-US" baseline="0" dirty="0"/>
              <a:t> to do this on their hand out.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8CA0C-3592-9944-9BF5-FDDD8785CA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0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need</a:t>
            </a:r>
            <a:r>
              <a:rPr lang="en-US" baseline="0" dirty="0"/>
              <a:t> to do this on their hand out.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8CA0C-3592-9944-9BF5-FDDD8785CA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need</a:t>
            </a:r>
            <a:r>
              <a:rPr lang="en-US" baseline="0" dirty="0"/>
              <a:t> to do this on their hand out.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8CA0C-3592-9944-9BF5-FDDD8785CA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9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>
            <a:extLst>
              <a:ext uri="{FF2B5EF4-FFF2-40B4-BE49-F238E27FC236}">
                <a16:creationId xmlns:a16="http://schemas.microsoft.com/office/drawing/2014/main" id="{CFE98ADD-7596-1446-88D4-69C69D1302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2" name="Notes Placeholder 2">
            <a:extLst>
              <a:ext uri="{FF2B5EF4-FFF2-40B4-BE49-F238E27FC236}">
                <a16:creationId xmlns:a16="http://schemas.microsoft.com/office/drawing/2014/main" id="{D09B0007-6413-6A4D-AC7D-B9CB8D333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B07B-0177-5B43-9B5C-0437261CB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EB3A58-1882-AE42-ACB2-72A2F4010D1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8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4242-BEA9-C043-89F5-AC8556CD250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3328-F205-B244-9196-9FB44AAAF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1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4242-BEA9-C043-89F5-AC8556CD250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3328-F205-B244-9196-9FB44AAAF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3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4242-BEA9-C043-89F5-AC8556CD250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3328-F205-B244-9196-9FB44AAAF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57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76E3-DCFE-4ECF-AF40-E1E71654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5924A-151B-4C7A-AEB9-9A0FFDB5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3554C-1193-4C02-A073-BD863142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E074-859B-420E-A3A2-827352C6643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0FD2D-8A61-434C-B4C6-B01F34B6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480D9-4A79-4586-ABE5-56CEA0B9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DA9-AC67-4AB1-8E21-940DE7B55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12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3224-198E-454B-83A5-74795633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9D57-D7BE-4A88-ADAC-D35736F50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E7C16-F619-468B-BB60-855B6603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E074-859B-420E-A3A2-827352C6643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4A859-063E-48FC-90AD-0A0C19E7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51F25-8FE8-4C20-AC94-A4B115FF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DA9-AC67-4AB1-8E21-940DE7B55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02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201B-45BA-4CF4-9771-608FEAF41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67838-685D-4A2B-BB99-A8F9AECBD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B7B48-CC1F-4107-82C9-49BEB729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E074-859B-420E-A3A2-827352C6643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5D83E-F2B9-4D8E-B6A2-60026064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CC550-E9B2-4FC2-A88F-DEF5683D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DA9-AC67-4AB1-8E21-940DE7B55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5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56D0-E86E-4C62-9DEA-2286EC76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75C14-5616-481B-BEF8-F7DF58118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2AC4A-955D-40E4-8873-77DEC9023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CFF69-9B3B-49A6-97B5-5BD2EDC6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E074-859B-420E-A3A2-827352C6643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2634D-515B-4F02-B8D0-96EC99AA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2413D-05C7-4317-B53E-6B21E7EE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DA9-AC67-4AB1-8E21-940DE7B55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31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42C3-7347-4AD8-B65B-9792FD50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E3E1A-F000-415D-9E29-883B1FA44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B07C8-9AEA-4527-8DF5-B8DF71F5D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04A92-92C0-4196-9B3C-98E20CDD7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040C3-62B5-495C-92B2-56E0AF467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EE1B7-C795-4F69-B9BA-4F79F3CC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E074-859B-420E-A3A2-827352C6643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EA34D-115F-4C1C-964C-8989B8C5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2B48D-4B2B-46FD-8441-ECD30330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DA9-AC67-4AB1-8E21-940DE7B55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75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52A-8952-4FC0-93A3-92E942D5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D4664-5350-4100-8FE5-568CAC13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E074-859B-420E-A3A2-827352C6643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386DE-CD7B-4066-A87F-BA783598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E8909-062F-45A9-A5C5-975E4136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DA9-AC67-4AB1-8E21-940DE7B55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21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688FA-7D9D-4379-BAF5-35AC02C1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E074-859B-420E-A3A2-827352C6643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05D56-D402-4935-8916-7FD52CD8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F8CF-77BC-44E6-B593-108D871A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DA9-AC67-4AB1-8E21-940DE7B55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46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0C9F-F0FE-451D-AFB6-C4A1F5DA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457EF-0E12-4CC7-92A7-B507771A3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5DB47-F6EF-4628-A6D6-1BE475084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47DAD-A7C0-44FA-A825-E76047CF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E074-859B-420E-A3A2-827352C6643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CE6A5-1183-4CDC-8BCA-B7E5D6D3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D7CB2-F122-4D32-88D9-CF51E914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DA9-AC67-4AB1-8E21-940DE7B55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0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4242-BEA9-C043-89F5-AC8556CD250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F132-03E5-5D4D-B612-3609ED0D4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7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4FD5-E7A8-4EEF-A1A5-4A4084B0B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F1FB6-AD8C-425E-93AD-492DEE408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DABF9-3E1D-4B6D-B4E0-21043C761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A0CA4-3559-4841-AE59-3926D1F8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E074-859B-420E-A3A2-827352C6643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F7B4D-2F89-49B6-A7C1-74082982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C1ECB-460F-4FC9-BA37-0D9A7600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DA9-AC67-4AB1-8E21-940DE7B55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161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6018-0382-4117-9998-C2404785B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82C9D-2A50-4E73-8743-39538CD6D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D52FD-BDB4-4F37-9356-93E32510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E074-859B-420E-A3A2-827352C6643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C9DA4-7C21-4F09-9137-6084F36E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025C4-51CF-4F27-A42C-D23A7C26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DA9-AC67-4AB1-8E21-940DE7B55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35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10CEB-85BC-499C-926B-5B1F8D6CC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57258-6357-4BB5-91A2-A749BDD1A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9BA17-1A09-4CDF-92E5-10479DBF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E074-859B-420E-A3A2-827352C6643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6944A-3E41-44C5-A039-084039FD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F9F84-78A2-4191-AEB7-16F2C0CB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AFDA9-AC67-4AB1-8E21-940DE7B55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4242-BEA9-C043-89F5-AC8556CD250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3328-F205-B244-9196-9FB44AAAF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8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4242-BEA9-C043-89F5-AC8556CD250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3328-F205-B244-9196-9FB44AAAF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4242-BEA9-C043-89F5-AC8556CD250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3328-F205-B244-9196-9FB44AAAF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9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4242-BEA9-C043-89F5-AC8556CD250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3328-F205-B244-9196-9FB44AAAF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8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4242-BEA9-C043-89F5-AC8556CD250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3328-F205-B244-9196-9FB44AAAF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4242-BEA9-C043-89F5-AC8556CD250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3328-F205-B244-9196-9FB44AAAF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4242-BEA9-C043-89F5-AC8556CD250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93328-F205-B244-9196-9FB44AAAF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5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93328-F205-B244-9196-9FB44AAAF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6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1AE59-C32A-452D-A8B7-5AE7814E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5EDE7-4487-4016-8873-1561E887C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80C8D-8C57-4179-80BB-D3856DC5B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E074-859B-420E-A3A2-827352C6643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FEFEE-58F8-47A5-AE7D-96DFB9F5B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40418-50EA-4902-8F52-FA34A9275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FDA9-AC67-4AB1-8E21-940DE7B55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1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tymonlin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58" y="2101678"/>
            <a:ext cx="6916424" cy="45767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061" y="571625"/>
            <a:ext cx="7336815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do we figure out the meaning of words when reading?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757" y="2267765"/>
            <a:ext cx="6821425" cy="3916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 </a:t>
            </a:r>
            <a:r>
              <a:rPr lang="en-US" sz="3600" dirty="0"/>
              <a:t>Morphemes? (roots/affixes)</a:t>
            </a:r>
          </a:p>
          <a:p>
            <a:pPr lvl="1"/>
            <a:r>
              <a:rPr lang="en-US" sz="3200" dirty="0"/>
              <a:t>	Think about a keyword </a:t>
            </a:r>
          </a:p>
          <a:p>
            <a:pPr marL="0" indent="0">
              <a:buNone/>
            </a:pPr>
            <a:r>
              <a:rPr lang="en-US" sz="3600" dirty="0"/>
              <a:t>Context? </a:t>
            </a:r>
          </a:p>
          <a:p>
            <a:pPr marL="0" indent="0">
              <a:buNone/>
            </a:pPr>
            <a:r>
              <a:rPr lang="en-US" sz="3600" dirty="0"/>
              <a:t>Etymology?</a:t>
            </a:r>
          </a:p>
        </p:txBody>
      </p:sp>
      <p:pic>
        <p:nvPicPr>
          <p:cNvPr id="6" name="Picture 5" descr="CALI Reads logo">
            <a:extLst>
              <a:ext uri="{FF2B5EF4-FFF2-40B4-BE49-F238E27FC236}">
                <a16:creationId xmlns:a16="http://schemas.microsoft.com/office/drawing/2014/main" id="{9FC67A69-867D-424B-ACE3-AF7E5E248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7" y="63059"/>
            <a:ext cx="2286000" cy="3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5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xcerpt:&#10;&#10;I attended more tournaments, each one farther away from home. I won all games, in all divisions. The Chinese bakery downstairs from our flat displayed my growing collection of trophies in its window, amidst the dust-covered cakes that were never picked up. The day after I won an important regional tournament, the window encased a fresh sheet cake with whipped-cream frosting and red script saying, “Congratulations, Waverly Jong, Chinatown Chess Champion.” Soon after that, a flower shop, headstone engraver, and funeral parlor offered to sponsor me in national tournaments. That’s when my mother decided I no longer had to do the dishes. Winston and Vincent had to do my chores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39" y="1690689"/>
            <a:ext cx="7936111" cy="336731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from Amy Tan’s </a:t>
            </a:r>
            <a:r>
              <a:rPr lang="en-US" sz="3600" i="1" dirty="0"/>
              <a:t>Joy Luck Club</a:t>
            </a:r>
            <a:br>
              <a:rPr lang="en-US" sz="3600" i="1" dirty="0"/>
            </a:br>
            <a:r>
              <a:rPr lang="en-US" sz="3600" dirty="0"/>
              <a:t> Excerpted from myPerspectives ELA Textbook</a:t>
            </a:r>
            <a:endParaRPr lang="en-US" sz="36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07696"/>
              </p:ext>
            </p:extLst>
          </p:nvPr>
        </p:nvGraphicFramePr>
        <p:xfrm>
          <a:off x="1393372" y="5274945"/>
          <a:ext cx="5502728" cy="1503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5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5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5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5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Morphemes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(Keyword)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Etymology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46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script-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38450" y="5734556"/>
            <a:ext cx="130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describe</a:t>
            </a:r>
          </a:p>
          <a:p>
            <a:pPr algn="ctr"/>
            <a:r>
              <a:rPr lang="en-US" dirty="0"/>
              <a:t>description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8279" y="5996084"/>
            <a:ext cx="1349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write, written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42298" y="5750362"/>
            <a:ext cx="1347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script-writing 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48140" y="5774817"/>
            <a:ext cx="134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not needed</a:t>
            </a:r>
          </a:p>
          <a:p>
            <a:endParaRPr lang="en-US" dirty="0"/>
          </a:p>
        </p:txBody>
      </p:sp>
      <p:pic>
        <p:nvPicPr>
          <p:cNvPr id="7" name="Picture 6" descr="CALI Reads logo">
            <a:extLst>
              <a:ext uri="{FF2B5EF4-FFF2-40B4-BE49-F238E27FC236}">
                <a16:creationId xmlns:a16="http://schemas.microsoft.com/office/drawing/2014/main" id="{AC08CCA0-821A-4FAE-9907-3AFF2DA4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7" y="63059"/>
            <a:ext cx="2286000" cy="3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5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BD4C-AE68-4A0A-BABF-FD87DA4C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8458"/>
            <a:ext cx="9144000" cy="994172"/>
          </a:xfrm>
        </p:spPr>
        <p:txBody>
          <a:bodyPr vert="horz" lIns="68580" tIns="34290" rIns="68580" bIns="34290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Add the meaning of </a:t>
            </a:r>
            <a:r>
              <a:rPr lang="en-US" sz="3200" dirty="0">
                <a:solidFill>
                  <a:srgbClr val="FF0000"/>
                </a:solidFill>
              </a:rPr>
              <a:t>script</a:t>
            </a:r>
            <a:r>
              <a:rPr lang="en-US" sz="3200" dirty="0">
                <a:solidFill>
                  <a:schemeClr val="tx1"/>
                </a:solidFill>
              </a:rPr>
              <a:t> to your personal dictionary.</a:t>
            </a:r>
            <a:endParaRPr 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10C9D4-6046-46B8-9690-A8E8B6350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286722"/>
              </p:ext>
            </p:extLst>
          </p:nvPr>
        </p:nvGraphicFramePr>
        <p:xfrm>
          <a:off x="376947" y="1705357"/>
          <a:ext cx="8390108" cy="1767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05917">
                  <a:extLst>
                    <a:ext uri="{9D8B030D-6E8A-4147-A177-3AD203B41FA5}">
                      <a16:colId xmlns:a16="http://schemas.microsoft.com/office/drawing/2014/main" val="1711988914"/>
                    </a:ext>
                  </a:extLst>
                </a:gridCol>
                <a:gridCol w="1075655">
                  <a:extLst>
                    <a:ext uri="{9D8B030D-6E8A-4147-A177-3AD203B41FA5}">
                      <a16:colId xmlns:a16="http://schemas.microsoft.com/office/drawing/2014/main" val="3952314703"/>
                    </a:ext>
                  </a:extLst>
                </a:gridCol>
                <a:gridCol w="1721048">
                  <a:extLst>
                    <a:ext uri="{9D8B030D-6E8A-4147-A177-3AD203B41FA5}">
                      <a16:colId xmlns:a16="http://schemas.microsoft.com/office/drawing/2014/main" val="3196961890"/>
                    </a:ext>
                  </a:extLst>
                </a:gridCol>
                <a:gridCol w="1505917">
                  <a:extLst>
                    <a:ext uri="{9D8B030D-6E8A-4147-A177-3AD203B41FA5}">
                      <a16:colId xmlns:a16="http://schemas.microsoft.com/office/drawing/2014/main" val="2624607175"/>
                    </a:ext>
                  </a:extLst>
                </a:gridCol>
                <a:gridCol w="2581571">
                  <a:extLst>
                    <a:ext uri="{9D8B030D-6E8A-4147-A177-3AD203B41FA5}">
                      <a16:colId xmlns:a16="http://schemas.microsoft.com/office/drawing/2014/main" val="2893369393"/>
                    </a:ext>
                  </a:extLst>
                </a:gridCol>
              </a:tblGrid>
              <a:tr h="7543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Key Word- Meaning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Prefix-Meaning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Negative (N)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Direction (D)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Intensify (I)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Root (Variants)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Root Meaning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Sample Sentence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06096106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scribe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/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script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ion</a:t>
                      </a:r>
                    </a:p>
                    <a:p>
                      <a:pPr algn="ctr"/>
                      <a:r>
                        <a:rPr lang="en-US" sz="1600" dirty="0"/>
                        <a:t>To write down</a:t>
                      </a:r>
                    </a:p>
                    <a:p>
                      <a:pPr algn="ctr"/>
                      <a:r>
                        <a:rPr lang="en-US" sz="1600" dirty="0"/>
                        <a:t>Written down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dirty="0"/>
                        <a:t>de-down </a:t>
                      </a:r>
                    </a:p>
                    <a:p>
                      <a:pPr algn="ctr"/>
                      <a:r>
                        <a:rPr lang="en-US" sz="1600" dirty="0"/>
                        <a:t>(D)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 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scribe, 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</a:rPr>
                        <a:t>scrib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, script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dirty="0"/>
                        <a:t>to write</a:t>
                      </a:r>
                    </a:p>
                    <a:p>
                      <a:pPr algn="ctr"/>
                      <a:r>
                        <a:rPr lang="en-US" sz="1600" dirty="0"/>
                        <a:t>written</a:t>
                      </a: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 lost my cat, so I needed to provide a description to the animal shelter. 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748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991E25-A9C1-4AED-A71E-E4ABEA0EF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344920"/>
              </p:ext>
            </p:extLst>
          </p:nvPr>
        </p:nvGraphicFramePr>
        <p:xfrm>
          <a:off x="376949" y="3867435"/>
          <a:ext cx="8390106" cy="2362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06557">
                  <a:extLst>
                    <a:ext uri="{9D8B030D-6E8A-4147-A177-3AD203B41FA5}">
                      <a16:colId xmlns:a16="http://schemas.microsoft.com/office/drawing/2014/main" val="3608318498"/>
                    </a:ext>
                  </a:extLst>
                </a:gridCol>
                <a:gridCol w="1075398">
                  <a:extLst>
                    <a:ext uri="{9D8B030D-6E8A-4147-A177-3AD203B41FA5}">
                      <a16:colId xmlns:a16="http://schemas.microsoft.com/office/drawing/2014/main" val="500032294"/>
                    </a:ext>
                  </a:extLst>
                </a:gridCol>
                <a:gridCol w="3226750">
                  <a:extLst>
                    <a:ext uri="{9D8B030D-6E8A-4147-A177-3AD203B41FA5}">
                      <a16:colId xmlns:a16="http://schemas.microsoft.com/office/drawing/2014/main" val="527568314"/>
                    </a:ext>
                  </a:extLst>
                </a:gridCol>
                <a:gridCol w="2581401">
                  <a:extLst>
                    <a:ext uri="{9D8B030D-6E8A-4147-A177-3AD203B41FA5}">
                      <a16:colId xmlns:a16="http://schemas.microsoft.com/office/drawing/2014/main" val="51247095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Word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Prefix </a:t>
                      </a:r>
                      <a:r>
                        <a:rPr lang="en-US" sz="900" dirty="0">
                          <a:effectLst/>
                        </a:rPr>
                        <a:t>(N/D/I)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Meaning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Sentence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83185832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sz="1600" b="0" baseline="0" dirty="0">
                          <a:solidFill>
                            <a:srgbClr val="C00000"/>
                          </a:solidFill>
                        </a:rPr>
                        <a:t>scribe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      in</a:t>
                      </a:r>
                      <a:r>
                        <a:rPr lang="en-US" sz="1600" b="0" baseline="0" dirty="0">
                          <a:solidFill>
                            <a:srgbClr val="C00000"/>
                          </a:solidFill>
                        </a:rPr>
                        <a:t>script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ion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(D)</a:t>
                      </a: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Written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in, or on something.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They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inscribed the memorial with the soldiers’ names.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0449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2.   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script</a:t>
                      </a: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none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writing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The window encased a fresh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sheet cake with whipped cream frosting and red script saying “Congratulations!”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92433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4002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60912"/>
                  </a:ext>
                </a:extLst>
              </a:tr>
            </a:tbl>
          </a:graphicData>
        </a:graphic>
      </p:graphicFrame>
      <p:pic>
        <p:nvPicPr>
          <p:cNvPr id="3" name="Picture 2" descr="CALI Reads logo">
            <a:extLst>
              <a:ext uri="{FF2B5EF4-FFF2-40B4-BE49-F238E27FC236}">
                <a16:creationId xmlns:a16="http://schemas.microsoft.com/office/drawing/2014/main" id="{D69DA7AE-E4A3-4550-BCD8-8A7BB7B0C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7" y="63059"/>
            <a:ext cx="2286000" cy="3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24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from Amy Tan’s </a:t>
            </a:r>
            <a:r>
              <a:rPr lang="en-US" sz="3600" i="1" dirty="0"/>
              <a:t>Joy Luck Club</a:t>
            </a:r>
            <a:br>
              <a:rPr lang="en-US" sz="3600" i="1" dirty="0"/>
            </a:br>
            <a:r>
              <a:rPr lang="en-US" sz="3600" dirty="0"/>
              <a:t> Excerpted from myPerspectives ELA Textbook</a:t>
            </a:r>
            <a:endParaRPr lang="en-US" sz="3600" i="1" dirty="0"/>
          </a:p>
        </p:txBody>
      </p:sp>
      <p:pic>
        <p:nvPicPr>
          <p:cNvPr id="4" name="Content Placeholder 3" descr="Excerpt:&#10;&#10;I attended more tournaments, each one farther away from home. I won all games, in all divisions. The Chinese bakery downstairs from our flat displayed my growing collection of trophies in its window, amidst the dust-covered cakes that were never picked up. The day after I won an important regional tournament, the window encased a fresh sheet cake with whipped-cream frosting and red script saying, “Congratulations, Waverly Jong, Chinatown Chess Champion.” Soon after that, a flower shop, headstone engraver, and funeral parlor offered to sponsor me in national tournaments. That’s when my mother decided I no longer had to do the dishes. Winston and Vincent had to do my chores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936111" cy="3367314"/>
          </a:xfrm>
        </p:spPr>
      </p:pic>
      <p:sp>
        <p:nvSpPr>
          <p:cNvPr id="7" name="TextBox 6" descr="highlights &quot;attended&quot; in excerpt"/>
          <p:cNvSpPr txBox="1"/>
          <p:nvPr/>
        </p:nvSpPr>
        <p:spPr>
          <a:xfrm>
            <a:off x="1785257" y="1709838"/>
            <a:ext cx="841829" cy="369332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 descr="highlights &quot;divisions&quot; in excerpt"/>
          <p:cNvSpPr txBox="1"/>
          <p:nvPr/>
        </p:nvSpPr>
        <p:spPr>
          <a:xfrm>
            <a:off x="3476171" y="2079170"/>
            <a:ext cx="892629" cy="369332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 descr="highlights &quot;collection&quot; in excerpt"/>
          <p:cNvSpPr txBox="1"/>
          <p:nvPr/>
        </p:nvSpPr>
        <p:spPr>
          <a:xfrm>
            <a:off x="4419599" y="2263836"/>
            <a:ext cx="1008743" cy="369332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 descr="highlights &quot;encased&quot; in excerpt"/>
          <p:cNvSpPr txBox="1"/>
          <p:nvPr/>
        </p:nvSpPr>
        <p:spPr>
          <a:xfrm>
            <a:off x="7228113" y="2834470"/>
            <a:ext cx="841829" cy="369332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53354" y="5162417"/>
            <a:ext cx="7886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Does __________ remind you of a word you are familiar with?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What does the word you are familiar with mean?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Apply that to the word in the story.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116" y="6362753"/>
            <a:ext cx="2275879" cy="369332"/>
          </a:xfrm>
          <a:prstGeom prst="rect">
            <a:avLst/>
          </a:prstGeom>
          <a:solidFill>
            <a:srgbClr val="FFFF00">
              <a:alpha val="95000"/>
            </a:srgbClr>
          </a:solidFill>
        </p:spPr>
        <p:txBody>
          <a:bodyPr wrap="none" rtlCol="0">
            <a:spAutoFit/>
          </a:bodyPr>
          <a:lstStyle/>
          <a:p>
            <a:r>
              <a:rPr lang="en-US"/>
              <a:t>attended- attendance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24290" y="6362753"/>
            <a:ext cx="1595309" cy="369332"/>
          </a:xfrm>
          <a:prstGeom prst="rect">
            <a:avLst/>
          </a:prstGeom>
          <a:solidFill>
            <a:srgbClr val="FFFF00">
              <a:alpha val="95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division- divide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23970" y="6356511"/>
            <a:ext cx="1832040" cy="369332"/>
          </a:xfrm>
          <a:prstGeom prst="rect">
            <a:avLst/>
          </a:prstGeom>
          <a:solidFill>
            <a:srgbClr val="FFFF00">
              <a:alpha val="95000"/>
            </a:srgbClr>
          </a:solidFill>
        </p:spPr>
        <p:txBody>
          <a:bodyPr wrap="none" rtlCol="0">
            <a:spAutoFit/>
          </a:bodyPr>
          <a:lstStyle/>
          <a:p>
            <a:r>
              <a:rPr lang="en-US"/>
              <a:t>collection- collect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60381" y="6356511"/>
            <a:ext cx="1490601" cy="369332"/>
          </a:xfrm>
          <a:prstGeom prst="rect">
            <a:avLst/>
          </a:prstGeom>
          <a:solidFill>
            <a:srgbClr val="FFFF00">
              <a:alpha val="95000"/>
            </a:srgbClr>
          </a:solidFill>
        </p:spPr>
        <p:txBody>
          <a:bodyPr wrap="none" rtlCol="0">
            <a:spAutoFit/>
          </a:bodyPr>
          <a:lstStyle/>
          <a:p>
            <a:r>
              <a:rPr lang="en-US"/>
              <a:t>encased- case</a:t>
            </a:r>
            <a:endParaRPr lang="en-US" dirty="0"/>
          </a:p>
        </p:txBody>
      </p:sp>
      <p:pic>
        <p:nvPicPr>
          <p:cNvPr id="6" name="Picture 5" descr="CALI Reads logo">
            <a:extLst>
              <a:ext uri="{FF2B5EF4-FFF2-40B4-BE49-F238E27FC236}">
                <a16:creationId xmlns:a16="http://schemas.microsoft.com/office/drawing/2014/main" id="{56CA8638-39D9-4180-B00E-57F6A2483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7" y="63059"/>
            <a:ext cx="2286000" cy="3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5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5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7" name="Picture 5" descr="State of California: Department of Education">
            <a:extLst>
              <a:ext uri="{FF2B5EF4-FFF2-40B4-BE49-F238E27FC236}">
                <a16:creationId xmlns:a16="http://schemas.microsoft.com/office/drawing/2014/main" id="{C39DEAB9-39B0-7242-967C-B468ED18F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723" y="1227520"/>
            <a:ext cx="1451372" cy="1531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8" name="Picture 9" descr="Napa County Office of Education">
            <a:extLst>
              <a:ext uri="{FF2B5EF4-FFF2-40B4-BE49-F238E27FC236}">
                <a16:creationId xmlns:a16="http://schemas.microsoft.com/office/drawing/2014/main" id="{3F197C16-5FC1-F947-A78B-CC44A8D34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089" y="3139664"/>
            <a:ext cx="1818085" cy="157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9" name="Picture 11" descr="CALI Reads: California Adolescent Literacy Initiative">
            <a:extLst>
              <a:ext uri="{FF2B5EF4-FFF2-40B4-BE49-F238E27FC236}">
                <a16:creationId xmlns:a16="http://schemas.microsoft.com/office/drawing/2014/main" id="{0E8D410E-C5F3-E94E-9EC3-E71494919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92" y="3249201"/>
            <a:ext cx="1828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0" name="Picture 13" descr="IDEAs that Work: U.S. Office of Special Education Programs">
            <a:extLst>
              <a:ext uri="{FF2B5EF4-FFF2-40B4-BE49-F238E27FC236}">
                <a16:creationId xmlns:a16="http://schemas.microsoft.com/office/drawing/2014/main" id="{6A8E1EA1-113A-F246-840C-4144648AB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651" y="1237045"/>
            <a:ext cx="1816894" cy="152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9C2EF0-EAEC-4475-AEB6-49F6FCDE9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25" y="4946925"/>
            <a:ext cx="6858000" cy="6740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buFont typeface="Wingdings 3" pitchFamily="2" charset="2"/>
            </a:pP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contents of this presentation were developed under a State Personnel Development Grant (</a:t>
            </a:r>
            <a:r>
              <a:rPr lang="en-US" sz="105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SPDG</a:t>
            </a:r>
            <a:r>
              <a:rPr lang="en-US" sz="105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from the US Department of Education (CALI/Award #H323A170011), Project Officer, Latisha.Putney@ed.gov. However, the contents of this presentation do not necessarily represent the policy of the US Department of Education and no assumption of endorsement by the Federal government should be made.</a:t>
            </a:r>
          </a:p>
        </p:txBody>
      </p:sp>
    </p:spTree>
    <p:extLst>
      <p:ext uri="{BB962C8B-B14F-4D97-AF65-F5344CB8AC3E}">
        <p14:creationId xmlns:p14="http://schemas.microsoft.com/office/powerpoint/2010/main" val="149576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7306" y="2376806"/>
            <a:ext cx="5089398" cy="1325563"/>
          </a:xfrm>
        </p:spPr>
        <p:txBody>
          <a:bodyPr/>
          <a:lstStyle/>
          <a:p>
            <a:r>
              <a:rPr lang="en-US" b="1" dirty="0"/>
              <a:t>Instructional Context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9128" y="3474720"/>
            <a:ext cx="7926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The teacher provides practice for students to morphologically </a:t>
            </a:r>
          </a:p>
          <a:p>
            <a:pPr algn="ctr"/>
            <a:r>
              <a:rPr lang="en-US" sz="2400" dirty="0"/>
              <a:t>problem solve by creating transparent instructional contexts. </a:t>
            </a:r>
          </a:p>
        </p:txBody>
      </p:sp>
      <p:pic>
        <p:nvPicPr>
          <p:cNvPr id="3" name="Picture 2" descr="CALI Reads logo">
            <a:extLst>
              <a:ext uri="{FF2B5EF4-FFF2-40B4-BE49-F238E27FC236}">
                <a16:creationId xmlns:a16="http://schemas.microsoft.com/office/drawing/2014/main" id="{1DC50ABD-558E-494C-AC74-132E6902A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7" y="63059"/>
            <a:ext cx="2286000" cy="3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5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800307"/>
            <a:ext cx="8811430" cy="4027469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002060"/>
                </a:solidFill>
              </a:rPr>
            </a:br>
            <a:r>
              <a:rPr lang="en-US" sz="3100" dirty="0"/>
              <a:t>1. They inscribed the memorial with the soldiers' names.</a:t>
            </a: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2.  The original inscription in the back of the book was faded. </a:t>
            </a: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" y="115137"/>
            <a:ext cx="8471408" cy="155433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 algn="ctr">
              <a:buNone/>
            </a:pPr>
            <a:r>
              <a:rPr lang="en-US" sz="4400" b="1" dirty="0">
                <a:latin typeface="+mj-lt"/>
              </a:rPr>
              <a:t>Step 1.</a:t>
            </a:r>
            <a:r>
              <a:rPr lang="en-US" sz="4400" dirty="0">
                <a:latin typeface="+mj-lt"/>
              </a:rPr>
              <a:t> Read the sentence. Find the root and cross it out. </a:t>
            </a: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200" y="245973"/>
            <a:ext cx="8030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b="1" i="1" dirty="0">
              <a:solidFill>
                <a:srgbClr val="002060"/>
              </a:solidFill>
            </a:endParaRPr>
          </a:p>
        </p:txBody>
      </p:sp>
      <p:cxnSp>
        <p:nvCxnSpPr>
          <p:cNvPr id="8" name="Straight Connector 7" descr="crosses out &quot;scribe&quot; in &quot;inscribed&quot;"/>
          <p:cNvCxnSpPr/>
          <p:nvPr/>
        </p:nvCxnSpPr>
        <p:spPr>
          <a:xfrm flipV="1">
            <a:off x="1645920" y="2421668"/>
            <a:ext cx="914400" cy="31161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 descr="crosses out &quot;script&quot; in &quot;inscription&quot;"/>
          <p:cNvCxnSpPr/>
          <p:nvPr/>
        </p:nvCxnSpPr>
        <p:spPr>
          <a:xfrm flipV="1">
            <a:off x="2560320" y="3976872"/>
            <a:ext cx="1037982" cy="4267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48148" y="3470620"/>
            <a:ext cx="8811430" cy="22067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Picture 4" descr="CALI Reads logo">
            <a:extLst>
              <a:ext uri="{FF2B5EF4-FFF2-40B4-BE49-F238E27FC236}">
                <a16:creationId xmlns:a16="http://schemas.microsoft.com/office/drawing/2014/main" id="{7AC84A3F-16B0-48A2-BF6C-932389949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7" y="63059"/>
            <a:ext cx="2286000" cy="3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9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76" y="2389857"/>
            <a:ext cx="8811430" cy="4027469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002060"/>
                </a:solidFill>
              </a:rPr>
            </a:br>
            <a:r>
              <a:rPr lang="en-US" sz="3100" dirty="0"/>
              <a:t>1. They inscribed the memorial with the soldiers' names.</a:t>
            </a: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2.  The original inscription in the back of the book was faded. </a:t>
            </a: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578" y="161664"/>
            <a:ext cx="9159578" cy="155433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 algn="ctr">
              <a:buNone/>
            </a:pPr>
            <a:r>
              <a:rPr lang="en-US" sz="4400" b="1" dirty="0">
                <a:latin typeface="+mj-lt"/>
              </a:rPr>
              <a:t>Step 2. </a:t>
            </a:r>
            <a:r>
              <a:rPr lang="en-US" sz="4400" dirty="0">
                <a:latin typeface="+mj-lt"/>
              </a:rPr>
              <a:t>Write the root meaning above it.  Use your keyword to remember and keep the same tense.</a:t>
            </a:r>
          </a:p>
        </p:txBody>
      </p:sp>
      <p:cxnSp>
        <p:nvCxnSpPr>
          <p:cNvPr id="8" name="Straight Connector 7" descr="highlights &quot;wrote&quot; above crossed out &quot;scribe&quot; in &quot;inscribed&quot;"/>
          <p:cNvCxnSpPr/>
          <p:nvPr/>
        </p:nvCxnSpPr>
        <p:spPr>
          <a:xfrm flipV="1">
            <a:off x="1548384" y="3029474"/>
            <a:ext cx="914400" cy="31161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 descr="highlights &quot;writing&quot; above crossed out &quot;script&quot; in &quot;inscription&quot;"/>
          <p:cNvCxnSpPr/>
          <p:nvPr/>
        </p:nvCxnSpPr>
        <p:spPr>
          <a:xfrm flipV="1">
            <a:off x="2609088" y="4573996"/>
            <a:ext cx="1037982" cy="4267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48148" y="3470620"/>
            <a:ext cx="8811430" cy="22067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4416" y="2584704"/>
            <a:ext cx="73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wrote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59035" y="413989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writing</a:t>
            </a:r>
          </a:p>
        </p:txBody>
      </p:sp>
      <p:pic>
        <p:nvPicPr>
          <p:cNvPr id="6" name="Picture 5" descr="CALI Reads logo">
            <a:extLst>
              <a:ext uri="{FF2B5EF4-FFF2-40B4-BE49-F238E27FC236}">
                <a16:creationId xmlns:a16="http://schemas.microsoft.com/office/drawing/2014/main" id="{FB52B50D-38FD-4C4E-B9D5-A90411360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7" y="63059"/>
            <a:ext cx="2286000" cy="3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5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76" y="2389857"/>
            <a:ext cx="8811430" cy="4027469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002060"/>
                </a:solidFill>
              </a:rPr>
            </a:br>
            <a:r>
              <a:rPr lang="en-US" sz="3100" dirty="0"/>
              <a:t>1. They inscribed the memorial with the soldiers' names.</a:t>
            </a: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2.  The original inscription in the back of the book was faded. </a:t>
            </a: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57" y="497764"/>
            <a:ext cx="8811430" cy="155433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 algn="ctr">
              <a:buNone/>
            </a:pPr>
            <a:r>
              <a:rPr lang="en-US" sz="4400" b="1" dirty="0">
                <a:latin typeface="+mj-lt"/>
              </a:rPr>
              <a:t>Step 3. </a:t>
            </a:r>
            <a:r>
              <a:rPr lang="en-US" sz="4400" dirty="0">
                <a:latin typeface="+mj-lt"/>
              </a:rPr>
              <a:t>Reread the sentence and say the root meaning instead of the word. </a:t>
            </a: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200" y="245973"/>
            <a:ext cx="8030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b="1" i="1" dirty="0">
              <a:solidFill>
                <a:srgbClr val="002060"/>
              </a:solidFill>
            </a:endParaRPr>
          </a:p>
        </p:txBody>
      </p:sp>
      <p:cxnSp>
        <p:nvCxnSpPr>
          <p:cNvPr id="8" name="Straight Connector 7" descr="highlights &quot;wrote&quot; above crossed out &quot;scribe&quot; in &quot;inscribed&quot;"/>
          <p:cNvCxnSpPr/>
          <p:nvPr/>
        </p:nvCxnSpPr>
        <p:spPr>
          <a:xfrm flipV="1">
            <a:off x="1548384" y="3029474"/>
            <a:ext cx="914400" cy="31161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 descr="highlights &quot;writing&quot; above crossed out &quot;script&quot; in &quot;inscription&quot;"/>
          <p:cNvCxnSpPr/>
          <p:nvPr/>
        </p:nvCxnSpPr>
        <p:spPr>
          <a:xfrm flipV="1">
            <a:off x="2609088" y="4573996"/>
            <a:ext cx="1037982" cy="4267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48148" y="3470620"/>
            <a:ext cx="8811430" cy="22067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4416" y="2584704"/>
            <a:ext cx="73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wrote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59035" y="413989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writing</a:t>
            </a:r>
          </a:p>
        </p:txBody>
      </p:sp>
      <p:pic>
        <p:nvPicPr>
          <p:cNvPr id="6" name="Picture 5" descr="CALI Reads logo">
            <a:extLst>
              <a:ext uri="{FF2B5EF4-FFF2-40B4-BE49-F238E27FC236}">
                <a16:creationId xmlns:a16="http://schemas.microsoft.com/office/drawing/2014/main" id="{1F6CC602-4ACA-4170-914D-935A92500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7" y="63059"/>
            <a:ext cx="2286000" cy="3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1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185279"/>
            <a:ext cx="8811430" cy="4027469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002060"/>
                </a:solidFill>
              </a:rPr>
            </a:br>
            <a:r>
              <a:rPr lang="en-US" sz="3100" dirty="0"/>
              <a:t>1. They inscribed the memorial with the soldiers' names.</a:t>
            </a: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2.  The original inscription in the back of the book was faded. </a:t>
            </a: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64402"/>
            <a:ext cx="8991600" cy="155433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3200" b="1" dirty="0">
                <a:latin typeface="+mj-lt"/>
              </a:rPr>
              <a:t>Step 4. Let’s find</a:t>
            </a:r>
            <a:r>
              <a:rPr lang="en-US" sz="3200" dirty="0">
                <a:latin typeface="+mj-lt"/>
              </a:rPr>
              <a:t> the meaning! </a:t>
            </a:r>
          </a:p>
          <a:p>
            <a:r>
              <a:rPr lang="en-US" sz="2400" b="1" dirty="0">
                <a:latin typeface="+mj-lt"/>
              </a:rPr>
              <a:t>Morpheme</a:t>
            </a:r>
            <a:r>
              <a:rPr lang="en-US" sz="2400" dirty="0">
                <a:latin typeface="+mj-lt"/>
              </a:rPr>
              <a:t>? Do you recognize any roots or affixes?</a:t>
            </a:r>
          </a:p>
          <a:p>
            <a:r>
              <a:rPr lang="en-US" sz="2400" b="1" dirty="0">
                <a:latin typeface="+mj-lt"/>
              </a:rPr>
              <a:t>C</a:t>
            </a:r>
            <a:r>
              <a:rPr lang="en-US" sz="2400" dirty="0">
                <a:latin typeface="+mj-lt"/>
              </a:rPr>
              <a:t>ontext? Can you add words, or change the order to make it work in the sentence?</a:t>
            </a:r>
          </a:p>
          <a:p>
            <a:r>
              <a:rPr lang="en-US" sz="2400" b="1" dirty="0">
                <a:latin typeface="+mj-lt"/>
              </a:rPr>
              <a:t>E</a:t>
            </a:r>
            <a:r>
              <a:rPr lang="en-US" sz="2400" dirty="0">
                <a:latin typeface="+mj-lt"/>
              </a:rPr>
              <a:t>tymology? Does it work, or do you need to check www.etymonline.com? </a:t>
            </a: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200" y="245973"/>
            <a:ext cx="8030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b="1" i="1" dirty="0">
              <a:solidFill>
                <a:srgbClr val="002060"/>
              </a:solidFill>
            </a:endParaRPr>
          </a:p>
        </p:txBody>
      </p:sp>
      <p:cxnSp>
        <p:nvCxnSpPr>
          <p:cNvPr id="8" name="Straight Connector 7" descr="highlights &quot;wrote into or on&quot; above crossed out &quot;scribe&quot; in &quot;inscribed&quot;"/>
          <p:cNvCxnSpPr/>
          <p:nvPr/>
        </p:nvCxnSpPr>
        <p:spPr>
          <a:xfrm flipV="1">
            <a:off x="1450848" y="3828286"/>
            <a:ext cx="914400" cy="31161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 descr="highlights &quot;writing on&quot; above crossed out &quot;script&quot; in &quot;inscription&quot;"/>
          <p:cNvCxnSpPr/>
          <p:nvPr/>
        </p:nvCxnSpPr>
        <p:spPr>
          <a:xfrm flipV="1">
            <a:off x="2564554" y="5262318"/>
            <a:ext cx="1037982" cy="4267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48148" y="3470620"/>
            <a:ext cx="8811430" cy="220675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7161" y="3458954"/>
            <a:ext cx="73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wrote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4483" y="494375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0686" y="3470620"/>
            <a:ext cx="110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into or 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26181" y="494375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on</a:t>
            </a:r>
          </a:p>
        </p:txBody>
      </p:sp>
      <p:pic>
        <p:nvPicPr>
          <p:cNvPr id="7" name="Picture 6" descr="CALI Reads logo">
            <a:extLst>
              <a:ext uri="{FF2B5EF4-FFF2-40B4-BE49-F238E27FC236}">
                <a16:creationId xmlns:a16="http://schemas.microsoft.com/office/drawing/2014/main" id="{E7871E57-AA4C-436C-8C53-94EC2E972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7" y="63059"/>
            <a:ext cx="2286000" cy="3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4045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 are etymologists!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www.etymonline.com</a:t>
            </a:r>
            <a:endParaRPr lang="en-US" dirty="0"/>
          </a:p>
        </p:txBody>
      </p:sp>
      <p:pic>
        <p:nvPicPr>
          <p:cNvPr id="4" name="Content Placeholder 3" descr="dictionary definition of inscribe:&#10;&#10;inscribe (v.) 1550s, &quot;to write on or in&quot; (something durable and conspicuous), from Latin inscribere &quot;to write on or in (something),&quot; from in- &quot;in&quot; from PIE root *en &quot;in&quot; + scribere &quot;to write&quot; (from PIE root *skribh- &quot;to cut&quot;). Meaning &quot;to dedicate (by means of an inscription)&quot; is from 1640s. Form inscriven is from late 14c. Related: Inscribed; inscribing.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5" y="2887840"/>
            <a:ext cx="8766629" cy="2191658"/>
          </a:xfrm>
        </p:spPr>
      </p:pic>
      <p:sp>
        <p:nvSpPr>
          <p:cNvPr id="5" name="TextBox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4076" y="3091542"/>
            <a:ext cx="1436916" cy="369332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3" name="Picture 2" descr="CALI Reads logo">
            <a:extLst>
              <a:ext uri="{FF2B5EF4-FFF2-40B4-BE49-F238E27FC236}">
                <a16:creationId xmlns:a16="http://schemas.microsoft.com/office/drawing/2014/main" id="{153151B7-1F21-4C19-AB68-871E15A44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7" y="63059"/>
            <a:ext cx="2286000" cy="3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3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BD4C-AE68-4A0A-BABF-FD87DA4C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8458"/>
            <a:ext cx="9144000" cy="994172"/>
          </a:xfrm>
        </p:spPr>
        <p:txBody>
          <a:bodyPr vert="horz" lIns="68580" tIns="34290" rIns="68580" bIns="34290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Add the meaning of </a:t>
            </a:r>
            <a:r>
              <a:rPr lang="en-US" sz="3200" dirty="0"/>
              <a:t>in</a:t>
            </a:r>
            <a:r>
              <a:rPr lang="en-US" sz="3200" dirty="0">
                <a:solidFill>
                  <a:srgbClr val="FF0000"/>
                </a:solidFill>
              </a:rPr>
              <a:t>scribe</a:t>
            </a:r>
            <a:r>
              <a:rPr lang="en-US" sz="3200" dirty="0"/>
              <a:t>/in</a:t>
            </a:r>
            <a:r>
              <a:rPr lang="en-US" sz="3200" dirty="0">
                <a:solidFill>
                  <a:srgbClr val="FF0000"/>
                </a:solidFill>
              </a:rPr>
              <a:t>script</a:t>
            </a:r>
            <a:r>
              <a:rPr lang="en-US" sz="3200" dirty="0"/>
              <a:t>ion</a:t>
            </a:r>
            <a:r>
              <a:rPr lang="en-US" sz="3200" dirty="0">
                <a:solidFill>
                  <a:schemeClr val="tx1"/>
                </a:solidFill>
              </a:rPr>
              <a:t> to your personal dictionary.  What do you think the prefix means/does?</a:t>
            </a:r>
            <a:endParaRPr 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10C9D4-6046-46B8-9690-A8E8B6350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63317"/>
              </p:ext>
            </p:extLst>
          </p:nvPr>
        </p:nvGraphicFramePr>
        <p:xfrm>
          <a:off x="376946" y="1938270"/>
          <a:ext cx="8390108" cy="1767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05917">
                  <a:extLst>
                    <a:ext uri="{9D8B030D-6E8A-4147-A177-3AD203B41FA5}">
                      <a16:colId xmlns:a16="http://schemas.microsoft.com/office/drawing/2014/main" val="1711988914"/>
                    </a:ext>
                  </a:extLst>
                </a:gridCol>
                <a:gridCol w="1075655">
                  <a:extLst>
                    <a:ext uri="{9D8B030D-6E8A-4147-A177-3AD203B41FA5}">
                      <a16:colId xmlns:a16="http://schemas.microsoft.com/office/drawing/2014/main" val="3952314703"/>
                    </a:ext>
                  </a:extLst>
                </a:gridCol>
                <a:gridCol w="1721048">
                  <a:extLst>
                    <a:ext uri="{9D8B030D-6E8A-4147-A177-3AD203B41FA5}">
                      <a16:colId xmlns:a16="http://schemas.microsoft.com/office/drawing/2014/main" val="3196961890"/>
                    </a:ext>
                  </a:extLst>
                </a:gridCol>
                <a:gridCol w="1505917">
                  <a:extLst>
                    <a:ext uri="{9D8B030D-6E8A-4147-A177-3AD203B41FA5}">
                      <a16:colId xmlns:a16="http://schemas.microsoft.com/office/drawing/2014/main" val="2624607175"/>
                    </a:ext>
                  </a:extLst>
                </a:gridCol>
                <a:gridCol w="2581571">
                  <a:extLst>
                    <a:ext uri="{9D8B030D-6E8A-4147-A177-3AD203B41FA5}">
                      <a16:colId xmlns:a16="http://schemas.microsoft.com/office/drawing/2014/main" val="2893369393"/>
                    </a:ext>
                  </a:extLst>
                </a:gridCol>
              </a:tblGrid>
              <a:tr h="7543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Key Word- Meaning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Prefix-Meaning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Negative (N)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Direction (D)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Intensify (I)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Root (Variants)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Root Meaning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Sample Sentence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06096106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scribe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/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script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ion</a:t>
                      </a:r>
                    </a:p>
                    <a:p>
                      <a:pPr algn="ctr"/>
                      <a:r>
                        <a:rPr lang="en-US" sz="1600" dirty="0"/>
                        <a:t>To write down</a:t>
                      </a:r>
                    </a:p>
                    <a:p>
                      <a:pPr algn="ctr"/>
                      <a:r>
                        <a:rPr lang="en-US" sz="1600" dirty="0"/>
                        <a:t>Written down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dirty="0"/>
                        <a:t>de-down </a:t>
                      </a:r>
                    </a:p>
                    <a:p>
                      <a:pPr algn="ctr"/>
                      <a:r>
                        <a:rPr lang="en-US" sz="1600" dirty="0"/>
                        <a:t>(D)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</a:rPr>
                        <a:t> 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scribe, 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</a:rPr>
                        <a:t>scrib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, script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dirty="0"/>
                        <a:t>to write</a:t>
                      </a:r>
                    </a:p>
                    <a:p>
                      <a:pPr algn="ctr"/>
                      <a:r>
                        <a:rPr lang="en-US" sz="1600" dirty="0"/>
                        <a:t>written</a:t>
                      </a: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 lost my cat, so I needed to provide a description to the animal shelter. 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748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991E25-A9C1-4AED-A71E-E4ABEA0EF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234290"/>
              </p:ext>
            </p:extLst>
          </p:nvPr>
        </p:nvGraphicFramePr>
        <p:xfrm>
          <a:off x="376949" y="4051750"/>
          <a:ext cx="8390106" cy="17297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06557">
                  <a:extLst>
                    <a:ext uri="{9D8B030D-6E8A-4147-A177-3AD203B41FA5}">
                      <a16:colId xmlns:a16="http://schemas.microsoft.com/office/drawing/2014/main" val="3608318498"/>
                    </a:ext>
                  </a:extLst>
                </a:gridCol>
                <a:gridCol w="1075398">
                  <a:extLst>
                    <a:ext uri="{9D8B030D-6E8A-4147-A177-3AD203B41FA5}">
                      <a16:colId xmlns:a16="http://schemas.microsoft.com/office/drawing/2014/main" val="500032294"/>
                    </a:ext>
                  </a:extLst>
                </a:gridCol>
                <a:gridCol w="3226750">
                  <a:extLst>
                    <a:ext uri="{9D8B030D-6E8A-4147-A177-3AD203B41FA5}">
                      <a16:colId xmlns:a16="http://schemas.microsoft.com/office/drawing/2014/main" val="527568314"/>
                    </a:ext>
                  </a:extLst>
                </a:gridCol>
                <a:gridCol w="2581401">
                  <a:extLst>
                    <a:ext uri="{9D8B030D-6E8A-4147-A177-3AD203B41FA5}">
                      <a16:colId xmlns:a16="http://schemas.microsoft.com/office/drawing/2014/main" val="51247095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Word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Prefix </a:t>
                      </a:r>
                      <a:r>
                        <a:rPr lang="en-US" sz="900" dirty="0">
                          <a:effectLst/>
                        </a:rPr>
                        <a:t>(N/D/I)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Meaning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Sentence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83185832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sz="1600" b="0" baseline="0" dirty="0">
                          <a:solidFill>
                            <a:srgbClr val="C00000"/>
                          </a:solidFill>
                        </a:rPr>
                        <a:t>scribe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      in</a:t>
                      </a:r>
                      <a:r>
                        <a:rPr lang="en-US" sz="1600" b="0" baseline="0" dirty="0">
                          <a:solidFill>
                            <a:srgbClr val="C00000"/>
                          </a:solidFill>
                        </a:rPr>
                        <a:t>script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ion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(D)</a:t>
                      </a: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Written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in, or on something.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They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inscribed the memorial with the soldiers’ names.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0449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92433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54002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4.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60912"/>
                  </a:ext>
                </a:extLst>
              </a:tr>
            </a:tbl>
          </a:graphicData>
        </a:graphic>
      </p:graphicFrame>
      <p:pic>
        <p:nvPicPr>
          <p:cNvPr id="3" name="Picture 2" descr="CALI Reads logo">
            <a:extLst>
              <a:ext uri="{FF2B5EF4-FFF2-40B4-BE49-F238E27FC236}">
                <a16:creationId xmlns:a16="http://schemas.microsoft.com/office/drawing/2014/main" id="{D69DA7AE-E4A3-4550-BCD8-8A7BB7B0C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7" y="63059"/>
            <a:ext cx="2286000" cy="3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1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01557"/>
            <a:ext cx="7886700" cy="752474"/>
          </a:xfrm>
        </p:spPr>
        <p:txBody>
          <a:bodyPr/>
          <a:lstStyle/>
          <a:p>
            <a:pPr algn="ctr"/>
            <a:r>
              <a:rPr lang="en-US" dirty="0"/>
              <a:t>Authentic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78144"/>
            <a:ext cx="7886700" cy="4435249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Throughout units of study teacher provides students the opportunity to morphologically problem solve with using Morphemes, Context, and Etymology.</a:t>
            </a:r>
          </a:p>
        </p:txBody>
      </p:sp>
      <p:pic>
        <p:nvPicPr>
          <p:cNvPr id="5" name="Picture 4" descr="CALI Reads logo">
            <a:extLst>
              <a:ext uri="{FF2B5EF4-FFF2-40B4-BE49-F238E27FC236}">
                <a16:creationId xmlns:a16="http://schemas.microsoft.com/office/drawing/2014/main" id="{E0206053-26CA-46E4-A903-7052F7CCF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7" y="63059"/>
            <a:ext cx="2286000" cy="37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9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3862</TotalTime>
  <Words>818</Words>
  <Application>Microsoft Office PowerPoint</Application>
  <PresentationFormat>On-screen Show (4:3)</PresentationFormat>
  <Paragraphs>143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Wingdings 3</vt:lpstr>
      <vt:lpstr>Office Theme</vt:lpstr>
      <vt:lpstr>Custom Design</vt:lpstr>
      <vt:lpstr>How do we figure out the meaning of words when reading?</vt:lpstr>
      <vt:lpstr>Instructional Context  </vt:lpstr>
      <vt:lpstr> 1. They inscribed the memorial with the soldiers' names.    2.  The original inscription in the back of the book was faded.   </vt:lpstr>
      <vt:lpstr> 1. They inscribed the memorial with the soldiers' names.    2.  The original inscription in the back of the book was faded.   </vt:lpstr>
      <vt:lpstr> 1. They inscribed the memorial with the soldiers' names.    2.  The original inscription in the back of the book was faded.   </vt:lpstr>
      <vt:lpstr> 1. They inscribed the memorial with the soldiers' names.    2.  The original inscription in the back of the book was faded.   </vt:lpstr>
      <vt:lpstr>We are etymologists!  www.etymonline.com</vt:lpstr>
      <vt:lpstr>Add the meaning of inscribe/inscription to your personal dictionary.  What do you think the prefix means/does?</vt:lpstr>
      <vt:lpstr>Authentic Context</vt:lpstr>
      <vt:lpstr>from Amy Tan’s Joy Luck Club  Excerpted from myPerspectives ELA Textbook</vt:lpstr>
      <vt:lpstr>Add the meaning of script to your personal dictionary.</vt:lpstr>
      <vt:lpstr>from Amy Tan’s Joy Luck Club  Excerpted from myPerspectives ELA Textbook</vt:lpstr>
      <vt:lpstr>The contents of this presentation were developed under a State Personnel Development Grant (SPDG) from the US Department of Education (CALI/Award #H323A170011), Project Officer, Latisha.Putney@ed.gov. However, the contents of this presentation do not necessarily represent the policy of the US Department of Education and no assumption of endorsement by the Federal government should be made.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Root Word:  Bene</dc:title>
  <dc:creator>Lindsay Young</dc:creator>
  <cp:lastModifiedBy>alan w</cp:lastModifiedBy>
  <cp:revision>167</cp:revision>
  <dcterms:created xsi:type="dcterms:W3CDTF">2015-12-04T18:26:39Z</dcterms:created>
  <dcterms:modified xsi:type="dcterms:W3CDTF">2020-10-12T20:10:15Z</dcterms:modified>
</cp:coreProperties>
</file>