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6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8A2FD-BFF5-9745-923A-7B2B51FEA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MIR Final Project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579532-7234-D847-BF10-304B04E3E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105022204 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吳大均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85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61F2F-B66A-994F-A643-4949A88D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EDM </a:t>
            </a:r>
            <a:r>
              <a:rPr kumimoji="1" lang="zh-CN" altLang="en-US" dirty="0"/>
              <a:t>副歌音樂架構分析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3A2A8B-37DC-CF4E-B6E5-2ED8EB5B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2400" dirty="0"/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80018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40A17-20A1-6946-8306-EA997747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Pre-Processing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FC9453-8CAC-B143-ACD7-DD027586A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Get Tempo </a:t>
            </a:r>
          </a:p>
          <a:p>
            <a:r>
              <a:rPr kumimoji="1" lang="en-US" altLang="zh-TW" sz="2400" dirty="0"/>
              <a:t>Cut Beat</a:t>
            </a:r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302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46BA3-FD28-7643-B14C-ABD22F7E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Feature Extraction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AED9F4-0057-F140-9414-3F84D250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 err="1"/>
              <a:t>Chomagram</a:t>
            </a:r>
            <a:endParaRPr kumimoji="1" lang="en-US" altLang="zh-TW" sz="2400" dirty="0"/>
          </a:p>
          <a:p>
            <a:r>
              <a:rPr kumimoji="1" lang="en-US" altLang="zh-TW" sz="2400" dirty="0"/>
              <a:t>FFT</a:t>
            </a:r>
          </a:p>
          <a:p>
            <a:r>
              <a:rPr kumimoji="1" lang="en-US" altLang="zh-TW" sz="2400" dirty="0"/>
              <a:t>…</a:t>
            </a:r>
          </a:p>
          <a:p>
            <a:endParaRPr kumimoji="1" lang="en-US" altLang="zh-TW" sz="2400" dirty="0"/>
          </a:p>
          <a:p>
            <a:r>
              <a:rPr lang="en" altLang="zh-TW" sz="2400" dirty="0"/>
              <a:t>Spectral Centroid</a:t>
            </a:r>
            <a:endParaRPr kumimoji="1" lang="en-US" altLang="zh-TW" sz="24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78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B7E5A-5718-9142-A682-E7B849C2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Beat SSM Matrix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66D524-3275-AC49-8EAA-5F5EC5D8F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8765" y="0"/>
            <a:ext cx="6443235" cy="6858000"/>
          </a:xfrm>
        </p:spPr>
      </p:pic>
    </p:spTree>
    <p:extLst>
      <p:ext uri="{BB962C8B-B14F-4D97-AF65-F5344CB8AC3E}">
        <p14:creationId xmlns:p14="http://schemas.microsoft.com/office/powerpoint/2010/main" val="356063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627C8-66B5-2548-9C9B-72D25CBC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767344" cy="1010856"/>
          </a:xfrm>
        </p:spPr>
        <p:txBody>
          <a:bodyPr/>
          <a:lstStyle/>
          <a:p>
            <a:r>
              <a:rPr kumimoji="1" lang="en-US" altLang="zh-TW" dirty="0"/>
              <a:t>Cluster Beat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88CCC3-D09D-F448-B989-0EF57A0CE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315" y="0"/>
            <a:ext cx="7022685" cy="6858000"/>
          </a:xfrm>
        </p:spPr>
      </p:pic>
    </p:spTree>
    <p:extLst>
      <p:ext uri="{BB962C8B-B14F-4D97-AF65-F5344CB8AC3E}">
        <p14:creationId xmlns:p14="http://schemas.microsoft.com/office/powerpoint/2010/main" val="20928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5BBC99AC-3A3A-0345-B050-DFAE9053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322929" cy="1288648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Cluster Meaning </a:t>
            </a:r>
            <a:br>
              <a:rPr kumimoji="1" lang="en-US" altLang="zh-TW" dirty="0"/>
            </a:br>
            <a:br>
              <a:rPr kumimoji="1" lang="en-US" altLang="zh-TW" dirty="0"/>
            </a:br>
            <a:br>
              <a:rPr kumimoji="1" lang="en-US" altLang="zh-TW" dirty="0"/>
            </a:br>
            <a:endParaRPr kumimoji="1" lang="zh-TW" altLang="en-US" sz="2400" dirty="0">
              <a:solidFill>
                <a:srgbClr val="00B0F0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88CCC3-D09D-F448-B989-0EF57A0CE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0734" y="-9073"/>
            <a:ext cx="7041266" cy="6876145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786B2F0-E808-0A4D-8D2C-CF77332B0A72}"/>
              </a:ext>
            </a:extLst>
          </p:cNvPr>
          <p:cNvSpPr/>
          <p:nvPr/>
        </p:nvSpPr>
        <p:spPr>
          <a:xfrm>
            <a:off x="6678590" y="1469984"/>
            <a:ext cx="798655" cy="77550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DEEA5A-7D2E-2845-96EE-7797378F888C}"/>
              </a:ext>
            </a:extLst>
          </p:cNvPr>
          <p:cNvSpPr/>
          <p:nvPr/>
        </p:nvSpPr>
        <p:spPr>
          <a:xfrm>
            <a:off x="9250099" y="4018344"/>
            <a:ext cx="1491207" cy="13986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F1F066-A3B5-F842-A9F9-B3C29B7460B3}"/>
              </a:ext>
            </a:extLst>
          </p:cNvPr>
          <p:cNvSpPr/>
          <p:nvPr/>
        </p:nvSpPr>
        <p:spPr>
          <a:xfrm>
            <a:off x="7477246" y="2245488"/>
            <a:ext cx="1111170" cy="10880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D93687-BEDB-2F4C-BF31-ACE12CE372E3}"/>
              </a:ext>
            </a:extLst>
          </p:cNvPr>
          <p:cNvSpPr/>
          <p:nvPr/>
        </p:nvSpPr>
        <p:spPr>
          <a:xfrm>
            <a:off x="8619279" y="3384630"/>
            <a:ext cx="630820" cy="63371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CB41F0-F908-FA45-8017-1DB51FD936E4}"/>
              </a:ext>
            </a:extLst>
          </p:cNvPr>
          <p:cNvSpPr/>
          <p:nvPr/>
        </p:nvSpPr>
        <p:spPr>
          <a:xfrm>
            <a:off x="10741306" y="5416952"/>
            <a:ext cx="1111170" cy="112274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883FF2D-B96C-CD4F-8287-05297316E3DE}"/>
              </a:ext>
            </a:extLst>
          </p:cNvPr>
          <p:cNvSpPr txBox="1">
            <a:spLocks/>
          </p:cNvSpPr>
          <p:nvPr/>
        </p:nvSpPr>
        <p:spPr>
          <a:xfrm>
            <a:off x="653431" y="1761100"/>
            <a:ext cx="415777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400" dirty="0">
                <a:solidFill>
                  <a:schemeClr val="accent1"/>
                </a:solidFill>
              </a:rPr>
              <a:t>Main Element</a:t>
            </a:r>
          </a:p>
          <a:p>
            <a:r>
              <a:rPr kumimoji="1" lang="en-US" altLang="zh-TW" sz="2400" dirty="0">
                <a:solidFill>
                  <a:srgbClr val="00B0F0"/>
                </a:solidFill>
              </a:rPr>
              <a:t>Fill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829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6019F-E7C3-D54B-9D54-42F929C6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 (Analyze 32beat For Demo)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628E940-2222-564C-8EF3-54E931640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353679"/>
              </p:ext>
            </p:extLst>
          </p:nvPr>
        </p:nvGraphicFramePr>
        <p:xfrm>
          <a:off x="677863" y="2160587"/>
          <a:ext cx="10283360" cy="276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420">
                  <a:extLst>
                    <a:ext uri="{9D8B030D-6E8A-4147-A177-3AD203B41FA5}">
                      <a16:colId xmlns:a16="http://schemas.microsoft.com/office/drawing/2014/main" val="3703867899"/>
                    </a:ext>
                  </a:extLst>
                </a:gridCol>
                <a:gridCol w="1285420">
                  <a:extLst>
                    <a:ext uri="{9D8B030D-6E8A-4147-A177-3AD203B41FA5}">
                      <a16:colId xmlns:a16="http://schemas.microsoft.com/office/drawing/2014/main" val="2415311909"/>
                    </a:ext>
                  </a:extLst>
                </a:gridCol>
                <a:gridCol w="1285420">
                  <a:extLst>
                    <a:ext uri="{9D8B030D-6E8A-4147-A177-3AD203B41FA5}">
                      <a16:colId xmlns:a16="http://schemas.microsoft.com/office/drawing/2014/main" val="101684866"/>
                    </a:ext>
                  </a:extLst>
                </a:gridCol>
                <a:gridCol w="1285420">
                  <a:extLst>
                    <a:ext uri="{9D8B030D-6E8A-4147-A177-3AD203B41FA5}">
                      <a16:colId xmlns:a16="http://schemas.microsoft.com/office/drawing/2014/main" val="2645192167"/>
                    </a:ext>
                  </a:extLst>
                </a:gridCol>
                <a:gridCol w="1285420">
                  <a:extLst>
                    <a:ext uri="{9D8B030D-6E8A-4147-A177-3AD203B41FA5}">
                      <a16:colId xmlns:a16="http://schemas.microsoft.com/office/drawing/2014/main" val="2634693803"/>
                    </a:ext>
                  </a:extLst>
                </a:gridCol>
                <a:gridCol w="1285420">
                  <a:extLst>
                    <a:ext uri="{9D8B030D-6E8A-4147-A177-3AD203B41FA5}">
                      <a16:colId xmlns:a16="http://schemas.microsoft.com/office/drawing/2014/main" val="2883514731"/>
                    </a:ext>
                  </a:extLst>
                </a:gridCol>
                <a:gridCol w="1285420">
                  <a:extLst>
                    <a:ext uri="{9D8B030D-6E8A-4147-A177-3AD203B41FA5}">
                      <a16:colId xmlns:a16="http://schemas.microsoft.com/office/drawing/2014/main" val="3443347590"/>
                    </a:ext>
                  </a:extLst>
                </a:gridCol>
                <a:gridCol w="1285420">
                  <a:extLst>
                    <a:ext uri="{9D8B030D-6E8A-4147-A177-3AD203B41FA5}">
                      <a16:colId xmlns:a16="http://schemas.microsoft.com/office/drawing/2014/main" val="3149627381"/>
                    </a:ext>
                  </a:extLst>
                </a:gridCol>
              </a:tblGrid>
              <a:tr h="691754"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zh-TW" altLang="en-US" b="0" cap="none" spc="0" dirty="0">
                        <a:ln w="0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22446"/>
                  </a:ext>
                </a:extLst>
              </a:tr>
              <a:tr h="691754"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408772"/>
                  </a:ext>
                </a:extLst>
              </a:tr>
              <a:tr h="691754"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23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760923"/>
                  </a:ext>
                </a:extLst>
              </a:tr>
              <a:tr h="691754"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24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25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26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27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28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29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30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31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77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00214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75</Words>
  <Application>Microsoft Macintosh PowerPoint</Application>
  <PresentationFormat>寬螢幕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</vt:lpstr>
      <vt:lpstr>Arial</vt:lpstr>
      <vt:lpstr>Trebuchet MS</vt:lpstr>
      <vt:lpstr>Wingdings 3</vt:lpstr>
      <vt:lpstr>多面向</vt:lpstr>
      <vt:lpstr>MIR Final Project</vt:lpstr>
      <vt:lpstr>EDM 副歌音樂架構分析</vt:lpstr>
      <vt:lpstr>Pre-Processing</vt:lpstr>
      <vt:lpstr>Feature Extraction</vt:lpstr>
      <vt:lpstr>Beat SSM Matrix</vt:lpstr>
      <vt:lpstr>Cluster Beat</vt:lpstr>
      <vt:lpstr>Cluster Meaning    </vt:lpstr>
      <vt:lpstr>Result (Analyze 32beat For Demo)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 Final Project</dc:title>
  <dc:creator>Microsoft Office User</dc:creator>
  <cp:lastModifiedBy>Microsoft Office User</cp:lastModifiedBy>
  <cp:revision>13</cp:revision>
  <dcterms:created xsi:type="dcterms:W3CDTF">2019-06-13T02:46:14Z</dcterms:created>
  <dcterms:modified xsi:type="dcterms:W3CDTF">2019-06-13T08:44:28Z</dcterms:modified>
</cp:coreProperties>
</file>