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77" autoAdjust="0"/>
    <p:restoredTop sz="91024" autoAdjust="0"/>
  </p:normalViewPr>
  <p:slideViewPr>
    <p:cSldViewPr snapToGrid="0">
      <p:cViewPr varScale="1">
        <p:scale>
          <a:sx n="75" d="100"/>
          <a:sy n="75" d="100"/>
        </p:scale>
        <p:origin x="52" y="4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ešvindr" userId="a31ab96f3e212ca3" providerId="LiveId" clId="{557CD0FF-40E4-4393-B028-39955C1DBB93}"/>
    <pc:docChg chg="custSel modSld">
      <pc:chgData name="David Gešvindr" userId="a31ab96f3e212ca3" providerId="LiveId" clId="{557CD0FF-40E4-4393-B028-39955C1DBB93}" dt="2020-09-29T14:09:54.147" v="5" actId="22"/>
      <pc:docMkLst>
        <pc:docMk/>
      </pc:docMkLst>
      <pc:sldChg chg="addSp delSp mod">
        <pc:chgData name="David Gešvindr" userId="a31ab96f3e212ca3" providerId="LiveId" clId="{557CD0FF-40E4-4393-B028-39955C1DBB93}" dt="2020-09-29T14:09:54.147" v="5" actId="22"/>
        <pc:sldMkLst>
          <pc:docMk/>
          <pc:sldMk cId="2016128957" sldId="258"/>
        </pc:sldMkLst>
        <pc:picChg chg="add">
          <ac:chgData name="David Gešvindr" userId="a31ab96f3e212ca3" providerId="LiveId" clId="{557CD0FF-40E4-4393-B028-39955C1DBB93}" dt="2020-09-29T14:09:54.147" v="5" actId="22"/>
          <ac:picMkLst>
            <pc:docMk/>
            <pc:sldMk cId="2016128957" sldId="258"/>
            <ac:picMk id="2" creationId="{9AE7FD53-3A6A-44C7-AAA1-82CBCBA09F28}"/>
          </ac:picMkLst>
        </pc:picChg>
        <pc:picChg chg="del">
          <ac:chgData name="David Gešvindr" userId="a31ab96f3e212ca3" providerId="LiveId" clId="{557CD0FF-40E4-4393-B028-39955C1DBB93}" dt="2020-09-29T14:09:53.828" v="4" actId="478"/>
          <ac:picMkLst>
            <pc:docMk/>
            <pc:sldMk cId="2016128957" sldId="258"/>
            <ac:picMk id="4" creationId="{00000000-0000-0000-0000-000000000000}"/>
          </ac:picMkLst>
        </pc:picChg>
      </pc:sldChg>
      <pc:sldChg chg="addSp delSp mod">
        <pc:chgData name="David Gešvindr" userId="a31ab96f3e212ca3" providerId="LiveId" clId="{557CD0FF-40E4-4393-B028-39955C1DBB93}" dt="2020-09-29T14:02:15.014" v="3" actId="22"/>
        <pc:sldMkLst>
          <pc:docMk/>
          <pc:sldMk cId="2135703728" sldId="259"/>
        </pc:sldMkLst>
        <pc:picChg chg="add del">
          <ac:chgData name="David Gešvindr" userId="a31ab96f3e212ca3" providerId="LiveId" clId="{557CD0FF-40E4-4393-B028-39955C1DBB93}" dt="2020-09-29T14:02:12.300" v="1" actId="478"/>
          <ac:picMkLst>
            <pc:docMk/>
            <pc:sldMk cId="2135703728" sldId="259"/>
            <ac:picMk id="4" creationId="{2D628FD8-2D95-4883-AEBF-B827FC361EAD}"/>
          </ac:picMkLst>
        </pc:picChg>
        <pc:picChg chg="del">
          <ac:chgData name="David Gešvindr" userId="a31ab96f3e212ca3" providerId="LiveId" clId="{557CD0FF-40E4-4393-B028-39955C1DBB93}" dt="2020-09-29T14:02:14.504" v="2" actId="478"/>
          <ac:picMkLst>
            <pc:docMk/>
            <pc:sldMk cId="2135703728" sldId="259"/>
            <ac:picMk id="6" creationId="{00000000-0000-0000-0000-000000000000}"/>
          </ac:picMkLst>
        </pc:picChg>
        <pc:picChg chg="add">
          <ac:chgData name="David Gešvindr" userId="a31ab96f3e212ca3" providerId="LiveId" clId="{557CD0FF-40E4-4393-B028-39955C1DBB93}" dt="2020-09-29T14:02:15.014" v="3" actId="22"/>
          <ac:picMkLst>
            <pc:docMk/>
            <pc:sldMk cId="2135703728" sldId="259"/>
            <ac:picMk id="8" creationId="{6E49B891-5960-438C-A785-D4337BA85D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11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n.Krivanek@wug.cz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uget.org/packages/Microsoft.Build.Template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n.Krivanek@wug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project-sdk/msbuild-props#analysislevel" TargetMode="External"/><Relationship Id="rId2" Type="http://schemas.openxmlformats.org/officeDocument/2006/relationships/hyperlink" Target="https://learn.microsoft.com/en-us/dotnet/fundamentals/code-analysis/overview?tabs=net-6#enabled-rule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roslyn-sdk/tutorials/how-to-write-csharp-analyzer-code-fi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sbuild/blob/main/documentation/wiki/Providing-Binary-Logs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sbuild/blob/main/documentation/specs/BuildCheck/Codes.md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sbuild/blob/main/documentation/specs/BuildCheck/BuildCheck.md#sample-configurat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.NET Analyzers</a:t>
            </a:r>
            <a:endParaRPr lang="cs-CZ" sz="5400" dirty="0"/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Jan K</a:t>
            </a:r>
            <a:r>
              <a:rPr lang="cs-CZ" b="1" dirty="0" err="1"/>
              <a:t>řivánek</a:t>
            </a:r>
            <a:endParaRPr lang="cs-CZ" b="1" dirty="0"/>
          </a:p>
          <a:p>
            <a:r>
              <a:rPr lang="cs-CZ" sz="2000" dirty="0"/>
              <a:t>Microsoft</a:t>
            </a:r>
          </a:p>
          <a:p>
            <a:r>
              <a:rPr lang="cs-CZ" dirty="0">
                <a:hlinkClick r:id="rId3"/>
              </a:rPr>
              <a:t>Jan.Krivanek</a:t>
            </a:r>
            <a:r>
              <a:rPr lang="cs-CZ" sz="2000" dirty="0">
                <a:hlinkClick r:id="rId3"/>
              </a:rPr>
              <a:t>@microsoft.com</a:t>
            </a:r>
            <a:endParaRPr lang="en-US" dirty="0"/>
          </a:p>
        </p:txBody>
      </p:sp>
      <p:pic>
        <p:nvPicPr>
          <p:cNvPr id="5" name="Picture 4" descr="A cartoon character holding a hammer&#10;&#10;Description automatically generated">
            <a:extLst>
              <a:ext uri="{FF2B5EF4-FFF2-40B4-BE49-F238E27FC236}">
                <a16:creationId xmlns:a16="http://schemas.microsoft.com/office/drawing/2014/main" id="{A20F078C-BB49-10AE-40BB-656D5F5565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09" y="143933"/>
            <a:ext cx="8892915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MSBuild </a:t>
            </a:r>
            <a:r>
              <a:rPr lang="cs-CZ" dirty="0" err="1"/>
              <a:t>BuildCheck</a:t>
            </a:r>
            <a:r>
              <a:rPr lang="en-US" dirty="0"/>
              <a:t> – custom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strike="sngStrike" dirty="0"/>
              <a:t>Tutorial</a:t>
            </a:r>
            <a:r>
              <a:rPr lang="en-US" dirty="0"/>
              <a:t>  - not yet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>
                <a:hlinkClick r:id="rId2"/>
              </a:rPr>
              <a:t>nuget.org/packages/</a:t>
            </a:r>
            <a:r>
              <a:rPr lang="en-US" dirty="0" err="1">
                <a:hlinkClick r:id="rId2"/>
              </a:rPr>
              <a:t>Microsoft.Build.Templates</a:t>
            </a:r>
            <a:endParaRPr lang="en-US" dirty="0"/>
          </a:p>
          <a:p>
            <a:pPr lvl="1"/>
            <a:r>
              <a:rPr lang="en-US" dirty="0"/>
              <a:t>Pack, Reference</a:t>
            </a:r>
            <a:endParaRPr lang="cs-CZ" dirty="0"/>
          </a:p>
        </p:txBody>
      </p:sp>
      <p:pic>
        <p:nvPicPr>
          <p:cNvPr id="3076" name="Picture 4" descr="Annoyed Smiley Pointing to a Timewatch">
            <a:extLst>
              <a:ext uri="{FF2B5EF4-FFF2-40B4-BE49-F238E27FC236}">
                <a16:creationId xmlns:a16="http://schemas.microsoft.com/office/drawing/2014/main" id="{04635E13-A7E8-9727-6D3D-F807CAD1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98" y="1412776"/>
            <a:ext cx="1220263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21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Questions</a:t>
            </a:r>
            <a:endParaRPr lang="cs-CZ" sz="60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Jan K</a:t>
            </a:r>
            <a:r>
              <a:rPr lang="cs-CZ" b="1" dirty="0" err="1"/>
              <a:t>řivánek</a:t>
            </a:r>
            <a:endParaRPr lang="cs-CZ" b="1" dirty="0"/>
          </a:p>
          <a:p>
            <a:r>
              <a:rPr lang="cs-CZ" sz="2000" dirty="0"/>
              <a:t>Microsoft</a:t>
            </a:r>
          </a:p>
          <a:p>
            <a:r>
              <a:rPr lang="cs-CZ" dirty="0">
                <a:hlinkClick r:id="rId3"/>
              </a:rPr>
              <a:t>Jan.Krivanek</a:t>
            </a:r>
            <a:r>
              <a:rPr lang="cs-CZ" sz="2000" dirty="0">
                <a:hlinkClick r:id="rId3"/>
              </a:rPr>
              <a:t>@microsoft.com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7FD53-3A6A-44C7-AAA1-82CBCBA09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6" y="5694209"/>
            <a:ext cx="386170" cy="3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Motiva</a:t>
            </a:r>
            <a:r>
              <a:rPr lang="en-US" dirty="0" err="1"/>
              <a:t>tion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1" y="1412776"/>
            <a:ext cx="5486400" cy="1792439"/>
          </a:xfrm>
        </p:spPr>
        <p:txBody>
          <a:bodyPr>
            <a:normAutofit/>
          </a:bodyPr>
          <a:lstStyle/>
          <a:p>
            <a:r>
              <a:rPr lang="en-US" dirty="0"/>
              <a:t>Cost of defects</a:t>
            </a: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ABF1E5-B188-3659-8453-B40C7890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9" y="3117772"/>
            <a:ext cx="3973531" cy="315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me: &quot;TEXT WALLS and WALLS of TEXT&quot; - All Templates - Meme-arsenal.com">
            <a:extLst>
              <a:ext uri="{FF2B5EF4-FFF2-40B4-BE49-F238E27FC236}">
                <a16:creationId xmlns:a16="http://schemas.microsoft.com/office/drawing/2014/main" id="{CA5E2072-40A5-4B30-C1B4-E7264E701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4"/>
          <a:stretch/>
        </p:blipFill>
        <p:spPr bwMode="auto">
          <a:xfrm>
            <a:off x="5993108" y="3117772"/>
            <a:ext cx="4748656" cy="313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914DBA56-7721-C92D-C696-5EF725CFEA99}"/>
              </a:ext>
            </a:extLst>
          </p:cNvPr>
          <p:cNvSpPr txBox="1">
            <a:spLocks/>
          </p:cNvSpPr>
          <p:nvPr/>
        </p:nvSpPr>
        <p:spPr>
          <a:xfrm>
            <a:off x="5724416" y="1418754"/>
            <a:ext cx="5617534" cy="27126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Segoe UI" panose="020B0502040204020203" pitchFamily="34" charset="0"/>
              <a:buChar char="−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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§"/>
              <a:defRPr sz="20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Complexity of the build process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Ink Free" panose="03080402000500000000" pitchFamily="66" charset="0"/>
              </a:rPr>
              <a:t>&gt; dotnet build /pp</a:t>
            </a:r>
            <a:endParaRPr lang="cs-CZ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r>
              <a:rPr lang="en-US" dirty="0"/>
              <a:t>Roslyn Analyzers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Configuration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Defaults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Custom Analyzers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Troubleshooting</a:t>
            </a:r>
          </a:p>
          <a:p>
            <a:pPr marL="378000" indent="-378000">
              <a:buFont typeface="+mj-lt"/>
              <a:buAutoNum type="arabicPeriod"/>
            </a:pPr>
            <a:r>
              <a:rPr lang="en-US" dirty="0"/>
              <a:t>MSBuild Checks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Configuration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Defaults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Custom Analyzers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Troubleshooting</a:t>
            </a:r>
          </a:p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pPr marL="514350" indent="-51435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98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analyzers – configuration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dirty="0" err="1"/>
              <a:t>editorconfig</a:t>
            </a:r>
            <a:r>
              <a:rPr lang="en-US" dirty="0"/>
              <a:t> (</a:t>
            </a:r>
            <a:r>
              <a:rPr lang="en-US" dirty="0" err="1"/>
              <a:t>sdk</a:t>
            </a:r>
            <a:r>
              <a:rPr lang="en-US" dirty="0"/>
              <a:t>/VS template)</a:t>
            </a:r>
          </a:p>
          <a:p>
            <a:pPr lvl="1"/>
            <a:r>
              <a:rPr lang="en-US" i="1" dirty="0" err="1"/>
              <a:t>dotnet_diagnostic.rule.severity</a:t>
            </a:r>
            <a:endParaRPr lang="en-US" i="1" dirty="0"/>
          </a:p>
          <a:p>
            <a:r>
              <a:rPr lang="en-US" dirty="0"/>
              <a:t>MSBuild knobs:</a:t>
            </a:r>
          </a:p>
          <a:p>
            <a:pPr lvl="1"/>
            <a:r>
              <a:rPr lang="cs-CZ" dirty="0" err="1"/>
              <a:t>TreatWarningsAsErrors</a:t>
            </a:r>
            <a:endParaRPr lang="en-US" dirty="0"/>
          </a:p>
          <a:p>
            <a:pPr lvl="1"/>
            <a:r>
              <a:rPr lang="en-US" dirty="0" err="1"/>
              <a:t>WarningsAsErrors</a:t>
            </a:r>
            <a:endParaRPr lang="en-US" dirty="0"/>
          </a:p>
          <a:p>
            <a:pPr lvl="1"/>
            <a:r>
              <a:rPr lang="cs-CZ" dirty="0" err="1"/>
              <a:t>WarningsNotAsErrors</a:t>
            </a:r>
            <a:endParaRPr lang="en-US" dirty="0"/>
          </a:p>
          <a:p>
            <a:pPr lvl="1"/>
            <a:r>
              <a:rPr lang="en-US" dirty="0" err="1"/>
              <a:t>NoWarn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217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analyzers – defaults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dirty="0"/>
              <a:t>Defaults: </a:t>
            </a:r>
            <a:r>
              <a:rPr lang="en-US" dirty="0">
                <a:hlinkClick r:id="rId2"/>
              </a:rPr>
              <a:t>Code Analysis - Enabled rules</a:t>
            </a:r>
            <a:endParaRPr lang="en-US" dirty="0"/>
          </a:p>
          <a:p>
            <a:r>
              <a:rPr lang="en-US" dirty="0">
                <a:hlinkClick r:id="rId3"/>
              </a:rPr>
              <a:t>AnalysisLevel</a:t>
            </a:r>
            <a:r>
              <a:rPr lang="en-US" dirty="0"/>
              <a:t> (vs </a:t>
            </a:r>
            <a:r>
              <a:rPr lang="en-US" dirty="0" err="1"/>
              <a:t>AnalysisMode</a:t>
            </a:r>
            <a:r>
              <a:rPr lang="en-US" dirty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484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analyzers – custom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dirty="0">
                <a:hlinkClick r:id="rId2"/>
              </a:rPr>
              <a:t>Tutorial</a:t>
            </a:r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Install VS extension development workload</a:t>
            </a:r>
          </a:p>
          <a:p>
            <a:pPr lvl="1"/>
            <a:r>
              <a:rPr lang="en-US" dirty="0"/>
              <a:t>Instantiate Analyzer with code fix template</a:t>
            </a:r>
          </a:p>
          <a:p>
            <a:pPr lvl="1"/>
            <a:r>
              <a:rPr lang="en-US" dirty="0"/>
              <a:t>Run through </a:t>
            </a:r>
            <a:r>
              <a:rPr lang="en-US" dirty="0" err="1"/>
              <a:t>vsix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Experiment with MSBuild knobs for diagnostic id</a:t>
            </a:r>
          </a:p>
          <a:p>
            <a:pPr lvl="1"/>
            <a:r>
              <a:rPr lang="en-US" dirty="0"/>
              <a:t>Build package, reference in sample project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214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analyzers – troubleshooting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dirty="0" err="1"/>
              <a:t>ReportAnalyzer</a:t>
            </a:r>
            <a:r>
              <a:rPr lang="en-US" dirty="0"/>
              <a:t> property       </a:t>
            </a:r>
            <a:r>
              <a:rPr lang="en-US" b="1" dirty="0">
                <a:latin typeface="Ink Free" panose="03080402000500000000" pitchFamily="66" charset="0"/>
              </a:rPr>
              <a:t>&gt; dotnet build /</a:t>
            </a:r>
            <a:r>
              <a:rPr lang="en-US" b="1" dirty="0" err="1">
                <a:latin typeface="Ink Free" panose="03080402000500000000" pitchFamily="66" charset="0"/>
              </a:rPr>
              <a:t>p:reportanalyzer</a:t>
            </a:r>
            <a:r>
              <a:rPr lang="en-US" b="1" dirty="0">
                <a:latin typeface="Ink Free" panose="03080402000500000000" pitchFamily="66" charset="0"/>
              </a:rPr>
              <a:t>=true</a:t>
            </a:r>
            <a:endParaRPr lang="cs-CZ" b="1" dirty="0">
              <a:latin typeface="Ink Free" panose="03080402000500000000" pitchFamily="66" charset="0"/>
            </a:endParaRPr>
          </a:p>
          <a:p>
            <a:r>
              <a:rPr lang="en-US" dirty="0">
                <a:hlinkClick r:id="rId2"/>
              </a:rPr>
              <a:t>MSBuild </a:t>
            </a:r>
            <a:r>
              <a:rPr lang="en-US" dirty="0" err="1">
                <a:hlinkClick r:id="rId2"/>
              </a:rPr>
              <a:t>binlog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333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MSBuild </a:t>
            </a:r>
            <a:r>
              <a:rPr lang="cs-CZ" dirty="0" err="1"/>
              <a:t>BuildCheck</a:t>
            </a:r>
            <a:r>
              <a:rPr lang="cs-CZ" dirty="0"/>
              <a:t> </a:t>
            </a:r>
            <a:r>
              <a:rPr lang="en-US" dirty="0"/>
              <a:t>– defaults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dirty="0"/>
              <a:t>Only SDK/CLI, only via explicit opt-in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4400" b="1" dirty="0">
                <a:latin typeface="Ink Free" panose="03080402000500000000" pitchFamily="66" charset="0"/>
              </a:rPr>
              <a:t>&gt; dotnet build </a:t>
            </a:r>
            <a:r>
              <a:rPr lang="en-US" sz="4400" b="1" u="sng" dirty="0">
                <a:latin typeface="Ink Free" panose="03080402000500000000" pitchFamily="66" charset="0"/>
              </a:rPr>
              <a:t>/check</a:t>
            </a:r>
          </a:p>
          <a:p>
            <a:pPr marL="0" indent="0">
              <a:buNone/>
            </a:pPr>
            <a:endParaRPr lang="en-US" sz="4000" b="1" u="sng" dirty="0">
              <a:latin typeface="Ink Free" panose="03080402000500000000" pitchFamily="66" charset="0"/>
            </a:endParaRPr>
          </a:p>
          <a:p>
            <a:r>
              <a:rPr lang="en-US" dirty="0"/>
              <a:t>Couple inbox rules: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MSBuild </a:t>
            </a:r>
            <a:r>
              <a:rPr lang="cs-CZ" dirty="0" err="1"/>
              <a:t>BuildCheck</a:t>
            </a:r>
            <a:r>
              <a:rPr lang="cs-CZ" dirty="0"/>
              <a:t> </a:t>
            </a:r>
            <a:r>
              <a:rPr lang="en-US" dirty="0"/>
              <a:t>– configuration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cs-CZ" dirty="0"/>
              <a:t>e</a:t>
            </a:r>
            <a:r>
              <a:rPr lang="en-US" dirty="0" err="1"/>
              <a:t>ditorconfig</a:t>
            </a:r>
            <a:r>
              <a:rPr lang="cs-CZ" dirty="0"/>
              <a:t> – </a:t>
            </a:r>
            <a:r>
              <a:rPr lang="cs-CZ" dirty="0">
                <a:hlinkClick r:id="rId2"/>
              </a:rPr>
              <a:t>documentation</a:t>
            </a:r>
            <a:endParaRPr lang="cs-CZ" dirty="0"/>
          </a:p>
          <a:p>
            <a:pPr lvl="1"/>
            <a:r>
              <a:rPr lang="en-US" i="1" dirty="0"/>
              <a:t>b</a:t>
            </a:r>
            <a:r>
              <a:rPr lang="cs-CZ" i="1" dirty="0" err="1"/>
              <a:t>uild</a:t>
            </a:r>
            <a:r>
              <a:rPr lang="en-US" i="1" dirty="0"/>
              <a:t>_</a:t>
            </a:r>
            <a:r>
              <a:rPr lang="cs-CZ" i="1" dirty="0" err="1"/>
              <a:t>check</a:t>
            </a:r>
            <a:r>
              <a:rPr lang="en-US" i="1" dirty="0"/>
              <a:t>.</a:t>
            </a:r>
            <a:r>
              <a:rPr lang="en-US" i="1" dirty="0" err="1"/>
              <a:t>rule.severity</a:t>
            </a:r>
            <a:endParaRPr lang="en-US" i="1" dirty="0"/>
          </a:p>
          <a:p>
            <a:r>
              <a:rPr lang="en-US" dirty="0"/>
              <a:t>MSBuild knobs:</a:t>
            </a:r>
          </a:p>
          <a:p>
            <a:pPr lvl="1"/>
            <a:r>
              <a:rPr lang="cs-CZ" b="1" dirty="0" err="1"/>
              <a:t>MSBuild</a:t>
            </a:r>
            <a:r>
              <a:rPr lang="cs-CZ" dirty="0" err="1"/>
              <a:t>TreatWarningsAsErrors</a:t>
            </a:r>
            <a:endParaRPr lang="en-US" dirty="0"/>
          </a:p>
          <a:p>
            <a:pPr lvl="1"/>
            <a:r>
              <a:rPr lang="cs-CZ" b="1" dirty="0"/>
              <a:t>MSBuild</a:t>
            </a:r>
            <a:r>
              <a:rPr lang="en-US" dirty="0" err="1"/>
              <a:t>WarningsAsErrors</a:t>
            </a:r>
            <a:endParaRPr lang="en-US" dirty="0"/>
          </a:p>
          <a:p>
            <a:pPr lvl="1"/>
            <a:r>
              <a:rPr lang="cs-CZ" b="1" dirty="0" err="1"/>
              <a:t>MSBuild</a:t>
            </a:r>
            <a:r>
              <a:rPr lang="cs-CZ" dirty="0" err="1"/>
              <a:t>WarningsNotAsErrors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94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</TotalTime>
  <Words>220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Ink Free</vt:lpstr>
      <vt:lpstr>Segoe UI</vt:lpstr>
      <vt:lpstr>Segoe UI Semibold</vt:lpstr>
      <vt:lpstr>Wingdings</vt:lpstr>
      <vt:lpstr>Gopas 1  (3 barvy)</vt:lpstr>
      <vt:lpstr>.NET Analyzers</vt:lpstr>
      <vt:lpstr>Motivation</vt:lpstr>
      <vt:lpstr>Agenda</vt:lpstr>
      <vt:lpstr>Roslyn analyzers – configuration</vt:lpstr>
      <vt:lpstr>Roslyn analyzers – defaults</vt:lpstr>
      <vt:lpstr>Roslyn analyzers – custom</vt:lpstr>
      <vt:lpstr>Roslyn analyzers – troubleshooting</vt:lpstr>
      <vt:lpstr>MSBuild BuildCheck – defaults</vt:lpstr>
      <vt:lpstr>MSBuild BuildCheck – configuration</vt:lpstr>
      <vt:lpstr>MSBuild BuildCheck – custom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 </dc:title>
  <cp:lastModifiedBy>Jan Krivanek</cp:lastModifiedBy>
  <cp:revision>201</cp:revision>
  <dcterms:created xsi:type="dcterms:W3CDTF">2014-11-11T15:45:29Z</dcterms:created>
  <dcterms:modified xsi:type="dcterms:W3CDTF">2024-09-04T19:29:06Z</dcterms:modified>
</cp:coreProperties>
</file>