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2" r:id="rId4"/>
    <p:sldId id="273" r:id="rId5"/>
    <p:sldId id="258" r:id="rId6"/>
    <p:sldId id="257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EC302-3210-4EAA-87FA-22F6AAD5E384}" v="18" dt="2024-02-13T16:38:38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rivanek" userId="c4f94821-3823-44c8-8a50-78b5ac9072ad" providerId="ADAL" clId="{0EEEC302-3210-4EAA-87FA-22F6AAD5E384}"/>
    <pc:docChg chg="undo custSel addSld delSld modSld addSection delSection">
      <pc:chgData name="Jan Krivanek" userId="c4f94821-3823-44c8-8a50-78b5ac9072ad" providerId="ADAL" clId="{0EEEC302-3210-4EAA-87FA-22F6AAD5E384}" dt="2024-02-16T11:26:20.459" v="2060" actId="20577"/>
      <pc:docMkLst>
        <pc:docMk/>
      </pc:docMkLst>
      <pc:sldChg chg="addSp delSp modSp new mod">
        <pc:chgData name="Jan Krivanek" userId="c4f94821-3823-44c8-8a50-78b5ac9072ad" providerId="ADAL" clId="{0EEEC302-3210-4EAA-87FA-22F6AAD5E384}" dt="2024-02-13T16:36:25.238" v="1499" actId="478"/>
        <pc:sldMkLst>
          <pc:docMk/>
          <pc:sldMk cId="2096648772" sldId="256"/>
        </pc:sldMkLst>
        <pc:spChg chg="mod">
          <ac:chgData name="Jan Krivanek" userId="c4f94821-3823-44c8-8a50-78b5ac9072ad" providerId="ADAL" clId="{0EEEC302-3210-4EAA-87FA-22F6AAD5E384}" dt="2024-02-13T13:24:09.226" v="23" actId="20577"/>
          <ac:spMkLst>
            <pc:docMk/>
            <pc:sldMk cId="2096648772" sldId="256"/>
            <ac:spMk id="2" creationId="{622E0419-7B9D-42DA-0B3C-E97D397F4F48}"/>
          </ac:spMkLst>
        </pc:spChg>
        <pc:spChg chg="add del">
          <ac:chgData name="Jan Krivanek" userId="c4f94821-3823-44c8-8a50-78b5ac9072ad" providerId="ADAL" clId="{0EEEC302-3210-4EAA-87FA-22F6AAD5E384}" dt="2024-02-13T16:36:25.238" v="1499" actId="478"/>
          <ac:spMkLst>
            <pc:docMk/>
            <pc:sldMk cId="2096648772" sldId="256"/>
            <ac:spMk id="5" creationId="{7BD849A8-641D-2E65-ED7A-C8B4689796AD}"/>
          </ac:spMkLst>
        </pc:spChg>
      </pc:sldChg>
      <pc:sldChg chg="new del">
        <pc:chgData name="Jan Krivanek" userId="c4f94821-3823-44c8-8a50-78b5ac9072ad" providerId="ADAL" clId="{0EEEC302-3210-4EAA-87FA-22F6AAD5E384}" dt="2024-02-13T13:24:34.753" v="25" actId="47"/>
        <pc:sldMkLst>
          <pc:docMk/>
          <pc:sldMk cId="3808624603" sldId="257"/>
        </pc:sldMkLst>
      </pc:sldChg>
      <pc:sldChg chg="addSp modSp new mod">
        <pc:chgData name="Jan Krivanek" userId="c4f94821-3823-44c8-8a50-78b5ac9072ad" providerId="ADAL" clId="{0EEEC302-3210-4EAA-87FA-22F6AAD5E384}" dt="2024-02-13T16:17:00.068" v="1134" actId="114"/>
        <pc:sldMkLst>
          <pc:docMk/>
          <pc:sldMk cId="4139833014" sldId="257"/>
        </pc:sldMkLst>
        <pc:spChg chg="mod">
          <ac:chgData name="Jan Krivanek" userId="c4f94821-3823-44c8-8a50-78b5ac9072ad" providerId="ADAL" clId="{0EEEC302-3210-4EAA-87FA-22F6AAD5E384}" dt="2024-02-13T15:33:34.058" v="534" actId="20577"/>
          <ac:spMkLst>
            <pc:docMk/>
            <pc:sldMk cId="4139833014" sldId="257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5:49:15.843" v="787" actId="113"/>
          <ac:spMkLst>
            <pc:docMk/>
            <pc:sldMk cId="4139833014" sldId="257"/>
            <ac:spMk id="3" creationId="{560FAECE-3109-C3C6-34CA-82C393496469}"/>
          </ac:spMkLst>
        </pc:spChg>
        <pc:spChg chg="add mod">
          <ac:chgData name="Jan Krivanek" userId="c4f94821-3823-44c8-8a50-78b5ac9072ad" providerId="ADAL" clId="{0EEEC302-3210-4EAA-87FA-22F6AAD5E384}" dt="2024-02-13T14:23:26.666" v="44" actId="6549"/>
          <ac:spMkLst>
            <pc:docMk/>
            <pc:sldMk cId="4139833014" sldId="257"/>
            <ac:spMk id="4" creationId="{516A24B5-BD48-6172-F4AB-99B4E5922E44}"/>
          </ac:spMkLst>
        </pc:spChg>
        <pc:spChg chg="add mod">
          <ac:chgData name="Jan Krivanek" userId="c4f94821-3823-44c8-8a50-78b5ac9072ad" providerId="ADAL" clId="{0EEEC302-3210-4EAA-87FA-22F6AAD5E384}" dt="2024-02-13T16:17:00.068" v="1134" actId="114"/>
          <ac:spMkLst>
            <pc:docMk/>
            <pc:sldMk cId="4139833014" sldId="257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16:17.578" v="1133" actId="20577"/>
        <pc:sldMkLst>
          <pc:docMk/>
          <pc:sldMk cId="3838599132" sldId="258"/>
        </pc:sldMkLst>
        <pc:spChg chg="mod">
          <ac:chgData name="Jan Krivanek" userId="c4f94821-3823-44c8-8a50-78b5ac9072ad" providerId="ADAL" clId="{0EEEC302-3210-4EAA-87FA-22F6AAD5E384}" dt="2024-02-13T15:06:48.343" v="164" actId="20577"/>
          <ac:spMkLst>
            <pc:docMk/>
            <pc:sldMk cId="3838599132" sldId="258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16:17.578" v="1133" actId="20577"/>
          <ac:spMkLst>
            <pc:docMk/>
            <pc:sldMk cId="3838599132" sldId="258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26:44.928" v="1156" actId="20577"/>
        <pc:sldMkLst>
          <pc:docMk/>
          <pc:sldMk cId="2728073121" sldId="259"/>
        </pc:sldMkLst>
        <pc:spChg chg="mod">
          <ac:chgData name="Jan Krivanek" userId="c4f94821-3823-44c8-8a50-78b5ac9072ad" providerId="ADAL" clId="{0EEEC302-3210-4EAA-87FA-22F6AAD5E384}" dt="2024-02-13T16:26:44.928" v="1156" actId="20577"/>
          <ac:spMkLst>
            <pc:docMk/>
            <pc:sldMk cId="2728073121" sldId="259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06.586" v="1135" actId="114"/>
          <ac:spMkLst>
            <pc:docMk/>
            <pc:sldMk cId="2728073121" sldId="259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6T11:26:20.459" v="2060" actId="20577"/>
        <pc:sldMkLst>
          <pc:docMk/>
          <pc:sldMk cId="2712381612" sldId="260"/>
        </pc:sldMkLst>
        <pc:spChg chg="mod">
          <ac:chgData name="Jan Krivanek" userId="c4f94821-3823-44c8-8a50-78b5ac9072ad" providerId="ADAL" clId="{0EEEC302-3210-4EAA-87FA-22F6AAD5E384}" dt="2024-02-16T11:26:20.459" v="2060" actId="20577"/>
          <ac:spMkLst>
            <pc:docMk/>
            <pc:sldMk cId="2712381612" sldId="260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11.161" v="1136" actId="114"/>
          <ac:spMkLst>
            <pc:docMk/>
            <pc:sldMk cId="2712381612" sldId="260"/>
            <ac:spMk id="5" creationId="{39E08754-7B35-B768-F42B-07E17006DE4C}"/>
          </ac:spMkLst>
        </pc:spChg>
      </pc:sldChg>
      <pc:sldChg chg="delSp modSp add mod">
        <pc:chgData name="Jan Krivanek" userId="c4f94821-3823-44c8-8a50-78b5ac9072ad" providerId="ADAL" clId="{0EEEC302-3210-4EAA-87FA-22F6AAD5E384}" dt="2024-02-13T15:23:53.534" v="511" actId="20577"/>
        <pc:sldMkLst>
          <pc:docMk/>
          <pc:sldMk cId="2668924580" sldId="261"/>
        </pc:sldMkLst>
        <pc:spChg chg="mod">
          <ac:chgData name="Jan Krivanek" userId="c4f94821-3823-44c8-8a50-78b5ac9072ad" providerId="ADAL" clId="{0EEEC302-3210-4EAA-87FA-22F6AAD5E384}" dt="2024-02-13T15:20:52.417" v="374" actId="20577"/>
          <ac:spMkLst>
            <pc:docMk/>
            <pc:sldMk cId="2668924580" sldId="261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5:23:53.534" v="511" actId="20577"/>
          <ac:spMkLst>
            <pc:docMk/>
            <pc:sldMk cId="2668924580" sldId="261"/>
            <ac:spMk id="3" creationId="{560FAECE-3109-C3C6-34CA-82C393496469}"/>
          </ac:spMkLst>
        </pc:spChg>
        <pc:spChg chg="del mod">
          <ac:chgData name="Jan Krivanek" userId="c4f94821-3823-44c8-8a50-78b5ac9072ad" providerId="ADAL" clId="{0EEEC302-3210-4EAA-87FA-22F6AAD5E384}" dt="2024-02-13T15:20:58.658" v="376" actId="478"/>
          <ac:spMkLst>
            <pc:docMk/>
            <pc:sldMk cId="2668924580" sldId="261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5:49:23.559" v="790" actId="113"/>
        <pc:sldMkLst>
          <pc:docMk/>
          <pc:sldMk cId="105673787" sldId="262"/>
        </pc:sldMkLst>
        <pc:spChg chg="mod">
          <ac:chgData name="Jan Krivanek" userId="c4f94821-3823-44c8-8a50-78b5ac9072ad" providerId="ADAL" clId="{0EEEC302-3210-4EAA-87FA-22F6AAD5E384}" dt="2024-02-13T15:49:23.559" v="790" actId="113"/>
          <ac:spMkLst>
            <pc:docMk/>
            <pc:sldMk cId="105673787" sldId="262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7:21.360" v="1138" actId="114"/>
        <pc:sldMkLst>
          <pc:docMk/>
          <pc:sldMk cId="1588105211" sldId="263"/>
        </pc:sldMkLst>
        <pc:spChg chg="mod">
          <ac:chgData name="Jan Krivanek" userId="c4f94821-3823-44c8-8a50-78b5ac9072ad" providerId="ADAL" clId="{0EEEC302-3210-4EAA-87FA-22F6AAD5E384}" dt="2024-02-13T15:49:25.526" v="791" actId="113"/>
          <ac:spMkLst>
            <pc:docMk/>
            <pc:sldMk cId="1588105211" sldId="263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21.360" v="1138" actId="114"/>
          <ac:spMkLst>
            <pc:docMk/>
            <pc:sldMk cId="1588105211" sldId="263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16:07.420" v="1127" actId="20577"/>
        <pc:sldMkLst>
          <pc:docMk/>
          <pc:sldMk cId="378014278" sldId="264"/>
        </pc:sldMkLst>
        <pc:spChg chg="mod">
          <ac:chgData name="Jan Krivanek" userId="c4f94821-3823-44c8-8a50-78b5ac9072ad" providerId="ADAL" clId="{0EEEC302-3210-4EAA-87FA-22F6AAD5E384}" dt="2024-02-13T16:16:07.420" v="1127" actId="20577"/>
          <ac:spMkLst>
            <pc:docMk/>
            <pc:sldMk cId="378014278" sldId="264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7:34.489" v="1139" actId="114"/>
        <pc:sldMkLst>
          <pc:docMk/>
          <pc:sldMk cId="3862963399" sldId="265"/>
        </pc:sldMkLst>
        <pc:spChg chg="mod">
          <ac:chgData name="Jan Krivanek" userId="c4f94821-3823-44c8-8a50-78b5ac9072ad" providerId="ADAL" clId="{0EEEC302-3210-4EAA-87FA-22F6AAD5E384}" dt="2024-02-13T16:07:08.958" v="900" actId="20577"/>
          <ac:spMkLst>
            <pc:docMk/>
            <pc:sldMk cId="3862963399" sldId="265"/>
            <ac:spMk id="3" creationId="{560FAECE-3109-C3C6-34CA-82C393496469}"/>
          </ac:spMkLst>
        </pc:spChg>
        <pc:spChg chg="mod">
          <ac:chgData name="Jan Krivanek" userId="c4f94821-3823-44c8-8a50-78b5ac9072ad" providerId="ADAL" clId="{0EEEC302-3210-4EAA-87FA-22F6AAD5E384}" dt="2024-02-13T16:17:34.489" v="1139" actId="114"/>
          <ac:spMkLst>
            <pc:docMk/>
            <pc:sldMk cId="3862963399" sldId="265"/>
            <ac:spMk id="5" creationId="{39E08754-7B35-B768-F42B-07E17006DE4C}"/>
          </ac:spMkLst>
        </pc:spChg>
      </pc:sldChg>
      <pc:sldChg chg="modSp add mod">
        <pc:chgData name="Jan Krivanek" userId="c4f94821-3823-44c8-8a50-78b5ac9072ad" providerId="ADAL" clId="{0EEEC302-3210-4EAA-87FA-22F6AAD5E384}" dt="2024-02-13T16:35:44.127" v="1496" actId="20577"/>
        <pc:sldMkLst>
          <pc:docMk/>
          <pc:sldMk cId="3234174834" sldId="266"/>
        </pc:sldMkLst>
        <pc:spChg chg="mod">
          <ac:chgData name="Jan Krivanek" userId="c4f94821-3823-44c8-8a50-78b5ac9072ad" providerId="ADAL" clId="{0EEEC302-3210-4EAA-87FA-22F6AAD5E384}" dt="2024-02-13T15:49:51.820" v="802" actId="20577"/>
          <ac:spMkLst>
            <pc:docMk/>
            <pc:sldMk cId="3234174834" sldId="266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35:44.127" v="1496" actId="20577"/>
          <ac:spMkLst>
            <pc:docMk/>
            <pc:sldMk cId="3234174834" sldId="266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10:55.403" v="1089" actId="6549"/>
        <pc:sldMkLst>
          <pc:docMk/>
          <pc:sldMk cId="2321334190" sldId="267"/>
        </pc:sldMkLst>
        <pc:spChg chg="mod">
          <ac:chgData name="Jan Krivanek" userId="c4f94821-3823-44c8-8a50-78b5ac9072ad" providerId="ADAL" clId="{0EEEC302-3210-4EAA-87FA-22F6AAD5E384}" dt="2024-02-13T16:10:55.403" v="1089" actId="6549"/>
          <ac:spMkLst>
            <pc:docMk/>
            <pc:sldMk cId="2321334190" sldId="267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34:58.424" v="1486" actId="6549"/>
        <pc:sldMkLst>
          <pc:docMk/>
          <pc:sldMk cId="134859399" sldId="268"/>
        </pc:sldMkLst>
        <pc:spChg chg="mod">
          <ac:chgData name="Jan Krivanek" userId="c4f94821-3823-44c8-8a50-78b5ac9072ad" providerId="ADAL" clId="{0EEEC302-3210-4EAA-87FA-22F6AAD5E384}" dt="2024-02-13T16:34:58.424" v="1486" actId="6549"/>
          <ac:spMkLst>
            <pc:docMk/>
            <pc:sldMk cId="134859399" sldId="268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6T11:25:17.410" v="2012" actId="114"/>
        <pc:sldMkLst>
          <pc:docMk/>
          <pc:sldMk cId="592482321" sldId="269"/>
        </pc:sldMkLst>
        <pc:spChg chg="mod">
          <ac:chgData name="Jan Krivanek" userId="c4f94821-3823-44c8-8a50-78b5ac9072ad" providerId="ADAL" clId="{0EEEC302-3210-4EAA-87FA-22F6AAD5E384}" dt="2024-02-16T11:25:17.410" v="2012" actId="114"/>
          <ac:spMkLst>
            <pc:docMk/>
            <pc:sldMk cId="592482321" sldId="269"/>
            <ac:spMk id="3" creationId="{560FAECE-3109-C3C6-34CA-82C393496469}"/>
          </ac:spMkLst>
        </pc:spChg>
      </pc:sldChg>
      <pc:sldChg chg="modSp add mod">
        <pc:chgData name="Jan Krivanek" userId="c4f94821-3823-44c8-8a50-78b5ac9072ad" providerId="ADAL" clId="{0EEEC302-3210-4EAA-87FA-22F6AAD5E384}" dt="2024-02-13T16:38:19.049" v="1605" actId="20577"/>
        <pc:sldMkLst>
          <pc:docMk/>
          <pc:sldMk cId="3845061626" sldId="270"/>
        </pc:sldMkLst>
        <pc:spChg chg="mod">
          <ac:chgData name="Jan Krivanek" userId="c4f94821-3823-44c8-8a50-78b5ac9072ad" providerId="ADAL" clId="{0EEEC302-3210-4EAA-87FA-22F6AAD5E384}" dt="2024-02-13T16:37:39.479" v="1513" actId="20577"/>
          <ac:spMkLst>
            <pc:docMk/>
            <pc:sldMk cId="3845061626" sldId="270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38:19.049" v="1605" actId="20577"/>
          <ac:spMkLst>
            <pc:docMk/>
            <pc:sldMk cId="3845061626" sldId="270"/>
            <ac:spMk id="3" creationId="{560FAECE-3109-C3C6-34CA-82C393496469}"/>
          </ac:spMkLst>
        </pc:spChg>
      </pc:sldChg>
      <pc:sldChg chg="add del">
        <pc:chgData name="Jan Krivanek" userId="c4f94821-3823-44c8-8a50-78b5ac9072ad" providerId="ADAL" clId="{0EEEC302-3210-4EAA-87FA-22F6AAD5E384}" dt="2024-02-13T16:36:16.238" v="1498" actId="47"/>
        <pc:sldMkLst>
          <pc:docMk/>
          <pc:sldMk cId="3915441986" sldId="270"/>
        </pc:sldMkLst>
      </pc:sldChg>
      <pc:sldChg chg="modSp add mod">
        <pc:chgData name="Jan Krivanek" userId="c4f94821-3823-44c8-8a50-78b5ac9072ad" providerId="ADAL" clId="{0EEEC302-3210-4EAA-87FA-22F6AAD5E384}" dt="2024-02-13T16:45:14.725" v="1959" actId="255"/>
        <pc:sldMkLst>
          <pc:docMk/>
          <pc:sldMk cId="936988386" sldId="271"/>
        </pc:sldMkLst>
        <pc:spChg chg="mod">
          <ac:chgData name="Jan Krivanek" userId="c4f94821-3823-44c8-8a50-78b5ac9072ad" providerId="ADAL" clId="{0EEEC302-3210-4EAA-87FA-22F6AAD5E384}" dt="2024-02-13T16:38:47.507" v="1619" actId="20577"/>
          <ac:spMkLst>
            <pc:docMk/>
            <pc:sldMk cId="936988386" sldId="271"/>
            <ac:spMk id="2" creationId="{B684B216-13C4-99D6-4085-33C99E1103C0}"/>
          </ac:spMkLst>
        </pc:spChg>
        <pc:spChg chg="mod">
          <ac:chgData name="Jan Krivanek" userId="c4f94821-3823-44c8-8a50-78b5ac9072ad" providerId="ADAL" clId="{0EEEC302-3210-4EAA-87FA-22F6AAD5E384}" dt="2024-02-13T16:45:14.725" v="1959" actId="255"/>
          <ac:spMkLst>
            <pc:docMk/>
            <pc:sldMk cId="936988386" sldId="271"/>
            <ac:spMk id="3" creationId="{560FAECE-3109-C3C6-34CA-82C393496469}"/>
          </ac:spMkLst>
        </pc:spChg>
      </pc:sldChg>
      <pc:sldMasterChg chg="addSldLayout">
        <pc:chgData name="Jan Krivanek" userId="c4f94821-3823-44c8-8a50-78b5ac9072ad" providerId="ADAL" clId="{0EEEC302-3210-4EAA-87FA-22F6AAD5E384}" dt="2024-02-13T13:23:57.923" v="0" actId="680"/>
        <pc:sldMasterMkLst>
          <pc:docMk/>
          <pc:sldMasterMk cId="272175488" sldId="2147483648"/>
        </pc:sldMasterMkLst>
        <pc:sldLayoutChg chg="add">
          <pc:chgData name="Jan Krivanek" userId="c4f94821-3823-44c8-8a50-78b5ac9072ad" providerId="ADAL" clId="{0EEEC302-3210-4EAA-87FA-22F6AAD5E384}" dt="2024-02-13T13:23:57.923" v="0" actId="680"/>
          <pc:sldLayoutMkLst>
            <pc:docMk/>
            <pc:sldMasterMk cId="272175488" sldId="2147483648"/>
            <pc:sldLayoutMk cId="372530912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3F34-223D-6822-83BC-6919F8B38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6D3C-2196-384E-2411-BEC40D5B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53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github.com/microsoft/MSBuildSdk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419-7B9D-42DA-0B3C-E97D397F4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</a:t>
            </a:r>
            <a:r>
              <a:rPr lang="en-US" dirty="0" err="1"/>
              <a:t>MSBuild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5E98-5E80-45F5-8A10-0C49A391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Scheduling unit, import unit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8810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MSBuild</a:t>
            </a:r>
            <a:r>
              <a:rPr lang="en-US" i="1" dirty="0"/>
              <a:t>]::</a:t>
            </a:r>
            <a:r>
              <a:rPr lang="en-US" i="1" dirty="0" err="1"/>
              <a:t>StableStringHash</a:t>
            </a:r>
            <a:r>
              <a:rPr lang="en-US" i="1" dirty="0"/>
              <a:t>(</a:t>
            </a:r>
            <a:br>
              <a:rPr lang="en-US" i="1" dirty="0"/>
            </a:br>
            <a:r>
              <a:rPr lang="en-US" i="1" dirty="0"/>
              <a:t>$(</a:t>
            </a:r>
            <a:r>
              <a:rPr lang="en-US" i="1" dirty="0" err="1"/>
              <a:t>TargetPath</a:t>
            </a:r>
            <a:r>
              <a:rPr lang="en-US" i="1" dirty="0"/>
              <a:t>))</a:t>
            </a:r>
            <a:br>
              <a:rPr lang="en-US" i="1" dirty="0"/>
            </a:br>
            <a:r>
              <a:rPr lang="en-US" i="1" dirty="0"/>
              <a:t>.</a:t>
            </a:r>
            <a:r>
              <a:rPr lang="en-US" i="1" dirty="0" err="1"/>
              <a:t>ToString</a:t>
            </a:r>
            <a:r>
              <a:rPr lang="en-US" i="1" dirty="0"/>
              <a:t>('X8’))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$([</a:t>
            </a:r>
            <a:r>
              <a:rPr lang="en-US" i="1" dirty="0" err="1"/>
              <a:t>System.DateTime</a:t>
            </a:r>
            <a:r>
              <a:rPr lang="en-US" i="1" dirty="0"/>
              <a:t>]::Now)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Imports, </a:t>
            </a:r>
            <a:r>
              <a:rPr lang="en-US" b="1" dirty="0" err="1"/>
              <a:t>Sdks</a:t>
            </a:r>
            <a:r>
              <a:rPr lang="en-US" b="1" dirty="0"/>
              <a:t>, .props, .targets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Sdk.props</a:t>
            </a:r>
            <a:r>
              <a:rPr lang="en-US" dirty="0"/>
              <a:t>, </a:t>
            </a:r>
            <a:r>
              <a:rPr lang="en-US" dirty="0" err="1"/>
              <a:t>Sdk.targets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Directory.Build.props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Directory.Build.targets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Nuget.g.props</a:t>
            </a:r>
            <a:r>
              <a:rPr lang="en-US" dirty="0"/>
              <a:t>, </a:t>
            </a:r>
            <a:r>
              <a:rPr lang="en-US" dirty="0" err="1"/>
              <a:t>nuget.g.targets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hlinkClick r:id="rId2" action="ppaction://hlinkfile"/>
              </a:rPr>
              <a:t>github.com/</a:t>
            </a:r>
            <a:r>
              <a:rPr lang="en-US" sz="2200" dirty="0" err="1">
                <a:hlinkClick r:id="rId2" action="ppaction://hlinkfile"/>
              </a:rPr>
              <a:t>microsoft</a:t>
            </a:r>
            <a:r>
              <a:rPr lang="en-US" sz="2200" dirty="0">
                <a:hlinkClick r:id="rId2" action="ppaction://hlinkfile"/>
              </a:rPr>
              <a:t>/</a:t>
            </a:r>
            <a:r>
              <a:rPr lang="en-US" sz="2200" dirty="0" err="1">
                <a:hlinkClick r:id="rId2" action="ppaction://hlinkfile"/>
              </a:rPr>
              <a:t>MSBuildSdks</a:t>
            </a:r>
            <a:endParaRPr lang="en-US" sz="2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6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Multitargeting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Environment, Global props, toolset props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Properties and imports via top down traversal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 definitions (2</a:t>
            </a:r>
            <a:r>
              <a:rPr lang="en-US" baseline="30000" dirty="0"/>
              <a:t>nd</a:t>
            </a:r>
            <a:r>
              <a:rPr lang="en-US" dirty="0"/>
              <a:t> top down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Items (3</a:t>
            </a:r>
            <a:r>
              <a:rPr lang="en-US" baseline="30000" dirty="0"/>
              <a:t>rd</a:t>
            </a:r>
            <a:r>
              <a:rPr lang="en-US" dirty="0"/>
              <a:t> traversal)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/>
              <a:t>UsingTask</a:t>
            </a:r>
            <a:r>
              <a:rPr lang="en-US" dirty="0"/>
              <a:t> elements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Target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Expansion order within 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- data boundaries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 dependencies discovered just-in-time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events (‘</a:t>
            </a:r>
            <a:r>
              <a:rPr lang="en-US" dirty="0" err="1"/>
              <a:t>BuildEventArgs</a:t>
            </a:r>
            <a:r>
              <a:rPr lang="en-US" dirty="0"/>
              <a:t>’) transferred to main node and dispatched in serial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t:Restore</a:t>
            </a:r>
            <a:r>
              <a:rPr lang="en-US" dirty="0"/>
              <a:t>, -restore, --no-restore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dotnet build </a:t>
            </a:r>
            <a:r>
              <a:rPr lang="en-US" dirty="0"/>
              <a:t>vs </a:t>
            </a:r>
            <a:r>
              <a:rPr lang="en-US" i="1" dirty="0"/>
              <a:t>msbuid.exe</a:t>
            </a:r>
            <a:r>
              <a:rPr lang="en-US" dirty="0"/>
              <a:t> (vs </a:t>
            </a:r>
            <a:r>
              <a:rPr lang="en-US" i="1" strike="sngStrike" dirty="0" err="1"/>
              <a:t>devenv</a:t>
            </a:r>
            <a:r>
              <a:rPr lang="en-US" i="1" strike="sngStrike" dirty="0"/>
              <a:t> /build</a:t>
            </a:r>
            <a:r>
              <a:rPr lang="en-US" dirty="0"/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 err="1"/>
              <a:t>Binlog</a:t>
            </a:r>
            <a:r>
              <a:rPr lang="en-US" dirty="0"/>
              <a:t>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Collecting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Contained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Embedded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Autoupdate</a:t>
            </a:r>
            <a:r>
              <a:rPr lang="en-US" dirty="0"/>
              <a:t> (</a:t>
            </a:r>
            <a:r>
              <a:rPr lang="en-US" dirty="0" err="1"/>
              <a:t>ClickOnce</a:t>
            </a:r>
            <a:r>
              <a:rPr lang="en-US" dirty="0"/>
              <a:t>), Forward compatible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ETW, </a:t>
            </a:r>
            <a:r>
              <a:rPr lang="en-US" dirty="0" err="1"/>
              <a:t>PerfView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perfview</a:t>
            </a:r>
            <a:r>
              <a:rPr lang="en-US" dirty="0"/>
              <a:t> collect 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NoGui</a:t>
            </a:r>
            <a:br>
              <a:rPr lang="en-US" dirty="0"/>
            </a:br>
            <a:r>
              <a:rPr lang="en-US" dirty="0"/>
              <a:t>	/Providers=*Microsoft-Build     // Collect </a:t>
            </a:r>
            <a:r>
              <a:rPr lang="en-US" dirty="0" err="1"/>
              <a:t>MSBuild</a:t>
            </a:r>
            <a:r>
              <a:rPr lang="en-US" dirty="0"/>
              <a:t> ETW events</a:t>
            </a:r>
            <a:br>
              <a:rPr lang="en-US" dirty="0"/>
            </a:br>
            <a:r>
              <a:rPr lang="en-US" dirty="0"/>
              <a:t>         /</a:t>
            </a:r>
            <a:r>
              <a:rPr lang="en-US" dirty="0" err="1"/>
              <a:t>threadTime</a:t>
            </a:r>
            <a:r>
              <a:rPr lang="en-US" dirty="0"/>
              <a:t>                                     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// Collect thread times (with stacks)</a:t>
            </a:r>
            <a:br>
              <a:rPr lang="en-US" dirty="0"/>
            </a:br>
            <a:r>
              <a:rPr lang="en-US" dirty="0"/>
              <a:t>	/BufferSize:8096                             // MB, in-memory buffer (I/O catching-up)</a:t>
            </a:r>
            <a:br>
              <a:rPr lang="en-US" dirty="0"/>
            </a:br>
            <a:r>
              <a:rPr lang="en-US" dirty="0"/>
              <a:t>	/CircularMB:8096                           // Max result file size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NoNGenRundown</a:t>
            </a:r>
            <a:r>
              <a:rPr lang="en-US" dirty="0"/>
              <a:t>                        // Skip symbols for NGEN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Merge:False</a:t>
            </a:r>
            <a:r>
              <a:rPr lang="en-US" dirty="0"/>
              <a:t>                                     // Symbols, Bins. Needed for export</a:t>
            </a: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DataFile</a:t>
            </a:r>
            <a:r>
              <a:rPr lang="en-US" dirty="0"/>
              <a:t>:&lt;name&gt;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00" i="1" dirty="0" err="1"/>
              <a:t>perfview</a:t>
            </a:r>
            <a:r>
              <a:rPr lang="en-US" sz="1100" i="1" dirty="0"/>
              <a:t> collect /</a:t>
            </a:r>
            <a:r>
              <a:rPr lang="en-US" sz="1100" i="1" dirty="0" err="1"/>
              <a:t>NoGui</a:t>
            </a:r>
            <a:r>
              <a:rPr lang="en-US" sz="1100" i="1" dirty="0"/>
              <a:t> /Providers=*Microsoft-Build /</a:t>
            </a:r>
            <a:r>
              <a:rPr lang="en-US" sz="1100" i="1" dirty="0" err="1"/>
              <a:t>threadTime</a:t>
            </a:r>
            <a:r>
              <a:rPr lang="en-US" sz="1100" i="1" dirty="0"/>
              <a:t> /BufferSize:8096 /CircularMB:8096 /</a:t>
            </a:r>
            <a:r>
              <a:rPr lang="en-US" sz="1100" i="1" dirty="0" err="1"/>
              <a:t>NoNGenRundown</a:t>
            </a:r>
            <a:r>
              <a:rPr lang="en-US" sz="1100" i="1" dirty="0"/>
              <a:t> /</a:t>
            </a:r>
            <a:r>
              <a:rPr lang="en-US" sz="1100" i="1" dirty="0" err="1"/>
              <a:t>Merge:False</a:t>
            </a:r>
            <a:r>
              <a:rPr lang="en-US" sz="1100" i="1" dirty="0"/>
              <a:t> /DataFile:example01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Terminology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Binlog</a:t>
            </a:r>
            <a:r>
              <a:rPr lang="en-US" dirty="0"/>
              <a:t> Viewer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ETW + </a:t>
            </a:r>
            <a:r>
              <a:rPr lang="en-US" dirty="0" err="1"/>
              <a:t>PerfView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1 – Targets ordering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2 – overbuild/</a:t>
            </a:r>
            <a:r>
              <a:rPr lang="en-US" dirty="0" err="1"/>
              <a:t>underbuild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3 – slow build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dotutils.net/</a:t>
            </a:r>
            <a:r>
              <a:rPr lang="en-US" sz="4800" dirty="0" err="1">
                <a:hlinkClick r:id="rId2"/>
              </a:rPr>
              <a:t>wug</a:t>
            </a:r>
            <a:r>
              <a:rPr lang="en-US" sz="4800" dirty="0">
                <a:hlinkClick r:id="rId2"/>
              </a:rPr>
              <a:t>-talk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242311-090E-2009-9EF9-97FA5AD3A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46" y="1891145"/>
            <a:ext cx="4980709" cy="45095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PM: Chet Husk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Tech Lead: Rainer Sigwald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Alina Mayorova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Farhad Alizada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Jan Krivanek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Ladi Prosek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Mariana Garces Dematte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AF42F6-9D5F-A831-1E0D-32178655155A}"/>
              </a:ext>
            </a:extLst>
          </p:cNvPr>
          <p:cNvSpPr txBox="1">
            <a:spLocks/>
          </p:cNvSpPr>
          <p:nvPr/>
        </p:nvSpPr>
        <p:spPr>
          <a:xfrm>
            <a:off x="6414656" y="3882737"/>
            <a:ext cx="4980709" cy="27812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Michal Pavlik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Roman Konecny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Surayya Husseyn 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Yuliia Kovalova</a:t>
            </a:r>
          </a:p>
        </p:txBody>
      </p:sp>
    </p:spTree>
    <p:extLst>
      <p:ext uri="{BB962C8B-B14F-4D97-AF65-F5344CB8AC3E}">
        <p14:creationId xmlns:p14="http://schemas.microsoft.com/office/powerpoint/2010/main" val="14775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Property/Item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Imports, </a:t>
            </a:r>
            <a:r>
              <a:rPr lang="en-US" dirty="0" err="1"/>
              <a:t>Sdks</a:t>
            </a:r>
            <a:r>
              <a:rPr lang="en-US" dirty="0"/>
              <a:t>, .props, .targets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$(Prop)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Env vars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/p[</a:t>
            </a:r>
            <a:r>
              <a:rPr lang="en-US" dirty="0" err="1"/>
              <a:t>roperty</a:t>
            </a:r>
            <a:r>
              <a:rPr lang="en-US" dirty="0"/>
              <a:t>]:&lt;name&gt;=&lt;value&gt;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Items, Metadata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@(Item-&gt;’%(metadata)’)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%(</a:t>
            </a:r>
            <a:r>
              <a:rPr lang="en-US" dirty="0" err="1"/>
              <a:t>Item.metadata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transformations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Targets,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Unit of execution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U2D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Coma vs semicolon, quotes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b="1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b="1" i="1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b="1" i="1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b="1" i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496292"/>
            <a:ext cx="4980709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==, !=, Exists, !Exists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E08754-7B35-B768-F42B-07E17006DE4C}"/>
              </a:ext>
            </a:extLst>
          </p:cNvPr>
          <p:cNvSpPr txBox="1">
            <a:spLocks/>
          </p:cNvSpPr>
          <p:nvPr/>
        </p:nvSpPr>
        <p:spPr>
          <a:xfrm>
            <a:off x="5777345" y="1364673"/>
            <a:ext cx="6414655" cy="53824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Sdk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Microsoft.NET.Sdk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Exe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OutputType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net8.0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TargetFramework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PropertyGroup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Include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Verify.Xunit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	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23.1.0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ItemGroup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ShowHash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Exexuted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$(Now)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Target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1120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-apple-system</vt:lpstr>
      <vt:lpstr>Arial</vt:lpstr>
      <vt:lpstr>Cascadia Mono</vt:lpstr>
      <vt:lpstr>Office Theme</vt:lpstr>
      <vt:lpstr>Troubleshooting MSBuild</vt:lpstr>
      <vt:lpstr>Agenda</vt:lpstr>
      <vt:lpstr>Materials</vt:lpstr>
      <vt:lpstr>The team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Concepts</vt:lpstr>
      <vt:lpstr>Concepts</vt:lpstr>
      <vt:lpstr>Concepts</vt:lpstr>
      <vt:lpstr>Concepts</vt:lpstr>
      <vt:lpstr>Binlog Viewer</vt:lpstr>
      <vt:lpstr>ETW, PerfView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MSBuild</dc:title>
  <dc:creator>Jan Krivanek</dc:creator>
  <cp:lastModifiedBy>Jan Krivanek</cp:lastModifiedBy>
  <cp:revision>10</cp:revision>
  <dcterms:created xsi:type="dcterms:W3CDTF">2024-02-13T13:23:54Z</dcterms:created>
  <dcterms:modified xsi:type="dcterms:W3CDTF">2024-03-03T16:43:13Z</dcterms:modified>
</cp:coreProperties>
</file>