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0" y="9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D9FC-A1AA-4252-A890-F7E09469C5B3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9FE9-B831-4DAF-BC4A-9626C3EEF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1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D9FC-A1AA-4252-A890-F7E09469C5B3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9FE9-B831-4DAF-BC4A-9626C3EEF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8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D9FC-A1AA-4252-A890-F7E09469C5B3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9FE9-B831-4DAF-BC4A-9626C3EEF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4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D9FC-A1AA-4252-A890-F7E09469C5B3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9FE9-B831-4DAF-BC4A-9626C3EEF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3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D9FC-A1AA-4252-A890-F7E09469C5B3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9FE9-B831-4DAF-BC4A-9626C3EEF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6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D9FC-A1AA-4252-A890-F7E09469C5B3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9FE9-B831-4DAF-BC4A-9626C3EEF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0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D9FC-A1AA-4252-A890-F7E09469C5B3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9FE9-B831-4DAF-BC4A-9626C3EEF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D9FC-A1AA-4252-A890-F7E09469C5B3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9FE9-B831-4DAF-BC4A-9626C3EEF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7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D9FC-A1AA-4252-A890-F7E09469C5B3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9FE9-B831-4DAF-BC4A-9626C3EEF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5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D9FC-A1AA-4252-A890-F7E09469C5B3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9FE9-B831-4DAF-BC4A-9626C3EEF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6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D9FC-A1AA-4252-A890-F7E09469C5B3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9FE9-B831-4DAF-BC4A-9626C3EEF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07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3D9FC-A1AA-4252-A890-F7E09469C5B3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19FE9-B831-4DAF-BC4A-9626C3EEF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2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83582" y="289840"/>
            <a:ext cx="11007404" cy="2539004"/>
            <a:chOff x="583582" y="289840"/>
            <a:chExt cx="11007404" cy="2539004"/>
          </a:xfrm>
        </p:grpSpPr>
        <p:sp>
          <p:nvSpPr>
            <p:cNvPr id="4" name="Rectangle 3"/>
            <p:cNvSpPr/>
            <p:nvPr/>
          </p:nvSpPr>
          <p:spPr>
            <a:xfrm>
              <a:off x="583582" y="289840"/>
              <a:ext cx="11007404" cy="1101078"/>
            </a:xfrm>
            <a:prstGeom prst="rect">
              <a:avLst/>
            </a:prstGeom>
            <a:noFill/>
            <a:ln w="635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56503" y="919730"/>
              <a:ext cx="23670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WebAssembly</a:t>
              </a:r>
              <a:r>
                <a:rPr lang="en-US" dirty="0" smtClean="0"/>
                <a:t> Memory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45465" y="705151"/>
              <a:ext cx="1313646" cy="489397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85752" y="705150"/>
              <a:ext cx="1313646" cy="489397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26039" y="705150"/>
              <a:ext cx="2438401" cy="489397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45465" y="359983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dirty="0" smtClean="0"/>
                <a:t> i32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85752" y="359983"/>
              <a:ext cx="628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r>
                <a:rPr lang="en-US" dirty="0" smtClean="0"/>
                <a:t> i32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26039" y="371267"/>
              <a:ext cx="1114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radius f64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45465" y="765182"/>
              <a:ext cx="860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 bytes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85752" y="775293"/>
              <a:ext cx="860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 bytes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26039" y="786577"/>
              <a:ext cx="860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r>
                <a:rPr lang="en-US" dirty="0" smtClean="0"/>
                <a:t> bytes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99398" y="1628515"/>
              <a:ext cx="259244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Public Class circle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Public x, y As Integer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Public radius As Double</a:t>
              </a:r>
            </a:p>
            <a:p>
              <a:r>
                <a:rPr lang="en-US" dirty="0" smtClean="0"/>
                <a:t>End Class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1545465" y="940155"/>
              <a:ext cx="0" cy="1017434"/>
            </a:xfrm>
            <a:prstGeom prst="straightConnector1">
              <a:avLst/>
            </a:prstGeom>
            <a:ln w="63500">
              <a:tailEnd type="triangle"/>
            </a:ln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24415" y="2043044"/>
              <a:ext cx="1265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MemoryPtr</a:t>
              </a:r>
              <a:endParaRPr lang="en-US" dirty="0"/>
            </a:p>
          </p:txBody>
        </p:sp>
      </p:grp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988931"/>
              </p:ext>
            </p:extLst>
          </p:nvPr>
        </p:nvGraphicFramePr>
        <p:xfrm>
          <a:off x="593350" y="3480970"/>
          <a:ext cx="11280970" cy="296672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3103562">
                  <a:extLst>
                    <a:ext uri="{9D8B030D-6E8A-4147-A177-3AD203B41FA5}">
                      <a16:colId xmlns:a16="http://schemas.microsoft.com/office/drawing/2014/main" val="885463929"/>
                    </a:ext>
                  </a:extLst>
                </a:gridCol>
                <a:gridCol w="3090254">
                  <a:extLst>
                    <a:ext uri="{9D8B030D-6E8A-4147-A177-3AD203B41FA5}">
                      <a16:colId xmlns:a16="http://schemas.microsoft.com/office/drawing/2014/main" val="1041866463"/>
                    </a:ext>
                  </a:extLst>
                </a:gridCol>
                <a:gridCol w="5087154">
                  <a:extLst>
                    <a:ext uri="{9D8B030D-6E8A-4147-A177-3AD203B41FA5}">
                      <a16:colId xmlns:a16="http://schemas.microsoft.com/office/drawing/2014/main" val="1534454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VB.NET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Pseudo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276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Dim </a:t>
                      </a:r>
                      <a:r>
                        <a:rPr lang="en-US" dirty="0" err="1" smtClean="0"/>
                        <a:t>obj</a:t>
                      </a:r>
                      <a:r>
                        <a:rPr lang="en-US" dirty="0" smtClean="0"/>
                        <a:t> As New circle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Dim </a:t>
                      </a:r>
                      <a:r>
                        <a:rPr lang="en-US" dirty="0" err="1" smtClean="0"/>
                        <a:t>obj</a:t>
                      </a:r>
                      <a:r>
                        <a:rPr lang="en-US" dirty="0" smtClean="0"/>
                        <a:t> As i32 = </a:t>
                      </a:r>
                      <a:r>
                        <a:rPr lang="en-US" dirty="0" err="1" smtClean="0"/>
                        <a:t>MemoryPtr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</a:t>
                      </a:r>
                      <a:r>
                        <a:rPr lang="en-US" baseline="0" dirty="0" smtClean="0"/>
                        <a:t> new object is allocate new memory location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506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Obj.x</a:t>
                      </a:r>
                      <a:r>
                        <a:rPr lang="en-US" dirty="0" smtClean="0"/>
                        <a:t> =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Call i32.store(</a:t>
                      </a:r>
                      <a:r>
                        <a:rPr lang="en-US" dirty="0" err="1" smtClean="0"/>
                        <a:t>Obj</a:t>
                      </a:r>
                      <a:r>
                        <a:rPr lang="en-US" dirty="0" smtClean="0"/>
                        <a:t> + 0, 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field is write memory data with field</a:t>
                      </a:r>
                      <a:r>
                        <a:rPr lang="en-US" baseline="0" dirty="0" smtClean="0"/>
                        <a:t> offset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244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Obj.y</a:t>
                      </a:r>
                      <a:r>
                        <a:rPr lang="en-US" dirty="0" smtClean="0"/>
                        <a:t> =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Call i32.store(</a:t>
                      </a:r>
                      <a:r>
                        <a:rPr lang="en-US" dirty="0" err="1" smtClean="0"/>
                        <a:t>obj</a:t>
                      </a:r>
                      <a:r>
                        <a:rPr lang="en-US" dirty="0" smtClean="0"/>
                        <a:t> + 4, 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85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Obj.radius</a:t>
                      </a:r>
                      <a:r>
                        <a:rPr lang="en-US" dirty="0" smtClean="0"/>
                        <a:t> =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Call f64.store(</a:t>
                      </a:r>
                      <a:r>
                        <a:rPr lang="en-US" dirty="0" err="1" smtClean="0"/>
                        <a:t>obj</a:t>
                      </a:r>
                      <a:r>
                        <a:rPr lang="en-US" dirty="0" smtClean="0"/>
                        <a:t> + 4 + 4, 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588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Dim r = </a:t>
                      </a:r>
                      <a:r>
                        <a:rPr lang="en-US" dirty="0" err="1" smtClean="0"/>
                        <a:t>obj.radius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Dim r = f64.load(</a:t>
                      </a:r>
                      <a:r>
                        <a:rPr lang="en-US" dirty="0" err="1" smtClean="0"/>
                        <a:t>obj</a:t>
                      </a:r>
                      <a:r>
                        <a:rPr lang="en-US" dirty="0" smtClean="0"/>
                        <a:t> + 4 + 4)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field is load memory data with field offset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36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Dim assign As circle = </a:t>
                      </a:r>
                      <a:r>
                        <a:rPr lang="en-US" dirty="0" err="1" smtClean="0"/>
                        <a:t>obj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Dim assign As i32 = </a:t>
                      </a:r>
                      <a:r>
                        <a:rPr lang="en-US" dirty="0" err="1" smtClean="0"/>
                        <a:t>obj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 reference object is pass its memory pointer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407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Dim</a:t>
                      </a:r>
                      <a:r>
                        <a:rPr lang="en-US" baseline="0" dirty="0" smtClean="0"/>
                        <a:t> hash = </a:t>
                      </a:r>
                      <a:r>
                        <a:rPr lang="en-US" baseline="0" dirty="0" err="1" smtClean="0"/>
                        <a:t>obj.GetHashCode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Dim hash As i32 = </a:t>
                      </a:r>
                      <a:r>
                        <a:rPr lang="en-US" dirty="0" err="1" smtClean="0"/>
                        <a:t>obj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Hash code</a:t>
                      </a:r>
                      <a:r>
                        <a:rPr lang="en-US" baseline="0" dirty="0" smtClean="0"/>
                        <a:t> is the memory location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216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278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155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guigang xie</dc:creator>
  <cp:lastModifiedBy>guigang xie</cp:lastModifiedBy>
  <cp:revision>18</cp:revision>
  <dcterms:created xsi:type="dcterms:W3CDTF">2019-05-05T14:23:36Z</dcterms:created>
  <dcterms:modified xsi:type="dcterms:W3CDTF">2019-05-05T14:48:40Z</dcterms:modified>
</cp:coreProperties>
</file>