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E6A6-39FA-41C1-ACF6-69B9F1F409F6}" type="datetimeFigureOut">
              <a:rPr lang="nl-NL" smtClean="0"/>
              <a:t>18-10-2017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D4A4-A391-4C24-9115-089A5EB0B8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132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E6A6-39FA-41C1-ACF6-69B9F1F409F6}" type="datetimeFigureOut">
              <a:rPr lang="nl-NL" smtClean="0"/>
              <a:t>18-10-2017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D4A4-A391-4C24-9115-089A5EB0B8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985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E6A6-39FA-41C1-ACF6-69B9F1F409F6}" type="datetimeFigureOut">
              <a:rPr lang="nl-NL" smtClean="0"/>
              <a:t>18-10-2017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D4A4-A391-4C24-9115-089A5EB0B8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016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E6A6-39FA-41C1-ACF6-69B9F1F409F6}" type="datetimeFigureOut">
              <a:rPr lang="nl-NL" smtClean="0"/>
              <a:t>18-10-2017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D4A4-A391-4C24-9115-089A5EB0B8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063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E6A6-39FA-41C1-ACF6-69B9F1F409F6}" type="datetimeFigureOut">
              <a:rPr lang="nl-NL" smtClean="0"/>
              <a:t>18-10-2017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D4A4-A391-4C24-9115-089A5EB0B8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23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E6A6-39FA-41C1-ACF6-69B9F1F409F6}" type="datetimeFigureOut">
              <a:rPr lang="nl-NL" smtClean="0"/>
              <a:t>18-10-2017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D4A4-A391-4C24-9115-089A5EB0B8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474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E6A6-39FA-41C1-ACF6-69B9F1F409F6}" type="datetimeFigureOut">
              <a:rPr lang="nl-NL" smtClean="0"/>
              <a:t>18-10-2017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D4A4-A391-4C24-9115-089A5EB0B8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409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E6A6-39FA-41C1-ACF6-69B9F1F409F6}" type="datetimeFigureOut">
              <a:rPr lang="nl-NL" smtClean="0"/>
              <a:t>18-10-2017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D4A4-A391-4C24-9115-089A5EB0B8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590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E6A6-39FA-41C1-ACF6-69B9F1F409F6}" type="datetimeFigureOut">
              <a:rPr lang="nl-NL" smtClean="0"/>
              <a:t>18-10-2017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D4A4-A391-4C24-9115-089A5EB0B8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307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E6A6-39FA-41C1-ACF6-69B9F1F409F6}" type="datetimeFigureOut">
              <a:rPr lang="nl-NL" smtClean="0"/>
              <a:t>18-10-2017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D4A4-A391-4C24-9115-089A5EB0B8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42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E6A6-39FA-41C1-ACF6-69B9F1F409F6}" type="datetimeFigureOut">
              <a:rPr lang="nl-NL" smtClean="0"/>
              <a:t>18-10-2017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AD4A4-A391-4C24-9115-089A5EB0B8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906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9E6A6-39FA-41C1-ACF6-69B9F1F409F6}" type="datetimeFigureOut">
              <a:rPr lang="nl-NL" smtClean="0"/>
              <a:t>18-10-2017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AD4A4-A391-4C24-9115-089A5EB0B8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788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fbeelding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899" y="2225675"/>
            <a:ext cx="2209800" cy="218122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3"/>
          <a:srcRect l="5255" t="9205" r="4693" b="3923"/>
          <a:stretch/>
        </p:blipFill>
        <p:spPr>
          <a:xfrm>
            <a:off x="5600699" y="1562101"/>
            <a:ext cx="4064001" cy="3759200"/>
          </a:xfrm>
          <a:prstGeom prst="rect">
            <a:avLst/>
          </a:prstGeom>
        </p:spPr>
      </p:pic>
      <p:cxnSp>
        <p:nvCxnSpPr>
          <p:cNvPr id="11" name="Rechte verbindingslijn met pijl 10"/>
          <p:cNvCxnSpPr/>
          <p:nvPr/>
        </p:nvCxnSpPr>
        <p:spPr>
          <a:xfrm>
            <a:off x="3517900" y="4140200"/>
            <a:ext cx="2413000" cy="533400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3517900" y="4442767"/>
            <a:ext cx="187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 smtClean="0"/>
              <a:t>endpoint</a:t>
            </a:r>
            <a:r>
              <a:rPr lang="nl-NL" sz="1200" dirty="0" smtClean="0"/>
              <a:t> is </a:t>
            </a:r>
            <a:r>
              <a:rPr lang="nl-NL" sz="1200" dirty="0" err="1" smtClean="0"/>
              <a:t>the</a:t>
            </a:r>
            <a:r>
              <a:rPr lang="nl-NL" sz="1200" dirty="0" smtClean="0"/>
              <a:t> </a:t>
            </a:r>
            <a:r>
              <a:rPr lang="nl-NL" sz="1200" dirty="0" err="1" smtClean="0"/>
              <a:t>location</a:t>
            </a:r>
            <a:r>
              <a:rPr lang="nl-NL" sz="1200" dirty="0" smtClean="0"/>
              <a:t> of </a:t>
            </a:r>
            <a:r>
              <a:rPr lang="nl-NL" sz="1200" dirty="0" err="1" smtClean="0"/>
              <a:t>the</a:t>
            </a:r>
            <a:r>
              <a:rPr lang="nl-NL" sz="1200" dirty="0" smtClean="0"/>
              <a:t> </a:t>
            </a:r>
            <a:r>
              <a:rPr lang="nl-NL" sz="1200" b="1" dirty="0" err="1" smtClean="0"/>
              <a:t>repository</a:t>
            </a:r>
            <a:endParaRPr lang="nl-NL" sz="1200" b="1" dirty="0"/>
          </a:p>
        </p:txBody>
      </p:sp>
      <p:cxnSp>
        <p:nvCxnSpPr>
          <p:cNvPr id="15" name="Rechte verbindingslijn met pijl 14"/>
          <p:cNvCxnSpPr/>
          <p:nvPr/>
        </p:nvCxnSpPr>
        <p:spPr>
          <a:xfrm>
            <a:off x="3632199" y="3909368"/>
            <a:ext cx="3454401" cy="319732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vak 17"/>
          <p:cNvSpPr txBox="1"/>
          <p:nvPr/>
        </p:nvSpPr>
        <p:spPr>
          <a:xfrm>
            <a:off x="4254497" y="3500735"/>
            <a:ext cx="3035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Resources of type </a:t>
            </a:r>
            <a:r>
              <a:rPr lang="nl-NL" sz="1200" dirty="0" err="1" smtClean="0"/>
              <a:t>elmo:SparqlBackend</a:t>
            </a:r>
            <a:r>
              <a:rPr lang="nl-NL" sz="1200" dirty="0" smtClean="0"/>
              <a:t> map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the</a:t>
            </a:r>
            <a:r>
              <a:rPr lang="nl-NL" sz="1200" dirty="0" smtClean="0"/>
              <a:t> class </a:t>
            </a:r>
            <a:r>
              <a:rPr lang="nl-NL" sz="1200" b="1" dirty="0" err="1" smtClean="0"/>
              <a:t>SparqlBackend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174502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Afbeelding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90" y="1012824"/>
            <a:ext cx="3857625" cy="3800475"/>
          </a:xfrm>
          <a:prstGeom prst="rect">
            <a:avLst/>
          </a:prstGeom>
        </p:spPr>
      </p:pic>
      <p:pic>
        <p:nvPicPr>
          <p:cNvPr id="25" name="Afbeelding 24"/>
          <p:cNvPicPr>
            <a:picLocks noChangeAspect="1"/>
          </p:cNvPicPr>
          <p:nvPr/>
        </p:nvPicPr>
        <p:blipFill rotWithShape="1">
          <a:blip r:embed="rId3"/>
          <a:srcRect l="5660" t="6643" r="5539" b="2921"/>
          <a:stretch/>
        </p:blipFill>
        <p:spPr>
          <a:xfrm>
            <a:off x="6299200" y="393701"/>
            <a:ext cx="2336800" cy="5359400"/>
          </a:xfrm>
          <a:prstGeom prst="rect">
            <a:avLst/>
          </a:prstGeom>
        </p:spPr>
      </p:pic>
      <p:cxnSp>
        <p:nvCxnSpPr>
          <p:cNvPr id="10" name="Rechte verbindingslijn met pijl 9"/>
          <p:cNvCxnSpPr/>
          <p:nvPr/>
        </p:nvCxnSpPr>
        <p:spPr>
          <a:xfrm>
            <a:off x="2844800" y="1562100"/>
            <a:ext cx="4140200" cy="1600200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/>
          <p:nvPr/>
        </p:nvCxnSpPr>
        <p:spPr>
          <a:xfrm>
            <a:off x="3263900" y="2467769"/>
            <a:ext cx="3479800" cy="2828131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/>
          <p:nvPr/>
        </p:nvCxnSpPr>
        <p:spPr>
          <a:xfrm>
            <a:off x="2844800" y="1718618"/>
            <a:ext cx="3898900" cy="3374082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19"/>
          <p:cNvCxnSpPr/>
          <p:nvPr/>
        </p:nvCxnSpPr>
        <p:spPr>
          <a:xfrm>
            <a:off x="3505200" y="4317999"/>
            <a:ext cx="3035300" cy="495300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2"/>
          <p:cNvCxnSpPr/>
          <p:nvPr/>
        </p:nvCxnSpPr>
        <p:spPr>
          <a:xfrm>
            <a:off x="3505200" y="1331119"/>
            <a:ext cx="3238500" cy="1412081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kstvak 25"/>
          <p:cNvSpPr txBox="1"/>
          <p:nvPr/>
        </p:nvSpPr>
        <p:spPr>
          <a:xfrm>
            <a:off x="4393010" y="893763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Resources of type </a:t>
            </a:r>
            <a:r>
              <a:rPr lang="nl-NL" sz="1200" dirty="0" err="1" smtClean="0"/>
              <a:t>elmo:InformationProduct</a:t>
            </a:r>
            <a:r>
              <a:rPr lang="nl-NL" sz="1200" dirty="0" smtClean="0"/>
              <a:t> map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the</a:t>
            </a:r>
            <a:r>
              <a:rPr lang="nl-NL" sz="1200" dirty="0" smtClean="0"/>
              <a:t> class </a:t>
            </a:r>
            <a:r>
              <a:rPr lang="nl-NL" sz="1200" b="1" dirty="0" err="1" smtClean="0"/>
              <a:t>AbstractInformationProduct</a:t>
            </a:r>
            <a:endParaRPr lang="nl-NL" sz="1200" b="1" dirty="0"/>
          </a:p>
        </p:txBody>
      </p:sp>
      <p:sp>
        <p:nvSpPr>
          <p:cNvPr id="27" name="Tekstvak 26"/>
          <p:cNvSpPr txBox="1"/>
          <p:nvPr/>
        </p:nvSpPr>
        <p:spPr>
          <a:xfrm>
            <a:off x="2263774" y="4726285"/>
            <a:ext cx="3851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 smtClean="0"/>
              <a:t>If</a:t>
            </a:r>
            <a:r>
              <a:rPr lang="nl-NL" sz="1200" dirty="0" smtClean="0"/>
              <a:t> </a:t>
            </a:r>
            <a:r>
              <a:rPr lang="nl-NL" sz="1200" dirty="0" err="1" smtClean="0"/>
              <a:t>the</a:t>
            </a:r>
            <a:r>
              <a:rPr lang="nl-NL" sz="1200" dirty="0" smtClean="0"/>
              <a:t> backend is of type </a:t>
            </a:r>
            <a:r>
              <a:rPr lang="nl-NL" sz="1200" dirty="0" err="1" smtClean="0"/>
              <a:t>SparqlBackend</a:t>
            </a:r>
            <a:r>
              <a:rPr lang="nl-NL" sz="1200" dirty="0" smtClean="0"/>
              <a:t>, </a:t>
            </a:r>
            <a:r>
              <a:rPr lang="nl-NL" sz="1200" dirty="0" err="1" smtClean="0"/>
              <a:t>then</a:t>
            </a:r>
            <a:r>
              <a:rPr lang="nl-NL" sz="1200" dirty="0" smtClean="0"/>
              <a:t> </a:t>
            </a:r>
            <a:r>
              <a:rPr lang="nl-NL" sz="1200" dirty="0" err="1" smtClean="0"/>
              <a:t>the</a:t>
            </a:r>
            <a:r>
              <a:rPr lang="nl-NL" sz="1200" dirty="0" smtClean="0"/>
              <a:t> resource </a:t>
            </a:r>
            <a:r>
              <a:rPr lang="nl-NL" sz="1200" dirty="0" err="1" smtClean="0"/>
              <a:t>maps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the</a:t>
            </a:r>
            <a:r>
              <a:rPr lang="nl-NL" sz="1200" dirty="0" smtClean="0"/>
              <a:t> class </a:t>
            </a:r>
            <a:r>
              <a:rPr lang="nl-NL" sz="1200" b="1" dirty="0" err="1" smtClean="0"/>
              <a:t>SparqlBackendInformationProduct</a:t>
            </a:r>
            <a:endParaRPr lang="nl-NL" sz="1200" b="1" dirty="0"/>
          </a:p>
        </p:txBody>
      </p:sp>
      <p:cxnSp>
        <p:nvCxnSpPr>
          <p:cNvPr id="18" name="Rechte verbindingslijn met pijl 17"/>
          <p:cNvCxnSpPr/>
          <p:nvPr/>
        </p:nvCxnSpPr>
        <p:spPr>
          <a:xfrm>
            <a:off x="4189412" y="2212123"/>
            <a:ext cx="2770188" cy="1291402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vak 23"/>
          <p:cNvSpPr txBox="1"/>
          <p:nvPr/>
        </p:nvSpPr>
        <p:spPr>
          <a:xfrm>
            <a:off x="8295480" y="3405659"/>
            <a:ext cx="2246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 smtClean="0"/>
              <a:t>values</a:t>
            </a:r>
            <a:r>
              <a:rPr lang="nl-NL" sz="1200" dirty="0" smtClean="0"/>
              <a:t> of </a:t>
            </a:r>
            <a:r>
              <a:rPr lang="nl-NL" sz="1200" dirty="0" err="1" smtClean="0"/>
              <a:t>elmo:parameter</a:t>
            </a:r>
            <a:r>
              <a:rPr lang="nl-NL" sz="1200" dirty="0" smtClean="0"/>
              <a:t> are </a:t>
            </a:r>
            <a:r>
              <a:rPr lang="nl-NL" sz="1200" dirty="0" err="1" smtClean="0"/>
              <a:t>used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populate</a:t>
            </a:r>
            <a:r>
              <a:rPr lang="nl-NL" sz="1200" dirty="0" smtClean="0"/>
              <a:t> </a:t>
            </a:r>
            <a:r>
              <a:rPr lang="nl-NL" sz="1200" dirty="0" err="1" smtClean="0"/>
              <a:t>the</a:t>
            </a:r>
            <a:r>
              <a:rPr lang="nl-NL" sz="1200" dirty="0" smtClean="0"/>
              <a:t> list of </a:t>
            </a:r>
            <a:r>
              <a:rPr lang="nl-NL" sz="1200" b="1" dirty="0" smtClean="0"/>
              <a:t>filters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121843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87" y="1195387"/>
            <a:ext cx="4543425" cy="4391025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143" y="630823"/>
            <a:ext cx="2046713" cy="5520151"/>
          </a:xfrm>
          <a:prstGeom prst="rect">
            <a:avLst/>
          </a:prstGeom>
        </p:spPr>
      </p:pic>
      <p:cxnSp>
        <p:nvCxnSpPr>
          <p:cNvPr id="4" name="Rechte verbindingslijn met pijl 3"/>
          <p:cNvCxnSpPr/>
          <p:nvPr/>
        </p:nvCxnSpPr>
        <p:spPr>
          <a:xfrm>
            <a:off x="4851400" y="3937000"/>
            <a:ext cx="2743200" cy="1143000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met pijl 6"/>
          <p:cNvCxnSpPr/>
          <p:nvPr/>
        </p:nvCxnSpPr>
        <p:spPr>
          <a:xfrm>
            <a:off x="3670300" y="1524000"/>
            <a:ext cx="3746500" cy="1765300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vak 8"/>
          <p:cNvSpPr txBox="1"/>
          <p:nvPr/>
        </p:nvSpPr>
        <p:spPr>
          <a:xfrm>
            <a:off x="4406900" y="1199781"/>
            <a:ext cx="215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Resources of type </a:t>
            </a:r>
            <a:r>
              <a:rPr lang="nl-NL" sz="1200" dirty="0" err="1" smtClean="0"/>
              <a:t>elmo:Parameter</a:t>
            </a:r>
            <a:r>
              <a:rPr lang="nl-NL" sz="1200" dirty="0" smtClean="0"/>
              <a:t> map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the</a:t>
            </a:r>
            <a:r>
              <a:rPr lang="nl-NL" sz="1200" dirty="0" smtClean="0"/>
              <a:t> class </a:t>
            </a:r>
            <a:r>
              <a:rPr lang="nl-NL" sz="1200" b="1" dirty="0" err="1" smtClean="0"/>
              <a:t>AbstractElementaryFilter</a:t>
            </a:r>
            <a:endParaRPr lang="nl-NL" sz="1200" b="1" dirty="0"/>
          </a:p>
        </p:txBody>
      </p:sp>
      <p:sp>
        <p:nvSpPr>
          <p:cNvPr id="10" name="Tekstvak 9"/>
          <p:cNvSpPr txBox="1"/>
          <p:nvPr/>
        </p:nvSpPr>
        <p:spPr>
          <a:xfrm>
            <a:off x="4644522" y="4645990"/>
            <a:ext cx="215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 smtClean="0"/>
              <a:t>If</a:t>
            </a:r>
            <a:r>
              <a:rPr lang="nl-NL" sz="1200" dirty="0" smtClean="0"/>
              <a:t> </a:t>
            </a:r>
            <a:r>
              <a:rPr lang="nl-NL" sz="1200" dirty="0" err="1" smtClean="0"/>
              <a:t>the</a:t>
            </a:r>
            <a:r>
              <a:rPr lang="nl-NL" sz="1200" dirty="0" smtClean="0"/>
              <a:t> </a:t>
            </a:r>
            <a:r>
              <a:rPr lang="nl-NL" sz="1200" dirty="0" err="1" smtClean="0"/>
              <a:t>value</a:t>
            </a:r>
            <a:r>
              <a:rPr lang="nl-NL" sz="1200" dirty="0" smtClean="0"/>
              <a:t> of </a:t>
            </a:r>
            <a:r>
              <a:rPr lang="nl-NL" sz="1200" dirty="0" err="1" smtClean="0"/>
              <a:t>sh:datatype</a:t>
            </a:r>
            <a:r>
              <a:rPr lang="nl-NL" sz="1200" dirty="0" smtClean="0"/>
              <a:t> is </a:t>
            </a:r>
            <a:r>
              <a:rPr lang="nl-NL" sz="1200" dirty="0" err="1" smtClean="0"/>
              <a:t>xsd:string</a:t>
            </a:r>
            <a:r>
              <a:rPr lang="nl-NL" sz="1200" dirty="0" smtClean="0"/>
              <a:t>, </a:t>
            </a:r>
            <a:r>
              <a:rPr lang="nl-NL" sz="1200" dirty="0" err="1" smtClean="0"/>
              <a:t>then</a:t>
            </a:r>
            <a:r>
              <a:rPr lang="nl-NL" sz="1200" dirty="0" smtClean="0"/>
              <a:t> </a:t>
            </a:r>
            <a:r>
              <a:rPr lang="nl-NL" sz="1200" dirty="0" err="1" smtClean="0"/>
              <a:t>the</a:t>
            </a:r>
            <a:r>
              <a:rPr lang="nl-NL" sz="1200" dirty="0" smtClean="0"/>
              <a:t> Resource </a:t>
            </a:r>
            <a:r>
              <a:rPr lang="nl-NL" sz="1200" dirty="0" err="1" smtClean="0"/>
              <a:t>maps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the</a:t>
            </a:r>
            <a:r>
              <a:rPr lang="nl-NL" sz="1200" dirty="0" smtClean="0"/>
              <a:t> class </a:t>
            </a:r>
            <a:r>
              <a:rPr lang="nl-NL" sz="1200" b="1" dirty="0" err="1" smtClean="0"/>
              <a:t>StringFilter</a:t>
            </a:r>
            <a:endParaRPr lang="nl-NL" sz="1200" b="1" dirty="0"/>
          </a:p>
        </p:txBody>
      </p:sp>
      <p:sp>
        <p:nvSpPr>
          <p:cNvPr id="11" name="Tekstvak 10"/>
          <p:cNvSpPr txBox="1"/>
          <p:nvPr/>
        </p:nvSpPr>
        <p:spPr>
          <a:xfrm>
            <a:off x="317501" y="441021"/>
            <a:ext cx="2743199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nl-NL" sz="1200" dirty="0" err="1" smtClean="0"/>
              <a:t>Warning</a:t>
            </a:r>
            <a:r>
              <a:rPr lang="nl-NL" sz="1200" dirty="0" smtClean="0"/>
              <a:t>: </a:t>
            </a:r>
            <a:r>
              <a:rPr lang="nl-NL" sz="1200" dirty="0" err="1" smtClean="0"/>
              <a:t>not</a:t>
            </a:r>
            <a:r>
              <a:rPr lang="nl-NL" sz="1200" dirty="0" smtClean="0"/>
              <a:t> </a:t>
            </a:r>
            <a:r>
              <a:rPr lang="nl-NL" sz="1200" dirty="0" err="1" smtClean="0"/>
              <a:t>all</a:t>
            </a:r>
            <a:r>
              <a:rPr lang="nl-NL" sz="1200" dirty="0" smtClean="0"/>
              <a:t> </a:t>
            </a:r>
            <a:r>
              <a:rPr lang="nl-NL" sz="1200" dirty="0" err="1" smtClean="0"/>
              <a:t>elements</a:t>
            </a:r>
            <a:r>
              <a:rPr lang="nl-NL" sz="1200" dirty="0" smtClean="0"/>
              <a:t> of </a:t>
            </a:r>
            <a:r>
              <a:rPr lang="nl-NL" sz="1200" dirty="0" err="1" smtClean="0"/>
              <a:t>the</a:t>
            </a:r>
            <a:r>
              <a:rPr lang="nl-NL" sz="1200" dirty="0" smtClean="0"/>
              <a:t> </a:t>
            </a:r>
            <a:r>
              <a:rPr lang="nl-NL" sz="1200" dirty="0" err="1" smtClean="0"/>
              <a:t>current</a:t>
            </a:r>
            <a:r>
              <a:rPr lang="nl-NL" sz="1200" dirty="0" smtClean="0"/>
              <a:t> </a:t>
            </a:r>
            <a:r>
              <a:rPr lang="nl-NL" sz="1200" dirty="0" err="1" smtClean="0"/>
              <a:t>elmo:vocabulary</a:t>
            </a:r>
            <a:r>
              <a:rPr lang="nl-NL" sz="1200" dirty="0" smtClean="0"/>
              <a:t> are </a:t>
            </a:r>
            <a:r>
              <a:rPr lang="nl-NL" sz="1200" dirty="0" err="1" smtClean="0"/>
              <a:t>mapped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corresponding</a:t>
            </a:r>
            <a:r>
              <a:rPr lang="nl-NL" sz="1200" dirty="0" smtClean="0"/>
              <a:t> Java classes.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407253953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93</Words>
  <Application>Microsoft Office PowerPoint</Application>
  <PresentationFormat>Breedbeeld</PresentationFormat>
  <Paragraphs>8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</vt:vector>
  </TitlesOfParts>
  <Company>Ordina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Brattinga, Marco</dc:creator>
  <cp:lastModifiedBy>Brattinga, Marco</cp:lastModifiedBy>
  <cp:revision>8</cp:revision>
  <dcterms:created xsi:type="dcterms:W3CDTF">2017-10-18T08:35:06Z</dcterms:created>
  <dcterms:modified xsi:type="dcterms:W3CDTF">2017-10-18T09:46:37Z</dcterms:modified>
</cp:coreProperties>
</file>