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39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4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1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3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0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12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86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87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8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4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1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043A-2190-494D-9C5E-AE6FF353C23E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269B-7134-4B8B-9F5C-8652D5A8E7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al 20"/>
          <p:cNvSpPr/>
          <p:nvPr/>
        </p:nvSpPr>
        <p:spPr>
          <a:xfrm>
            <a:off x="4165600" y="1048266"/>
            <a:ext cx="2540000" cy="1154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76361" y="11112"/>
            <a:ext cx="56866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000" b="1" dirty="0" smtClean="0"/>
              <a:t>High-level transaction </a:t>
            </a:r>
            <a:r>
              <a:rPr lang="nl-NL" sz="3000" b="1" dirty="0" err="1" smtClean="0"/>
              <a:t>architecture</a:t>
            </a:r>
            <a:endParaRPr lang="nl-NL" sz="3000" b="1" dirty="0"/>
          </a:p>
        </p:txBody>
      </p:sp>
      <p:sp>
        <p:nvSpPr>
          <p:cNvPr id="4" name="Vijfhoek 3"/>
          <p:cNvSpPr/>
          <p:nvPr/>
        </p:nvSpPr>
        <p:spPr>
          <a:xfrm>
            <a:off x="2298700" y="2362200"/>
            <a:ext cx="12954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unthaak 4"/>
          <p:cNvSpPr/>
          <p:nvPr/>
        </p:nvSpPr>
        <p:spPr>
          <a:xfrm>
            <a:off x="3467100" y="2362200"/>
            <a:ext cx="1485900" cy="838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unthaak 5"/>
          <p:cNvSpPr/>
          <p:nvPr/>
        </p:nvSpPr>
        <p:spPr>
          <a:xfrm>
            <a:off x="4762500" y="2362200"/>
            <a:ext cx="1485900" cy="838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Punthaak 6"/>
          <p:cNvSpPr/>
          <p:nvPr/>
        </p:nvSpPr>
        <p:spPr>
          <a:xfrm>
            <a:off x="6121400" y="2362200"/>
            <a:ext cx="1485900" cy="838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Punthaak 7"/>
          <p:cNvSpPr/>
          <p:nvPr/>
        </p:nvSpPr>
        <p:spPr>
          <a:xfrm>
            <a:off x="7416800" y="2362200"/>
            <a:ext cx="1485900" cy="838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20167" y="2458134"/>
            <a:ext cx="185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Input RDF data</a:t>
            </a:r>
          </a:p>
          <a:p>
            <a:r>
              <a:rPr lang="nl-NL" dirty="0" err="1"/>
              <a:t>f</a:t>
            </a:r>
            <a:r>
              <a:rPr lang="nl-NL" dirty="0" err="1" smtClean="0"/>
              <a:t>rom</a:t>
            </a:r>
            <a:r>
              <a:rPr lang="nl-NL" dirty="0" smtClean="0"/>
              <a:t> http </a:t>
            </a:r>
            <a:r>
              <a:rPr lang="nl-NL" dirty="0" err="1" smtClean="0"/>
              <a:t>request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9145333" y="2458134"/>
            <a:ext cx="1848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Transaction </a:t>
            </a:r>
            <a:r>
              <a:rPr lang="nl-NL" dirty="0" err="1" smtClean="0"/>
              <a:t>result</a:t>
            </a:r>
            <a:endParaRPr lang="nl-NL" dirty="0" smtClean="0"/>
          </a:p>
          <a:p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http response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540000" y="3911600"/>
            <a:ext cx="19050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Internal</a:t>
            </a:r>
            <a:endParaRPr lang="nl-NL" dirty="0" smtClean="0"/>
          </a:p>
          <a:p>
            <a:pPr algn="ctr"/>
            <a:r>
              <a:rPr lang="nl-NL" dirty="0" smtClean="0"/>
              <a:t>Transaction </a:t>
            </a:r>
            <a:r>
              <a:rPr lang="nl-NL" dirty="0" err="1" smtClean="0"/>
              <a:t>repository</a:t>
            </a:r>
            <a:endParaRPr lang="nl-NL" dirty="0"/>
          </a:p>
        </p:txBody>
      </p:sp>
      <p:sp>
        <p:nvSpPr>
          <p:cNvPr id="18" name="Punthaak 17"/>
          <p:cNvSpPr/>
          <p:nvPr/>
        </p:nvSpPr>
        <p:spPr>
          <a:xfrm>
            <a:off x="4445000" y="1416050"/>
            <a:ext cx="660400" cy="4191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9" name="Punthaak 18"/>
          <p:cNvSpPr/>
          <p:nvPr/>
        </p:nvSpPr>
        <p:spPr>
          <a:xfrm>
            <a:off x="5105400" y="1416050"/>
            <a:ext cx="660400" cy="4191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Punthaak 19"/>
          <p:cNvSpPr/>
          <p:nvPr/>
        </p:nvSpPr>
        <p:spPr>
          <a:xfrm>
            <a:off x="5765800" y="1416050"/>
            <a:ext cx="660400" cy="4191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3" name="Rechte verbindingslijn 22"/>
          <p:cNvCxnSpPr>
            <a:stCxn id="21" idx="4"/>
          </p:cNvCxnSpPr>
          <p:nvPr/>
        </p:nvCxnSpPr>
        <p:spPr>
          <a:xfrm>
            <a:off x="5435600" y="2202934"/>
            <a:ext cx="69850" cy="5783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4" idx="2"/>
            <a:endCxn id="12" idx="0"/>
          </p:cNvCxnSpPr>
          <p:nvPr/>
        </p:nvCxnSpPr>
        <p:spPr>
          <a:xfrm>
            <a:off x="2736850" y="3200400"/>
            <a:ext cx="75565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5" idx="2"/>
          </p:cNvCxnSpPr>
          <p:nvPr/>
        </p:nvCxnSpPr>
        <p:spPr>
          <a:xfrm flipH="1">
            <a:off x="3886200" y="3200400"/>
            <a:ext cx="114300" cy="7112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endCxn id="6" idx="2"/>
          </p:cNvCxnSpPr>
          <p:nvPr/>
        </p:nvCxnSpPr>
        <p:spPr>
          <a:xfrm flipV="1">
            <a:off x="4178300" y="3200400"/>
            <a:ext cx="111760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endCxn id="7" idx="2"/>
          </p:cNvCxnSpPr>
          <p:nvPr/>
        </p:nvCxnSpPr>
        <p:spPr>
          <a:xfrm flipV="1">
            <a:off x="4210050" y="3200400"/>
            <a:ext cx="244475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endCxn id="8" idx="2"/>
          </p:cNvCxnSpPr>
          <p:nvPr/>
        </p:nvCxnSpPr>
        <p:spPr>
          <a:xfrm flipV="1">
            <a:off x="4222750" y="3200400"/>
            <a:ext cx="372745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endCxn id="14" idx="1"/>
          </p:cNvCxnSpPr>
          <p:nvPr/>
        </p:nvCxnSpPr>
        <p:spPr>
          <a:xfrm>
            <a:off x="7865578" y="3213100"/>
            <a:ext cx="294172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 flipH="1" flipV="1">
            <a:off x="6888714" y="3206750"/>
            <a:ext cx="976864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ilinder 40"/>
          <p:cNvSpPr/>
          <p:nvPr/>
        </p:nvSpPr>
        <p:spPr>
          <a:xfrm>
            <a:off x="7355439" y="4114800"/>
            <a:ext cx="1314450" cy="104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Persistancy</a:t>
            </a:r>
            <a:endParaRPr lang="nl-NL" dirty="0"/>
          </a:p>
        </p:txBody>
      </p:sp>
      <p:sp>
        <p:nvSpPr>
          <p:cNvPr id="14" name="Cilinder 13"/>
          <p:cNvSpPr/>
          <p:nvPr/>
        </p:nvSpPr>
        <p:spPr>
          <a:xfrm>
            <a:off x="7502525" y="3937000"/>
            <a:ext cx="1314450" cy="104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Persistancy</a:t>
            </a:r>
            <a:endParaRPr lang="nl-NL" dirty="0"/>
          </a:p>
        </p:txBody>
      </p:sp>
      <p:sp>
        <p:nvSpPr>
          <p:cNvPr id="42" name="Tekstvak 41"/>
          <p:cNvSpPr txBox="1"/>
          <p:nvPr/>
        </p:nvSpPr>
        <p:spPr>
          <a:xfrm>
            <a:off x="7607300" y="756166"/>
            <a:ext cx="3740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Extendable</a:t>
            </a:r>
            <a:r>
              <a:rPr lang="nl-NL" dirty="0" smtClean="0"/>
              <a:t> </a:t>
            </a:r>
            <a:r>
              <a:rPr lang="nl-NL" dirty="0" err="1" smtClean="0"/>
              <a:t>implementations</a:t>
            </a:r>
            <a:r>
              <a:rPr lang="nl-NL" dirty="0" smtClean="0"/>
              <a:t> (</a:t>
            </a:r>
            <a:r>
              <a:rPr lang="nl-NL" dirty="0" err="1" smtClean="0"/>
              <a:t>plugins</a:t>
            </a:r>
            <a:r>
              <a:rPr lang="nl-NL" dirty="0" smtClean="0"/>
              <a:t>)</a:t>
            </a:r>
          </a:p>
          <a:p>
            <a:r>
              <a:rPr lang="nl-NL" dirty="0" smtClean="0"/>
              <a:t>of steps </a:t>
            </a:r>
            <a:r>
              <a:rPr lang="nl-NL" dirty="0" err="1" smtClean="0"/>
              <a:t>within</a:t>
            </a:r>
            <a:r>
              <a:rPr lang="nl-NL" dirty="0" smtClean="0"/>
              <a:t> a transaction</a:t>
            </a:r>
            <a:endParaRPr lang="nl-NL" dirty="0"/>
          </a:p>
        </p:txBody>
      </p:sp>
      <p:cxnSp>
        <p:nvCxnSpPr>
          <p:cNvPr id="44" name="Rechte verbindingslijn 43"/>
          <p:cNvCxnSpPr/>
          <p:nvPr/>
        </p:nvCxnSpPr>
        <p:spPr>
          <a:xfrm flipH="1">
            <a:off x="6888714" y="1402497"/>
            <a:ext cx="1271036" cy="108961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3342258" y="664607"/>
            <a:ext cx="426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Extension: </a:t>
            </a:r>
            <a:r>
              <a:rPr lang="nl-NL" dirty="0" err="1" smtClean="0"/>
              <a:t>conditional</a:t>
            </a:r>
            <a:r>
              <a:rPr lang="nl-NL" dirty="0" smtClean="0"/>
              <a:t> </a:t>
            </a:r>
            <a:r>
              <a:rPr lang="nl-NL" dirty="0" err="1" smtClean="0"/>
              <a:t>flows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smtClean="0"/>
              <a:t>branches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2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35</Words>
  <Application>Microsoft Office PowerPoint</Application>
  <PresentationFormat>Breedbeeld</PresentationFormat>
  <Paragraphs>12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Brattinga, Marco</dc:creator>
  <cp:lastModifiedBy>Brattinga, Marco</cp:lastModifiedBy>
  <cp:revision>10</cp:revision>
  <dcterms:created xsi:type="dcterms:W3CDTF">2018-01-15T07:59:05Z</dcterms:created>
  <dcterms:modified xsi:type="dcterms:W3CDTF">2018-01-23T09:15:09Z</dcterms:modified>
</cp:coreProperties>
</file>