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-2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1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39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5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7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06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03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4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48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73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54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44FD6-1123-4B6C-91D1-86FAC86FA35A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30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CC4BB-38AB-DA8B-C4FF-938756D9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49" y="162975"/>
            <a:ext cx="5829300" cy="536222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バウンドゲームを作ろう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432C2E-788C-6773-36FD-F1095C479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" y="644979"/>
            <a:ext cx="6524625" cy="9163050"/>
          </a:xfrm>
        </p:spPr>
        <p:txBody>
          <a:bodyPr>
            <a:normAutofit/>
          </a:bodyPr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ja-JP" altLang="en-US" sz="1100" dirty="0"/>
              <a:t>はじめに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この資料に従って順番通りに作業することでバウンドゲームを作ることができます。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資料中の</a:t>
            </a:r>
            <a:r>
              <a:rPr lang="ja-JP" altLang="en-US" sz="800" dirty="0">
                <a:solidFill>
                  <a:srgbClr val="FF0000"/>
                </a:solidFill>
              </a:rPr>
              <a:t>赤字</a:t>
            </a:r>
            <a:r>
              <a:rPr lang="ja-JP" altLang="en-US" sz="800" dirty="0"/>
              <a:t>はその項目のキーワードです。</a:t>
            </a:r>
            <a:r>
              <a:rPr lang="en-US" altLang="ja-JP" sz="800" dirty="0"/>
              <a:t>Google</a:t>
            </a:r>
            <a:r>
              <a:rPr lang="ja-JP" altLang="en-US" sz="800" dirty="0"/>
              <a:t>検索などで調べる際に役立ちます。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ja-JP" altLang="en-US" sz="1100" dirty="0"/>
              <a:t>ゲームの概要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画面の端に当たると跳ね返るドッティをクリックするゲームです。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クリック成功するとスコアが</a:t>
            </a:r>
            <a:r>
              <a:rPr lang="en-US" altLang="ja-JP" sz="800" dirty="0"/>
              <a:t>1</a:t>
            </a:r>
            <a:r>
              <a:rPr lang="ja-JP" altLang="en-US" sz="800" dirty="0"/>
              <a:t>増加し、スピードが速くなります。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クリック失敗すると即ゲーム終了です。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ja-JP" altLang="en-US" sz="1100" dirty="0"/>
              <a:t>開発の準備</a:t>
            </a:r>
            <a:endParaRPr lang="en-US" altLang="ja-JP" sz="1100" dirty="0"/>
          </a:p>
          <a:p>
            <a:pPr marL="571500" lvl="1" indent="-228600" algn="l">
              <a:buFont typeface="+mj-lt"/>
              <a:buAutoNum type="arabicPeriod"/>
            </a:pPr>
            <a:r>
              <a:rPr lang="en-US" altLang="ja-JP" sz="800" dirty="0"/>
              <a:t>“URL”</a:t>
            </a:r>
            <a:r>
              <a:rPr lang="ja-JP" altLang="en-US" sz="800" dirty="0"/>
              <a:t>から</a:t>
            </a:r>
            <a:r>
              <a:rPr lang="en-US" altLang="ja-JP" sz="800" dirty="0"/>
              <a:t>zip</a:t>
            </a:r>
            <a:r>
              <a:rPr lang="ja-JP" altLang="en-US" sz="800" dirty="0"/>
              <a:t>ファイルをダウンロードして解凍してください。</a:t>
            </a:r>
            <a:endParaRPr lang="en-US" altLang="ja-JP" sz="800" dirty="0"/>
          </a:p>
          <a:p>
            <a:pPr marL="571500" lvl="1" indent="-228600" algn="l">
              <a:buFont typeface="+mj-lt"/>
              <a:buAutoNum type="arabicPeriod"/>
            </a:pPr>
            <a:r>
              <a:rPr lang="en-US" altLang="ja-JP" sz="800" dirty="0"/>
              <a:t>“bounce”</a:t>
            </a:r>
            <a:r>
              <a:rPr lang="ja-JP" altLang="en-US" sz="800" dirty="0"/>
              <a:t>フォルダを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en-US" altLang="ja-JP" sz="1100" dirty="0"/>
              <a:t>index.html</a:t>
            </a:r>
            <a:r>
              <a:rPr lang="ja-JP" altLang="en-US" sz="1100" dirty="0"/>
              <a:t>の作成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“./index.html”</a:t>
            </a:r>
            <a:r>
              <a:rPr lang="ja-JP" altLang="en-US" sz="800" dirty="0"/>
              <a:t>ファイルを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コードを書く枠組みを作成します。</a:t>
            </a:r>
            <a:r>
              <a:rPr lang="en-US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html</a:t>
            </a:r>
            <a:r>
              <a:rPr lang="ja-JP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を追加し、中に</a:t>
            </a:r>
            <a:r>
              <a:rPr lang="en-US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head</a:t>
            </a:r>
            <a:r>
              <a:rPr lang="ja-JP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と</a:t>
            </a:r>
            <a:r>
              <a:rPr lang="en-US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body</a:t>
            </a:r>
            <a:r>
              <a:rPr lang="ja-JP" altLang="ja-JP" sz="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を追加してください。</a:t>
            </a: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lang="en-US" altLang="ja-JP" sz="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ページタイトルを設定します。</a:t>
            </a:r>
            <a:r>
              <a:rPr lang="en-US" altLang="ja-JP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head</a:t>
            </a: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タグの中に</a:t>
            </a:r>
            <a:r>
              <a:rPr lang="en-US" altLang="ja-JP" sz="800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title</a:t>
            </a:r>
            <a:r>
              <a:rPr lang="ja-JP" altLang="en-US" sz="800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を追加してください。</a:t>
            </a: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スタイルシートを読み込みます。</a:t>
            </a:r>
            <a:r>
              <a:rPr lang="en-US" altLang="ja-JP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3</a:t>
            </a: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のコードの下に</a:t>
            </a:r>
            <a:r>
              <a:rPr lang="en-US" altLang="ja-JP" sz="800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link</a:t>
            </a:r>
            <a:r>
              <a:rPr lang="ja-JP" altLang="en-US" sz="800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を追加してください。</a:t>
            </a: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スクリプトを読み込みます。</a:t>
            </a:r>
            <a:r>
              <a:rPr lang="en-US" altLang="ja-JP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4</a:t>
            </a: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のコードの下に</a:t>
            </a:r>
            <a:r>
              <a:rPr lang="en-US" altLang="ja-JP" sz="800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script</a:t>
            </a:r>
            <a:r>
              <a:rPr lang="ja-JP" altLang="en-US" sz="800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を追加してください。</a:t>
            </a: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見出しを作成します。</a:t>
            </a:r>
            <a:r>
              <a:rPr lang="en-US" altLang="ja-JP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Body</a:t>
            </a: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タグの中に</a:t>
            </a:r>
            <a:r>
              <a:rPr lang="en-US" altLang="ja-JP" sz="800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h1</a:t>
            </a:r>
            <a:r>
              <a:rPr lang="ja-JP" altLang="en-US" sz="800" kern="100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</a:t>
            </a:r>
            <a:r>
              <a:rPr lang="ja-JP" altLang="en-US" sz="800" kern="100" dirty="0"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を追加してください。</a:t>
            </a: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情報表示部分とゲーム本体部分を作成します。</a:t>
            </a:r>
            <a:r>
              <a:rPr lang="en-US" altLang="ja-JP" sz="800" dirty="0"/>
              <a:t>6</a:t>
            </a:r>
            <a:r>
              <a:rPr lang="ja-JP" altLang="en-US" sz="800" dirty="0"/>
              <a:t>のコードの下に以下のコードを追加してください。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スコア表示部分を作成します。</a:t>
            </a:r>
            <a:r>
              <a:rPr lang="en-US" altLang="ja-JP" sz="800" dirty="0"/>
              <a:t>#gamepoint</a:t>
            </a:r>
            <a:r>
              <a:rPr lang="ja-JP" altLang="en-US" sz="800" dirty="0"/>
              <a:t>の中に</a:t>
            </a:r>
            <a:r>
              <a:rPr lang="en-US" altLang="ja-JP" sz="800" dirty="0">
                <a:solidFill>
                  <a:srgbClr val="FF0000"/>
                </a:solidFill>
              </a:rPr>
              <a:t>span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ドッティの画像を表示します。</a:t>
            </a:r>
            <a:r>
              <a:rPr lang="en-US" altLang="ja-JP" sz="800" dirty="0"/>
              <a:t>#gamebody</a:t>
            </a:r>
            <a:r>
              <a:rPr lang="ja-JP" altLang="en-US" sz="800" dirty="0"/>
              <a:t>の中に</a:t>
            </a:r>
            <a:r>
              <a:rPr lang="en-US" altLang="ja-JP" sz="800" dirty="0">
                <a:solidFill>
                  <a:srgbClr val="FF0000"/>
                </a:solidFill>
              </a:rPr>
              <a:t>img</a:t>
            </a:r>
            <a:r>
              <a:rPr lang="ja-JP" altLang="en-US" sz="800" dirty="0">
                <a:solidFill>
                  <a:srgbClr val="FF0000"/>
                </a:solidFill>
              </a:rPr>
              <a:t>タグ</a:t>
            </a:r>
            <a:r>
              <a:rPr lang="ja-JP" altLang="en-US" sz="800" dirty="0"/>
              <a:t>を追加してください。</a:t>
            </a: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“index.html”</a:t>
            </a:r>
            <a:r>
              <a:rPr lang="ja-JP" altLang="en-US" sz="800" dirty="0"/>
              <a:t>はこれで完成です。</a:t>
            </a: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5AF3F5-6265-93CC-3248-4A2E4F8E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" y="3089773"/>
            <a:ext cx="719541" cy="50317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65E318A-C02C-1797-1010-B1C2D470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1" y="3796871"/>
            <a:ext cx="1089819" cy="10090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5988E68-DF76-D8E4-B90E-2599F8E54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1" y="4101703"/>
            <a:ext cx="2443639" cy="11160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017C4A8-8CDC-A7D8-CBE1-233251B01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1" y="4417234"/>
            <a:ext cx="1821339" cy="14010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BCEFA5C-2E85-6749-06FB-485B6D68A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61" y="4761259"/>
            <a:ext cx="925989" cy="118717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846C5A7-AFC6-CEC9-B2B4-92BDEFAF1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661" y="5083899"/>
            <a:ext cx="1394630" cy="24515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4E9AAB1-62F0-F9C3-5860-1B3AA6860E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661" y="5561529"/>
            <a:ext cx="1427533" cy="12702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514A36C-93C9-B5DD-B00A-A79A4E8AD5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661" y="5867188"/>
            <a:ext cx="2018189" cy="13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4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E99FF-CE8E-B30B-1F6E-7008B040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972D8E19-42F3-A05A-6EAF-8E9FF04BF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" y="644979"/>
            <a:ext cx="6524625" cy="9163050"/>
          </a:xfrm>
        </p:spPr>
        <p:txBody>
          <a:bodyPr>
            <a:normAutofit/>
          </a:bodyPr>
          <a:lstStyle/>
          <a:p>
            <a:pPr marL="228600" indent="-228600" algn="l">
              <a:buFont typeface="+mj-lt"/>
              <a:buAutoNum type="arabicPeriod" startAt="5"/>
            </a:pPr>
            <a:r>
              <a:rPr lang="en-US" altLang="ja-JP" sz="1100" kern="100" dirty="0">
                <a:latin typeface="+mn-ea"/>
                <a:cs typeface="Times New Roman" panose="02020603050405020304" pitchFamily="18" charset="0"/>
              </a:rPr>
              <a:t>main.css</a:t>
            </a:r>
            <a:r>
              <a:rPr lang="ja-JP" altLang="en-US" sz="1100" kern="100" dirty="0">
                <a:latin typeface="+mn-ea"/>
                <a:cs typeface="Times New Roman" panose="02020603050405020304" pitchFamily="18" charset="0"/>
              </a:rPr>
              <a:t>の作成</a:t>
            </a:r>
            <a:endParaRPr lang="en-US" altLang="ja-JP" sz="5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“./css/main.css”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を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VSCode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で開いてください。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以下のコードを追加してください。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“main.css”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はこれで完成です。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68E930C-D7CA-613D-4824-F3CB434E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95" y="1217312"/>
            <a:ext cx="3247141" cy="122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0DF6E-924A-BB00-C102-4D550F7C1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91F53928-2E88-BB27-8653-E1F26D8BA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" y="644979"/>
            <a:ext cx="6524625" cy="9163050"/>
          </a:xfrm>
        </p:spPr>
        <p:txBody>
          <a:bodyPr>
            <a:normAutofit/>
          </a:bodyPr>
          <a:lstStyle/>
          <a:p>
            <a:pPr marL="228600" indent="-228600" algn="l">
              <a:buFont typeface="+mj-lt"/>
              <a:buAutoNum type="arabicPeriod" startAt="6"/>
            </a:pPr>
            <a:r>
              <a:rPr lang="en-US" altLang="ja-JP" sz="1100" kern="100" dirty="0">
                <a:latin typeface="+mn-ea"/>
                <a:cs typeface="Times New Roman" panose="02020603050405020304" pitchFamily="18" charset="0"/>
              </a:rPr>
              <a:t>main.css</a:t>
            </a:r>
            <a:r>
              <a:rPr lang="ja-JP" altLang="en-US" sz="1100" kern="100" dirty="0">
                <a:latin typeface="+mn-ea"/>
                <a:cs typeface="Times New Roman" panose="02020603050405020304" pitchFamily="18" charset="0"/>
              </a:rPr>
              <a:t>の作成 </a:t>
            </a:r>
            <a:r>
              <a:rPr lang="en-US" altLang="ja-JP" sz="1100" kern="100" dirty="0">
                <a:latin typeface="+mn-ea"/>
                <a:cs typeface="Times New Roman" panose="02020603050405020304" pitchFamily="18" charset="0"/>
              </a:rPr>
              <a:t>(1/2)</a:t>
            </a:r>
            <a:endParaRPr lang="en-US" altLang="ja-JP" sz="5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“./js/main.js”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を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VSCode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で開いてください。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メインの処理がロード完了時（</a:t>
            </a:r>
            <a:r>
              <a:rPr lang="en-US" altLang="ja-JP" sz="800" dirty="0">
                <a:solidFill>
                  <a:srgbClr val="FF0000"/>
                </a:solidFill>
              </a:rPr>
              <a:t>load</a:t>
            </a:r>
            <a:r>
              <a:rPr lang="ja-JP" altLang="en-US" sz="800" dirty="0">
                <a:solidFill>
                  <a:srgbClr val="FF0000"/>
                </a:solidFill>
              </a:rPr>
              <a:t>イベント</a:t>
            </a:r>
            <a:r>
              <a:rPr lang="ja-JP" altLang="en-US" sz="800" dirty="0"/>
              <a:t>）に実行されるようにします。以下のコードを追加してください。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必要な</a:t>
            </a:r>
            <a:r>
              <a:rPr lang="ja-JP" altLang="en-US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定数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と</a:t>
            </a:r>
            <a:r>
              <a:rPr lang="ja-JP" altLang="en-US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変数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を作成します。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main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関数の中に以下のコードを追加してください。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背景色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ja-JP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backgroundColor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を一時的に変える</a:t>
            </a:r>
            <a:r>
              <a:rPr lang="ja-JP" altLang="en-US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関数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を作成します。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のコードの下に以下のコードを追加してください。</a:t>
            </a: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gamepoint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を描画する関数を</a:t>
            </a:r>
            <a:r>
              <a:rPr lang="ja-JP" altLang="en-US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します。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のコードの下に以下のコードを追加してください。</a:t>
            </a: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ドッティを動かす</a:t>
            </a:r>
            <a:r>
              <a:rPr lang="ja-JP" altLang="en-US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関数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を作成します。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のコードの下に以下のコードを追加してください。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39B310E-C696-2017-A1A8-B224944D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72" y="1212572"/>
            <a:ext cx="3297587" cy="75087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547CF32-04FA-DE0A-70B4-2053C4F52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72" y="2150265"/>
            <a:ext cx="4090504" cy="202688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471BD83-74C0-8CFD-2B2B-17CD6CC0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72" y="4451107"/>
            <a:ext cx="4171522" cy="8828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73F5C0-6839-16BE-1B00-30FD90077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71" y="5607961"/>
            <a:ext cx="5075905" cy="75087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D32CCDA-5974-E4DD-515B-5A0EAED0F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71" y="6632796"/>
            <a:ext cx="4569129" cy="24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54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F50DA-CA56-8994-37A8-E75832423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629A9045-7628-C229-0C9F-0D98BC35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" y="644979"/>
            <a:ext cx="6524625" cy="9163050"/>
          </a:xfrm>
        </p:spPr>
        <p:txBody>
          <a:bodyPr>
            <a:normAutofit/>
          </a:bodyPr>
          <a:lstStyle/>
          <a:p>
            <a:pPr marL="228600" indent="-228600" algn="l">
              <a:buFont typeface="+mj-lt"/>
              <a:buAutoNum type="arabicPeriod" startAt="6"/>
            </a:pPr>
            <a:r>
              <a:rPr lang="en-US" altLang="ja-JP" sz="1100" kern="100" dirty="0">
                <a:latin typeface="+mn-ea"/>
                <a:cs typeface="Times New Roman" panose="02020603050405020304" pitchFamily="18" charset="0"/>
              </a:rPr>
              <a:t>main.css</a:t>
            </a:r>
            <a:r>
              <a:rPr lang="ja-JP" altLang="en-US" sz="1100" kern="100" dirty="0">
                <a:latin typeface="+mn-ea"/>
                <a:cs typeface="Times New Roman" panose="02020603050405020304" pitchFamily="18" charset="0"/>
              </a:rPr>
              <a:t>の作成 </a:t>
            </a:r>
            <a:r>
              <a:rPr lang="en-US" altLang="ja-JP" sz="1100" kern="100" dirty="0">
                <a:latin typeface="+mn-ea"/>
                <a:cs typeface="Times New Roman" panose="02020603050405020304" pitchFamily="18" charset="0"/>
              </a:rPr>
              <a:t>(2/2)</a:t>
            </a:r>
          </a:p>
          <a:p>
            <a:pPr marL="571500" lvl="1" indent="-228600" algn="l">
              <a:buFont typeface="+mj-lt"/>
              <a:buAutoNum type="arabicPeriod" startAt="7"/>
            </a:pP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画面がクリックされた時の処理 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ja-JP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mousedown</a:t>
            </a:r>
            <a:r>
              <a:rPr lang="ja-JP" altLang="en-US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イベント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 を作成します。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6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のコードの下に以下のコードを追加してください。</a:t>
            </a: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+mj-lt"/>
              <a:buAutoNum type="arabicPeriod" startAt="7"/>
            </a:pP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ドッティがクリックされた時の処理 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ja-JP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mousedown</a:t>
            </a:r>
            <a:r>
              <a:rPr lang="ja-JP" altLang="en-US" sz="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イベント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 を作成します。</a:t>
            </a:r>
            <a:r>
              <a:rPr lang="en-US" altLang="ja-JP" sz="800" kern="100" dirty="0">
                <a:latin typeface="+mn-ea"/>
                <a:cs typeface="Times New Roman" panose="02020603050405020304" pitchFamily="18" charset="0"/>
              </a:rPr>
              <a:t>7</a:t>
            </a:r>
            <a:r>
              <a:rPr lang="ja-JP" altLang="en-US" sz="800" kern="100" dirty="0">
                <a:latin typeface="+mn-ea"/>
                <a:cs typeface="Times New Roman" panose="02020603050405020304" pitchFamily="18" charset="0"/>
              </a:rPr>
              <a:t>のコードの下に以下のコードを追加してください。</a:t>
            </a: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br>
              <a:rPr lang="en-US" altLang="ja-JP" sz="800" kern="100" dirty="0">
                <a:latin typeface="+mn-ea"/>
                <a:cs typeface="Times New Roman" panose="02020603050405020304" pitchFamily="18" charset="0"/>
              </a:rPr>
            </a:b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  <a:p>
            <a:pPr marL="571500" lvl="1" indent="-228600" algn="l">
              <a:buFont typeface="+mj-lt"/>
              <a:buAutoNum type="arabicPeriod" startAt="7"/>
            </a:pPr>
            <a:r>
              <a:rPr lang="en-US" altLang="ja-JP" sz="800" dirty="0"/>
              <a:t>“index.js”</a:t>
            </a:r>
            <a:r>
              <a:rPr lang="ja-JP" altLang="en-US" sz="800" dirty="0"/>
              <a:t>はこれで完成です。これで全てのファイルが完成しました。お疲れさまでした。</a:t>
            </a:r>
            <a:endParaRPr lang="en-US" altLang="ja-JP" sz="8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6DEC177-FCA6-6971-B945-99A099E0C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07" y="1056163"/>
            <a:ext cx="4203273" cy="15845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FC4D382-080F-E678-19F2-6FDB304F8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07" y="2878278"/>
            <a:ext cx="4257937" cy="173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41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617</Words>
  <Application>Microsoft Office PowerPoint</Application>
  <PresentationFormat>A4 210 x 297 mm</PresentationFormat>
  <Paragraphs>71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游明朝</vt:lpstr>
      <vt:lpstr>Aptos</vt:lpstr>
      <vt:lpstr>Aptos Display</vt:lpstr>
      <vt:lpstr>Arial</vt:lpstr>
      <vt:lpstr>Office テーマ</vt:lpstr>
      <vt:lpstr>バウンドゲームを作ろう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DotWork就労移行 利用者5</dc:creator>
  <cp:lastModifiedBy>DotWork就労移行 利用者5</cp:lastModifiedBy>
  <cp:revision>30</cp:revision>
  <cp:lastPrinted>2024-11-28T03:22:42Z</cp:lastPrinted>
  <dcterms:created xsi:type="dcterms:W3CDTF">2024-11-22T03:31:44Z</dcterms:created>
  <dcterms:modified xsi:type="dcterms:W3CDTF">2024-12-18T04:45:52Z</dcterms:modified>
</cp:coreProperties>
</file>