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8" d="100"/>
          <a:sy n="118" d="100"/>
        </p:scale>
        <p:origin x="1315" y="-15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62975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キャッチゲームを作ろう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kumimoji="1" lang="ja-JP" altLang="en-US" sz="1100" dirty="0"/>
              <a:t>ゲーム</a:t>
            </a:r>
            <a:r>
              <a:rPr lang="ja-JP" altLang="en-US" sz="1100" dirty="0"/>
              <a:t>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上から降ってくるフルーツをマウスに追従するドッティを動かしてキャッチするゲームです。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フルーツがドッティに触れるとスコアが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増加して、再びフルーツが上から降ってきます。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フルーツの種類は</a:t>
            </a:r>
            <a:r>
              <a:rPr lang="en-US" altLang="ja-JP" sz="800" dirty="0"/>
              <a:t>0~9</a:t>
            </a:r>
            <a:r>
              <a:rPr lang="ja-JP" altLang="en-US" sz="800" dirty="0"/>
              <a:t>、</a:t>
            </a:r>
            <a:r>
              <a:rPr lang="en-US" altLang="ja-JP" sz="800" dirty="0"/>
              <a:t>10~19</a:t>
            </a:r>
            <a:r>
              <a:rPr lang="ja-JP" altLang="en-US" sz="800" dirty="0"/>
              <a:t>、</a:t>
            </a:r>
            <a:r>
              <a:rPr lang="en-US" altLang="ja-JP" sz="800" dirty="0"/>
              <a:t>20~19</a:t>
            </a:r>
            <a:r>
              <a:rPr lang="ja-JP" altLang="en-US" sz="800" dirty="0"/>
              <a:t>、</a:t>
            </a:r>
            <a:r>
              <a:rPr lang="en-US" altLang="ja-JP" sz="800" dirty="0"/>
              <a:t>30~39</a:t>
            </a:r>
            <a:r>
              <a:rPr lang="ja-JP" altLang="en-US" sz="800" dirty="0"/>
              <a:t>、</a:t>
            </a:r>
            <a:r>
              <a:rPr lang="en-US" altLang="ja-JP" sz="800" dirty="0"/>
              <a:t>40~49</a:t>
            </a:r>
            <a:r>
              <a:rPr lang="ja-JP" altLang="en-US" sz="800" dirty="0"/>
              <a:t>、</a:t>
            </a:r>
            <a:r>
              <a:rPr lang="en-US" altLang="ja-JP" sz="800" dirty="0"/>
              <a:t>50~</a:t>
            </a:r>
            <a:r>
              <a:rPr lang="ja-JP" altLang="en-US" sz="800" dirty="0"/>
              <a:t>、のタイミングで変化します。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フルーツが画面外の下に移動したタイミングでゲーム終了です。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“catch”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を追加し、中に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ページタイトルを設定します。</a:t>
            </a:r>
            <a:r>
              <a:rPr lang="en-US" altLang="ja-JP" sz="800" dirty="0"/>
              <a:t>head</a:t>
            </a:r>
            <a:r>
              <a:rPr lang="ja-JP" altLang="en-US" sz="800" dirty="0"/>
              <a:t>タグの中に</a:t>
            </a:r>
            <a:r>
              <a:rPr lang="en-US" altLang="ja-JP" sz="800" dirty="0">
                <a:solidFill>
                  <a:srgbClr val="FF0000"/>
                </a:solidFill>
              </a:rPr>
              <a:t>title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スタイルシートを読み込みます。</a:t>
            </a:r>
            <a:r>
              <a:rPr lang="en-US" altLang="ja-JP" sz="800" dirty="0"/>
              <a:t>3</a:t>
            </a:r>
            <a:r>
              <a:rPr lang="ja-JP" altLang="en-US" sz="800" dirty="0"/>
              <a:t>のコードの下に</a:t>
            </a:r>
            <a:r>
              <a:rPr lang="en-US" altLang="ja-JP" sz="800" dirty="0">
                <a:solidFill>
                  <a:srgbClr val="FF0000"/>
                </a:solidFill>
              </a:rPr>
              <a:t>link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スクリプトを読み込みます。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</a:t>
            </a:r>
            <a:r>
              <a:rPr lang="en-US" altLang="ja-JP" sz="800" dirty="0">
                <a:solidFill>
                  <a:srgbClr val="FF0000"/>
                </a:solidFill>
              </a:rPr>
              <a:t>script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見出しを作成します。</a:t>
            </a:r>
            <a:r>
              <a:rPr lang="en-US" altLang="ja-JP" sz="800" dirty="0"/>
              <a:t>body</a:t>
            </a:r>
            <a:r>
              <a:rPr lang="ja-JP" altLang="en-US" sz="800" dirty="0"/>
              <a:t>タグの中に</a:t>
            </a:r>
            <a:r>
              <a:rPr lang="en-US" altLang="ja-JP" sz="800" dirty="0">
                <a:solidFill>
                  <a:srgbClr val="FF0000"/>
                </a:solidFill>
              </a:rPr>
              <a:t>h1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span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ドッティとフルーツの画像を表示します。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img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main.css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“./css/main.css”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“main.css”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2725190"/>
            <a:ext cx="639741" cy="4473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960CB85-EBC2-7A17-51A2-29A3307D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407099"/>
            <a:ext cx="1188879" cy="1351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ED4A82-6177-35E6-5BA0-E5AC54B4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3790953"/>
            <a:ext cx="2408079" cy="1429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AE6C2D9-CACD-D209-038C-F4D13778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170570"/>
            <a:ext cx="2042319" cy="1173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9252BEE-AD33-79C5-B045-63D779C2E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4573023"/>
            <a:ext cx="1882299" cy="127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ECFE5E-EB6A-7731-F938-B1AFBB34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4930802"/>
            <a:ext cx="1394630" cy="2451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C2D6545-37B7-E3B7-2F82-8FFAA6F22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416323"/>
            <a:ext cx="1427533" cy="1270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90A0ACF-6260-5B6E-FBC4-06E007BDD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5792266"/>
            <a:ext cx="2103279" cy="258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EF5D1D1-5C6F-23C4-A4D2-7D4C545C79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661" y="7079873"/>
            <a:ext cx="3141662" cy="23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0EDF6-0E36-F21A-2E98-97F5603E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928863"/>
            <a:ext cx="6248399" cy="863000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(1/2)</a:t>
            </a:r>
          </a:p>
          <a:p>
            <a:pPr marL="571500" lvl="1" indent="-228600">
              <a:buFont typeface="+mj-lt"/>
              <a:buAutoNum type="arabicPeriod"/>
            </a:pPr>
            <a:r>
              <a:rPr lang="en-US" altLang="ja-JP" sz="800" dirty="0"/>
              <a:t>“./js/main.js”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メインの処理がロード完了時（</a:t>
            </a:r>
            <a:r>
              <a:rPr lang="en-US" altLang="ja-JP" sz="800" dirty="0">
                <a:solidFill>
                  <a:srgbClr val="FF0000"/>
                </a:solidFill>
              </a:rPr>
              <a:t>load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）に実行されるようにします。以下のコードを追加してください。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ランダムな整数を生成（</a:t>
            </a:r>
            <a:r>
              <a:rPr lang="ja-JP" altLang="en-US" sz="800" dirty="0">
                <a:solidFill>
                  <a:srgbClr val="FF0000"/>
                </a:solidFill>
              </a:rPr>
              <a:t>乱数生成</a:t>
            </a:r>
            <a:r>
              <a:rPr lang="ja-JP" altLang="en-US" sz="800" dirty="0"/>
              <a:t>）する関数を作成します。</a:t>
            </a:r>
            <a:r>
              <a:rPr lang="en-US" altLang="ja-JP" sz="800" dirty="0"/>
              <a:t>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オブジェクトの</a:t>
            </a:r>
            <a:r>
              <a:rPr lang="ja-JP" altLang="en-US" sz="800" dirty="0">
                <a:solidFill>
                  <a:srgbClr val="FF0000"/>
                </a:solidFill>
              </a:rPr>
              <a:t>衝突判定</a:t>
            </a:r>
            <a:r>
              <a:rPr lang="ja-JP" altLang="en-US" sz="800" dirty="0"/>
              <a:t>を行う関数を作成します。</a:t>
            </a:r>
            <a:r>
              <a:rPr lang="en-US" altLang="ja-JP" sz="800" dirty="0"/>
              <a:t>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必要な</a:t>
            </a:r>
            <a:r>
              <a:rPr lang="ja-JP" altLang="en-US" sz="800" dirty="0">
                <a:solidFill>
                  <a:srgbClr val="FF0000"/>
                </a:solidFill>
              </a:rPr>
              <a:t>変数</a:t>
            </a:r>
            <a:r>
              <a:rPr lang="ja-JP" altLang="en-US" sz="800" dirty="0"/>
              <a:t>を宣言します。</a:t>
            </a:r>
            <a:r>
              <a:rPr lang="en-US" altLang="ja-JP" sz="800" dirty="0"/>
              <a:t>main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画像を</a:t>
            </a:r>
            <a:r>
              <a:rPr lang="ja-JP" altLang="en-US" sz="800" dirty="0">
                <a:solidFill>
                  <a:srgbClr val="FF0000"/>
                </a:solidFill>
              </a:rPr>
              <a:t>定数</a:t>
            </a:r>
            <a:r>
              <a:rPr lang="ja-JP" altLang="en-US" sz="800" dirty="0"/>
              <a:t>に参照します。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ゲーム画面（スクリーン）の幅を</a:t>
            </a:r>
            <a:r>
              <a:rPr lang="ja-JP" altLang="en-US" sz="800" dirty="0">
                <a:solidFill>
                  <a:srgbClr val="FF0000"/>
                </a:solidFill>
              </a:rPr>
              <a:t>定数</a:t>
            </a:r>
            <a:r>
              <a:rPr lang="ja-JP" altLang="en-US" sz="800" dirty="0"/>
              <a:t>に代入します。</a:t>
            </a:r>
            <a:r>
              <a:rPr lang="en-US" altLang="ja-JP" sz="800" dirty="0"/>
              <a:t>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スコアを描画する</a:t>
            </a:r>
            <a:r>
              <a:rPr lang="ja-JP" altLang="en-US" sz="800" dirty="0">
                <a:solidFill>
                  <a:srgbClr val="FF0000"/>
                </a:solidFill>
              </a:rPr>
              <a:t>関数</a:t>
            </a:r>
            <a:r>
              <a:rPr lang="ja-JP" altLang="en-US" sz="800" dirty="0"/>
              <a:t>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状態を初期化する</a:t>
            </a:r>
            <a:r>
              <a:rPr lang="ja-JP" altLang="en-US" sz="800" dirty="0">
                <a:solidFill>
                  <a:srgbClr val="FF0000"/>
                </a:solidFill>
              </a:rPr>
              <a:t>関数</a:t>
            </a:r>
            <a:r>
              <a:rPr lang="ja-JP" altLang="en-US" sz="800" dirty="0"/>
              <a:t>を作成します。</a:t>
            </a:r>
            <a:r>
              <a:rPr lang="en-US" altLang="ja-JP" sz="800" dirty="0"/>
              <a:t>7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3783D0-5B3B-9B6E-5267-0FF31B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5" y="1524299"/>
            <a:ext cx="3297587" cy="7508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DF04C9-827A-9955-2B34-F928BEC2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1" y="2570990"/>
            <a:ext cx="3695521" cy="4399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D2CE5BA-5142-1F09-E98C-531A9F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1" y="3238793"/>
            <a:ext cx="4387326" cy="19047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066017-2339-C66A-E424-0E19ED91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45" y="5498599"/>
            <a:ext cx="2044521" cy="40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286FE7-237E-519E-8112-8CC917F9F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45" y="6240912"/>
            <a:ext cx="3695521" cy="2652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37A9ABE-9653-7FA2-49F7-97EA32E39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45" y="6803468"/>
            <a:ext cx="3128254" cy="2899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FAC8B8E-2266-3B8D-4D9A-DC8D60181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545" y="8111176"/>
            <a:ext cx="3826866" cy="13600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6A09BC-A851-5134-4083-38903B999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545" y="7428623"/>
            <a:ext cx="3826866" cy="4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5ED5B-68A2-4C87-BD3C-A915D410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" y="245533"/>
            <a:ext cx="6491591" cy="941493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(2/2)</a:t>
            </a:r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等間隔で</a:t>
            </a:r>
            <a:r>
              <a:rPr lang="ja-JP" altLang="en-US" sz="800" dirty="0">
                <a:solidFill>
                  <a:srgbClr val="FF0000"/>
                </a:solidFill>
              </a:rPr>
              <a:t>ループ</a:t>
            </a:r>
            <a:r>
              <a:rPr lang="ja-JP" altLang="en-US" sz="800" dirty="0"/>
              <a:t>させる処理を作成します。以下のコードを</a:t>
            </a:r>
            <a:r>
              <a:rPr lang="en-US" altLang="ja-JP" sz="800" dirty="0"/>
              <a:t>8</a:t>
            </a:r>
            <a:r>
              <a:rPr lang="ja-JP" altLang="en-US" sz="800" dirty="0"/>
              <a:t>のコードの下に追加してください。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プレイ中のみ処理が実行（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）されるようにします。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フルーツを動かす処理を作成します。</a:t>
            </a:r>
            <a:r>
              <a:rPr lang="en-US" altLang="ja-JP" sz="800" dirty="0"/>
              <a:t>10</a:t>
            </a:r>
            <a:r>
              <a:rPr lang="ja-JP" altLang="en-US" sz="800" dirty="0"/>
              <a:t>の</a:t>
            </a:r>
            <a:r>
              <a:rPr lang="en-US" altLang="ja-JP" sz="800" dirty="0"/>
              <a:t>if</a:t>
            </a:r>
            <a:r>
              <a:rPr lang="ja-JP" altLang="en-US" sz="800" dirty="0"/>
              <a:t>文の中に以下のコードを追加してください。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キャッチ成功時の処理を作成します。</a:t>
            </a:r>
            <a:r>
              <a:rPr lang="en-US" altLang="ja-JP" sz="800" dirty="0"/>
              <a:t>11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キャッチ失敗時の処理を作成します。</a:t>
            </a:r>
            <a:r>
              <a:rPr lang="en-US" altLang="ja-JP" sz="800" dirty="0"/>
              <a:t>12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スコアによってフルーツの種類を変える処理（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13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プレイ開始時の処理（</a:t>
            </a:r>
            <a:r>
              <a:rPr lang="en-US" altLang="ja-JP" sz="800" dirty="0">
                <a:solidFill>
                  <a:srgbClr val="FF0000"/>
                </a:solidFill>
              </a:rPr>
              <a:t>mousedown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ドッティを動かす処理（</a:t>
            </a:r>
            <a:r>
              <a:rPr lang="en-US" altLang="ja-JP" sz="800" dirty="0">
                <a:solidFill>
                  <a:srgbClr val="FF0000"/>
                </a:solidFill>
              </a:rPr>
              <a:t>mousemove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en-US" altLang="ja-JP" sz="800" dirty="0"/>
              <a:t>“index.js”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30B99-A033-A80F-515F-C05F6BF8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9" y="640397"/>
            <a:ext cx="2352021" cy="6128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FFF33F-BAE9-01E8-5827-D8D5DEF8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9" y="1466060"/>
            <a:ext cx="2275821" cy="4003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A0D20C-FE6F-88B5-FAF4-CBFE39D3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19" y="2070857"/>
            <a:ext cx="4058900" cy="10801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E932FCA-E442-ECC4-1BEC-C2074D7C3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82" y="3621732"/>
            <a:ext cx="3878664" cy="54456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4201F2-07D3-3694-3577-AC39A2113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19" y="4424778"/>
            <a:ext cx="1948161" cy="18462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FBAB2D-6905-B2D6-E8EC-0E5CC8363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19" y="6577397"/>
            <a:ext cx="3967461" cy="10998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8598F77-E69E-8295-CA12-157BB16E9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19" y="7923040"/>
            <a:ext cx="5340196" cy="9995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41B2950-7103-5090-5BEB-4D049440B8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19" y="2445777"/>
            <a:ext cx="3738375" cy="9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957</Words>
  <Application>Microsoft Office PowerPoint</Application>
  <PresentationFormat>A4 210 x 297 mm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游明朝</vt:lpstr>
      <vt:lpstr>Aptos</vt:lpstr>
      <vt:lpstr>Aptos Display</vt:lpstr>
      <vt:lpstr>Arial</vt:lpstr>
      <vt:lpstr>Office テーマ</vt:lpstr>
      <vt:lpstr>キャッチゲームを作ろう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22</cp:revision>
  <cp:lastPrinted>2024-11-22T05:41:34Z</cp:lastPrinted>
  <dcterms:created xsi:type="dcterms:W3CDTF">2024-11-22T03:31:44Z</dcterms:created>
  <dcterms:modified xsi:type="dcterms:W3CDTF">2024-11-27T06:08:25Z</dcterms:modified>
</cp:coreProperties>
</file>