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06728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742950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kumimoji="1" lang="ja-JP" altLang="en-US" sz="1100" dirty="0"/>
              <a:t>ゲーム</a:t>
            </a:r>
            <a:r>
              <a:rPr lang="ja-JP" altLang="en-US" sz="1100" dirty="0"/>
              <a:t>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フルーツをキャッチ成功するとスコアが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フルーツをキャッチ失敗して、画面外の下に移動したタイミングでゲーム終了です。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タグを追加し、中に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タグと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title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link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script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h1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/>
              <a:t>span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/>
              <a:t>img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2623489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353684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3711393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102950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497965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4865292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350744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718072"/>
            <a:ext cx="2103279" cy="258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EF5D1D1-5C6F-23C4-A4D2-7D4C545C7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250" y="7023750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オブジェクトの衝突を判定する関数を作成します。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必要な変数を宣言します。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定数に画像を参照します。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定数にゲーム画面の幅を代入します。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スコアを描画する関数を作成します。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状態を初期化する関数を作成します。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2CE5BA-5142-1F09-E98C-531A9F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1" y="3238793"/>
            <a:ext cx="4387326" cy="1904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2467"/>
            <a:ext cx="5915025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ループの処理を作成します。以下のコードを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プレイ開始時の処理を作成します。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ドッティを動かす処理を作成します。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9" y="662384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79" y="1465849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80" y="2083262"/>
            <a:ext cx="4058900" cy="1080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3F1661F-BD69-C18A-7234-2704B659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79" y="2449749"/>
            <a:ext cx="3878664" cy="9259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179" y="3634137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79" y="4437183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179" y="6596983"/>
            <a:ext cx="3967461" cy="1099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9E8D364-D80B-FFAB-17C1-AA155F41B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179" y="7921050"/>
            <a:ext cx="5133321" cy="9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907</Words>
  <Application>Microsoft Office PowerPoint</Application>
  <PresentationFormat>A4 210 x 297 mm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9</cp:revision>
  <cp:lastPrinted>2024-11-22T05:41:34Z</cp:lastPrinted>
  <dcterms:created xsi:type="dcterms:W3CDTF">2024-11-22T03:31:44Z</dcterms:created>
  <dcterms:modified xsi:type="dcterms:W3CDTF">2024-11-22T05:46:49Z</dcterms:modified>
</cp:coreProperties>
</file>