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910" y="-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62975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バウンドゲームを作ろう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はじめに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この資料に従って順番通りに作業することでバウンドゲームを作ることができます。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資料中の</a:t>
            </a:r>
            <a:r>
              <a:rPr lang="ja-JP" altLang="en-US" sz="800" dirty="0">
                <a:solidFill>
                  <a:srgbClr val="FF0000"/>
                </a:solidFill>
              </a:rPr>
              <a:t>赤字</a:t>
            </a:r>
            <a:r>
              <a:rPr lang="ja-JP" altLang="en-US" sz="800" dirty="0"/>
              <a:t>はその項目のキーワードです。</a:t>
            </a:r>
            <a:r>
              <a:rPr lang="en-US" altLang="ja-JP" sz="800" dirty="0"/>
              <a:t>Google</a:t>
            </a:r>
            <a:r>
              <a:rPr lang="ja-JP" altLang="en-US" sz="800" dirty="0"/>
              <a:t>検索などで調べる際に役立ちます。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ゲームの概要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画面の端に当たると跳ね返るドッティをクリックするゲームです。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クリック成功するとスコアが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増加し、スピードが速くなります。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クリック失敗すると即ゲーム終了です。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“bounce”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を追加し、中に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ページタイトルを設定します。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title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スタイルシートを読み込みます。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のコードの下に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link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スクリプトを読み込みます。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のコードの下に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script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見出しを作成します。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h1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span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img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3089773"/>
            <a:ext cx="719541" cy="5031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5E318A-C02C-1797-1010-B1C2D470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796871"/>
            <a:ext cx="1089819" cy="10090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5988E68-DF76-D8E4-B90E-2599F8E54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4101703"/>
            <a:ext cx="2443639" cy="11160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017C4A8-8CDC-A7D8-CBE1-233251B0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417234"/>
            <a:ext cx="1821339" cy="1401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BCEFA5C-2E85-6749-06FB-485B6D68A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4761259"/>
            <a:ext cx="925989" cy="11871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846C5A7-AFC6-CEC9-B2B4-92BDEFAF1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5083899"/>
            <a:ext cx="1394630" cy="24515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4E9AAB1-62F0-F9C3-5860-1B3AA6860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561529"/>
            <a:ext cx="1427533" cy="12702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4A36C-93C9-B5DD-B00A-A79A4E8AD5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5867188"/>
            <a:ext cx="2018189" cy="1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99FF-CE8E-B30B-1F6E-7008B040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72D8E19-42F3-A05A-6EAF-8E9FF04BF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 startAt="5"/>
            </a:pP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main.css</a:t>
            </a:r>
            <a:r>
              <a:rPr lang="ja-JP" altLang="en-US" sz="1100" kern="100" dirty="0">
                <a:latin typeface="+mn-ea"/>
                <a:cs typeface="Times New Roman" panose="02020603050405020304" pitchFamily="18" charset="0"/>
              </a:rPr>
              <a:t>の作成</a:t>
            </a:r>
            <a:endParaRPr lang="en-US" altLang="ja-JP" sz="5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“./css/main.css”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VSCode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で開いてください。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以下のコードを追加してください。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“main.css”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はこれで完成です。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68E930C-D7CA-613D-4824-F3CB434E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95" y="1217312"/>
            <a:ext cx="3247141" cy="12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0DF6E-924A-BB00-C102-4D550F7C1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1F53928-2E88-BB27-8653-E1F26D8BA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 startAt="6"/>
            </a:pP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main.js</a:t>
            </a:r>
            <a:r>
              <a:rPr lang="ja-JP" altLang="en-US" sz="1100" kern="100" dirty="0">
                <a:latin typeface="+mn-ea"/>
                <a:cs typeface="Times New Roman" panose="02020603050405020304" pitchFamily="18" charset="0"/>
              </a:rPr>
              <a:t>の作成 </a:t>
            </a: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(1/2)</a:t>
            </a:r>
            <a:endParaRPr lang="en-US" altLang="ja-JP" sz="5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“./js/main.js”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VSCode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で開いてください。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メインの処理がロード完了時（</a:t>
            </a:r>
            <a:r>
              <a:rPr lang="en-US" altLang="ja-JP" sz="800" dirty="0">
                <a:solidFill>
                  <a:srgbClr val="FF0000"/>
                </a:solidFill>
              </a:rPr>
              <a:t>load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）に実行されるようにします。以下のコードを追加してください。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必要な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定数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と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変数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main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関数の中に以下のコードを追加してください。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背景色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ja-JP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backgroundColor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を一時的に変える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関数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gamepoint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を描画する関数を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ドッティを動かす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関数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39B310E-C696-2017-A1A8-B224944D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2" y="1212572"/>
            <a:ext cx="3297587" cy="7508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47CF32-04FA-DE0A-70B4-2053C4F5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2" y="2150265"/>
            <a:ext cx="4090504" cy="20268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71BD83-74C0-8CFD-2B2B-17CD6CC0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2" y="4451107"/>
            <a:ext cx="4171522" cy="8828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73F5C0-6839-16BE-1B00-30FD90077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71" y="5607961"/>
            <a:ext cx="5075905" cy="7508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D32CCDA-5974-E4DD-515B-5A0EAED0F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71" y="6632796"/>
            <a:ext cx="4569129" cy="24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50DA-CA56-8994-37A8-E75832423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29A9045-7628-C229-0C9F-0D98BC35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 startAt="6"/>
            </a:pP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main.js</a:t>
            </a:r>
            <a:r>
              <a:rPr lang="ja-JP" altLang="en-US" sz="1100" kern="100" dirty="0">
                <a:latin typeface="+mn-ea"/>
                <a:cs typeface="Times New Roman" panose="02020603050405020304" pitchFamily="18" charset="0"/>
              </a:rPr>
              <a:t>の作成 </a:t>
            </a: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(2/2)</a:t>
            </a:r>
          </a:p>
          <a:p>
            <a:pPr marL="571500" lvl="1" indent="-228600" algn="l">
              <a:buFont typeface="+mj-lt"/>
              <a:buAutoNum type="arabicPeriod" startAt="7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画面がクリックされた時の処理 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ja-JP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mousedown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イベント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 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6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+mj-lt"/>
              <a:buAutoNum type="arabicPeriod" startAt="7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ドッティがクリックされた時の処理 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ja-JP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mousedown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イベント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 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+mj-lt"/>
              <a:buAutoNum type="arabicPeriod" startAt="7"/>
            </a:pPr>
            <a:r>
              <a:rPr lang="en-US" altLang="ja-JP" sz="800" dirty="0"/>
              <a:t>“main.js”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6DEC177-FCA6-6971-B945-99A099E0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7" y="1056163"/>
            <a:ext cx="4203273" cy="1584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FC4D382-080F-E678-19F2-6FDB304F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07" y="2878278"/>
            <a:ext cx="4257937" cy="17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617</Words>
  <Application>Microsoft Office PowerPoint</Application>
  <PresentationFormat>A4 210 x 297 mm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游明朝</vt:lpstr>
      <vt:lpstr>Aptos</vt:lpstr>
      <vt:lpstr>Aptos Display</vt:lpstr>
      <vt:lpstr>Arial</vt:lpstr>
      <vt:lpstr>Office テーマ</vt:lpstr>
      <vt:lpstr>バウンドゲームを作ろう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32</cp:revision>
  <cp:lastPrinted>2024-12-18T04:46:22Z</cp:lastPrinted>
  <dcterms:created xsi:type="dcterms:W3CDTF">2024-11-22T03:31:44Z</dcterms:created>
  <dcterms:modified xsi:type="dcterms:W3CDTF">2024-12-18T04:50:54Z</dcterms:modified>
</cp:coreProperties>
</file>