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21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1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39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59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97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06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03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4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48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73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54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44FD6-1123-4B6C-91D1-86FAC86FA35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30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CC4BB-38AB-DA8B-C4FF-938756D9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49" y="162975"/>
            <a:ext cx="5829300" cy="536222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キャッチゲームを作ろう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432C2E-788C-6773-36FD-F1095C479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" y="644979"/>
            <a:ext cx="6524625" cy="9163050"/>
          </a:xfrm>
        </p:spPr>
        <p:txBody>
          <a:bodyPr>
            <a:normAutofit/>
          </a:bodyPr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ja-JP" altLang="en-US" sz="1100" dirty="0"/>
              <a:t>はじめに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この資料に従って順番通りに作業することでキャッチゲームを作ることができます。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資料中の</a:t>
            </a:r>
            <a:r>
              <a:rPr lang="ja-JP" altLang="en-US" sz="800" dirty="0">
                <a:solidFill>
                  <a:srgbClr val="FF0000"/>
                </a:solidFill>
              </a:rPr>
              <a:t>赤字</a:t>
            </a:r>
            <a:r>
              <a:rPr lang="ja-JP" altLang="en-US" sz="800" dirty="0"/>
              <a:t>はその項目のキーワードです。</a:t>
            </a:r>
            <a:r>
              <a:rPr lang="en-US" altLang="ja-JP" sz="800" dirty="0"/>
              <a:t>Google</a:t>
            </a:r>
            <a:r>
              <a:rPr lang="ja-JP" altLang="en-US" sz="800" dirty="0"/>
              <a:t>検索などで調べる際に役立ちます。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ja-JP" altLang="en-US" sz="1100" dirty="0"/>
              <a:t>ゲームの概要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上から降ってくるフルーツをマウスに追従するドッティを動かしてキャッチするゲームです。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フルーツがドッティに触れるとスコアが</a:t>
            </a:r>
            <a:r>
              <a:rPr lang="en-US" altLang="ja-JP" sz="800" dirty="0"/>
              <a:t>1</a:t>
            </a:r>
            <a:r>
              <a:rPr lang="ja-JP" altLang="en-US" sz="800" dirty="0"/>
              <a:t>増加して、再びフルーツが上から降ってきます。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フルーツの種類は</a:t>
            </a:r>
            <a:r>
              <a:rPr lang="en-US" altLang="ja-JP" sz="800" dirty="0"/>
              <a:t>0~9</a:t>
            </a:r>
            <a:r>
              <a:rPr lang="ja-JP" altLang="en-US" sz="800" dirty="0"/>
              <a:t>、</a:t>
            </a:r>
            <a:r>
              <a:rPr lang="en-US" altLang="ja-JP" sz="800" dirty="0"/>
              <a:t>10~19</a:t>
            </a:r>
            <a:r>
              <a:rPr lang="ja-JP" altLang="en-US" sz="800" dirty="0"/>
              <a:t>、</a:t>
            </a:r>
            <a:r>
              <a:rPr lang="en-US" altLang="ja-JP" sz="800" dirty="0"/>
              <a:t>20~19</a:t>
            </a:r>
            <a:r>
              <a:rPr lang="ja-JP" altLang="en-US" sz="800" dirty="0"/>
              <a:t>、</a:t>
            </a:r>
            <a:r>
              <a:rPr lang="en-US" altLang="ja-JP" sz="800" dirty="0"/>
              <a:t>30~39</a:t>
            </a:r>
            <a:r>
              <a:rPr lang="ja-JP" altLang="en-US" sz="800" dirty="0"/>
              <a:t>、</a:t>
            </a:r>
            <a:r>
              <a:rPr lang="en-US" altLang="ja-JP" sz="800" dirty="0"/>
              <a:t>40~49</a:t>
            </a:r>
            <a:r>
              <a:rPr lang="ja-JP" altLang="en-US" sz="800" dirty="0"/>
              <a:t>、</a:t>
            </a:r>
            <a:r>
              <a:rPr lang="en-US" altLang="ja-JP" sz="800" dirty="0"/>
              <a:t>50~</a:t>
            </a:r>
            <a:r>
              <a:rPr lang="ja-JP" altLang="en-US" sz="800" dirty="0"/>
              <a:t>、のタイミングで変化します。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フルーツが画面外の下に移動したタイミングでゲーム終了です。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ja-JP" altLang="en-US" sz="1100" dirty="0"/>
              <a:t>開発の準備</a:t>
            </a:r>
            <a:endParaRPr lang="en-US" altLang="ja-JP" sz="1100" dirty="0"/>
          </a:p>
          <a:p>
            <a:pPr marL="571500" lvl="1" indent="-228600" algn="l">
              <a:buFont typeface="+mj-lt"/>
              <a:buAutoNum type="arabicPeriod"/>
            </a:pPr>
            <a:r>
              <a:rPr lang="en-US" altLang="ja-JP" sz="800" dirty="0"/>
              <a:t>“URL”</a:t>
            </a:r>
            <a:r>
              <a:rPr lang="ja-JP" altLang="en-US" sz="800" dirty="0"/>
              <a:t>から</a:t>
            </a:r>
            <a:r>
              <a:rPr lang="en-US" altLang="ja-JP" sz="800" dirty="0"/>
              <a:t>zip</a:t>
            </a:r>
            <a:r>
              <a:rPr lang="ja-JP" altLang="en-US" sz="800" dirty="0"/>
              <a:t>ファイルをダウンロードして解凍してください。</a:t>
            </a:r>
            <a:endParaRPr lang="en-US" altLang="ja-JP" sz="800" dirty="0"/>
          </a:p>
          <a:p>
            <a:pPr marL="571500" lvl="1" indent="-228600" algn="l">
              <a:buFont typeface="+mj-lt"/>
              <a:buAutoNum type="arabicPeriod"/>
            </a:pPr>
            <a:r>
              <a:rPr lang="en-US" altLang="ja-JP" sz="800" dirty="0"/>
              <a:t>“catch”</a:t>
            </a:r>
            <a:r>
              <a:rPr lang="ja-JP" altLang="en-US" sz="800" dirty="0"/>
              <a:t>フォルダを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en-US" altLang="ja-JP" sz="1100" dirty="0"/>
              <a:t>index.html</a:t>
            </a:r>
            <a:r>
              <a:rPr lang="ja-JP" altLang="en-US" sz="1100" dirty="0"/>
              <a:t>の作成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“./index.html”</a:t>
            </a:r>
            <a:r>
              <a:rPr lang="ja-JP" altLang="en-US" sz="800" dirty="0"/>
              <a:t>ファイルを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コードを書く枠組みを作成します。</a:t>
            </a:r>
            <a:r>
              <a:rPr lang="en-US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html</a:t>
            </a:r>
            <a:r>
              <a:rPr lang="ja-JP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を追加し、中に</a:t>
            </a:r>
            <a:r>
              <a:rPr lang="en-US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head</a:t>
            </a:r>
            <a:r>
              <a:rPr lang="ja-JP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</a:t>
            </a:r>
            <a:r>
              <a:rPr lang="en-US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body</a:t>
            </a:r>
            <a:r>
              <a:rPr lang="ja-JP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を追加してください。</a:t>
            </a: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lang="en-US" altLang="ja-JP" sz="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ページタイトルを設定します。</a:t>
            </a:r>
            <a:r>
              <a:rPr lang="en-US" altLang="ja-JP" sz="800" dirty="0"/>
              <a:t>head</a:t>
            </a:r>
            <a:r>
              <a:rPr lang="ja-JP" altLang="en-US" sz="800" dirty="0"/>
              <a:t>タグの中に</a:t>
            </a:r>
            <a:r>
              <a:rPr lang="en-US" altLang="ja-JP" sz="800" dirty="0">
                <a:solidFill>
                  <a:srgbClr val="FF0000"/>
                </a:solidFill>
              </a:rPr>
              <a:t>title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スタイルシートを読み込みます。</a:t>
            </a:r>
            <a:r>
              <a:rPr lang="en-US" altLang="ja-JP" sz="800" dirty="0"/>
              <a:t>3</a:t>
            </a:r>
            <a:r>
              <a:rPr lang="ja-JP" altLang="en-US" sz="800" dirty="0"/>
              <a:t>のコードの下に</a:t>
            </a:r>
            <a:r>
              <a:rPr lang="en-US" altLang="ja-JP" sz="800" dirty="0">
                <a:solidFill>
                  <a:srgbClr val="FF0000"/>
                </a:solidFill>
              </a:rPr>
              <a:t>link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スクリプトを読み込みます。</a:t>
            </a:r>
            <a:r>
              <a:rPr lang="en-US" altLang="ja-JP" sz="800" dirty="0"/>
              <a:t>4</a:t>
            </a:r>
            <a:r>
              <a:rPr lang="ja-JP" altLang="en-US" sz="800" dirty="0"/>
              <a:t>のコードの下に</a:t>
            </a:r>
            <a:r>
              <a:rPr lang="en-US" altLang="ja-JP" sz="800" dirty="0">
                <a:solidFill>
                  <a:srgbClr val="FF0000"/>
                </a:solidFill>
              </a:rPr>
              <a:t>script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見出しを作成します。</a:t>
            </a:r>
            <a:r>
              <a:rPr lang="en-US" altLang="ja-JP" sz="800" dirty="0"/>
              <a:t>body</a:t>
            </a:r>
            <a:r>
              <a:rPr lang="ja-JP" altLang="en-US" sz="800" dirty="0"/>
              <a:t>タグの中に</a:t>
            </a:r>
            <a:r>
              <a:rPr lang="en-US" altLang="ja-JP" sz="800" dirty="0">
                <a:solidFill>
                  <a:srgbClr val="FF0000"/>
                </a:solidFill>
              </a:rPr>
              <a:t>h1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情報表示部分とゲーム本体部分を作成します。</a:t>
            </a:r>
            <a:r>
              <a:rPr lang="en-US" altLang="ja-JP" sz="800" dirty="0"/>
              <a:t>6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スコア表示部分を作成します。</a:t>
            </a:r>
            <a:r>
              <a:rPr lang="en-US" altLang="ja-JP" sz="800" dirty="0"/>
              <a:t>#gamepoint</a:t>
            </a:r>
            <a:r>
              <a:rPr lang="ja-JP" altLang="en-US" sz="800" dirty="0"/>
              <a:t>の中に</a:t>
            </a:r>
            <a:r>
              <a:rPr lang="en-US" altLang="ja-JP" sz="800" dirty="0">
                <a:solidFill>
                  <a:srgbClr val="FF0000"/>
                </a:solidFill>
              </a:rPr>
              <a:t>span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ドッティとフルーツの画像を表示します。</a:t>
            </a:r>
            <a:r>
              <a:rPr lang="en-US" altLang="ja-JP" sz="800" dirty="0"/>
              <a:t>#gamebody</a:t>
            </a:r>
            <a:r>
              <a:rPr lang="ja-JP" altLang="en-US" sz="800" dirty="0"/>
              <a:t>の中に</a:t>
            </a:r>
            <a:r>
              <a:rPr lang="en-US" altLang="ja-JP" sz="800" dirty="0">
                <a:solidFill>
                  <a:srgbClr val="FF0000"/>
                </a:solidFill>
              </a:rPr>
              <a:t>img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“index.html”</a:t>
            </a:r>
            <a:r>
              <a:rPr lang="ja-JP" altLang="en-US" sz="800" dirty="0"/>
              <a:t>はこれで完成です。</a:t>
            </a:r>
            <a:endParaRPr lang="en-US" altLang="ja-JP" sz="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5AF3F5-6265-93CC-3248-4A2E4F8E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1" y="3280273"/>
            <a:ext cx="639741" cy="44737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960CB85-EBC2-7A17-51A2-29A3307D8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1" y="3957285"/>
            <a:ext cx="1188879" cy="1351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EED4A82-6177-35E6-5BA0-E5AC54B4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61" y="4357214"/>
            <a:ext cx="2408079" cy="1429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AE6C2D9-CACD-D209-038C-F4D137782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61" y="4726852"/>
            <a:ext cx="2042319" cy="1173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9252BEE-AD33-79C5-B045-63D779C2E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61" y="5108901"/>
            <a:ext cx="1882299" cy="1270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CECFE5E-EB6A-7731-F938-B1AFBB341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661" y="5490268"/>
            <a:ext cx="1394630" cy="24515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C2D6545-37B7-E3B7-2F82-8FFAA6F227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661" y="5966889"/>
            <a:ext cx="1427533" cy="12702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D90A0ACF-6260-5B6E-FBC4-06E007BDDD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661" y="6358589"/>
            <a:ext cx="2103279" cy="2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4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B4E20-FBCB-1470-8B93-4749957CF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4F616716-7E28-3667-41B5-68575F70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" y="644979"/>
            <a:ext cx="6524625" cy="9163050"/>
          </a:xfrm>
        </p:spPr>
        <p:txBody>
          <a:bodyPr>
            <a:normAutofit/>
          </a:bodyPr>
          <a:lstStyle/>
          <a:p>
            <a:pPr lvl="1" algn="l"/>
            <a:endParaRPr lang="en-US" altLang="ja-JP" sz="800" dirty="0"/>
          </a:p>
          <a:p>
            <a:pPr marL="228600" indent="-228600" algn="l">
              <a:buFont typeface="+mj-lt"/>
              <a:buAutoNum type="arabicPeriod" startAt="5"/>
            </a:pPr>
            <a:r>
              <a:rPr lang="en-US" altLang="ja-JP" sz="1100" dirty="0"/>
              <a:t>main.css</a:t>
            </a:r>
            <a:r>
              <a:rPr lang="ja-JP" altLang="en-US" sz="1100" dirty="0"/>
              <a:t>の作成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“./css/main.css”</a:t>
            </a:r>
            <a:r>
              <a:rPr lang="ja-JP" altLang="en-US" sz="800" dirty="0"/>
              <a:t>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“main.css”</a:t>
            </a:r>
            <a:r>
              <a:rPr lang="ja-JP" altLang="en-US" sz="800" dirty="0"/>
              <a:t>はこれで完成です。</a:t>
            </a:r>
            <a:endParaRPr lang="en-US" altLang="ja-JP" sz="800" dirty="0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34774B96-EE6E-67CA-F6FE-205082AAF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16" y="1507748"/>
            <a:ext cx="3141662" cy="23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1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10EDF6-0E36-F21A-2E98-97F5603EC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4" y="928863"/>
            <a:ext cx="6248399" cy="8630003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en-US" altLang="ja-JP" sz="1100" dirty="0"/>
              <a:t>main.js</a:t>
            </a:r>
            <a:r>
              <a:rPr lang="ja-JP" altLang="en-US" sz="1100" dirty="0"/>
              <a:t>の作成 </a:t>
            </a:r>
            <a:r>
              <a:rPr lang="en-US" altLang="ja-JP" sz="1100" dirty="0"/>
              <a:t>(1/2)</a:t>
            </a:r>
          </a:p>
          <a:p>
            <a:pPr marL="571500" lvl="1" indent="-228600">
              <a:buFont typeface="+mj-lt"/>
              <a:buAutoNum type="arabicPeriod"/>
            </a:pPr>
            <a:r>
              <a:rPr lang="en-US" altLang="ja-JP" sz="800" dirty="0"/>
              <a:t>“./js/main.js”</a:t>
            </a:r>
            <a:r>
              <a:rPr lang="ja-JP" altLang="en-US" sz="800" dirty="0"/>
              <a:t>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メインの処理がロード完了時（</a:t>
            </a:r>
            <a:r>
              <a:rPr lang="en-US" altLang="ja-JP" sz="800" dirty="0">
                <a:solidFill>
                  <a:srgbClr val="FF0000"/>
                </a:solidFill>
              </a:rPr>
              <a:t>load</a:t>
            </a:r>
            <a:r>
              <a:rPr lang="ja-JP" altLang="en-US" sz="800" dirty="0">
                <a:solidFill>
                  <a:srgbClr val="FF0000"/>
                </a:solidFill>
              </a:rPr>
              <a:t>イベント</a:t>
            </a:r>
            <a:r>
              <a:rPr lang="ja-JP" altLang="en-US" sz="800" dirty="0"/>
              <a:t>）に実行されるようにします。以下のコードを追加してください。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ランダムな整数を生成（</a:t>
            </a:r>
            <a:r>
              <a:rPr lang="ja-JP" altLang="en-US" sz="800" dirty="0">
                <a:solidFill>
                  <a:srgbClr val="FF0000"/>
                </a:solidFill>
              </a:rPr>
              <a:t>乱数生成</a:t>
            </a:r>
            <a:r>
              <a:rPr lang="ja-JP" altLang="en-US" sz="800" dirty="0"/>
              <a:t>）する関数を作成します。</a:t>
            </a:r>
            <a:r>
              <a:rPr lang="en-US" altLang="ja-JP" sz="800" dirty="0"/>
              <a:t>1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オブジェクトの</a:t>
            </a:r>
            <a:r>
              <a:rPr lang="ja-JP" altLang="en-US" sz="800" dirty="0">
                <a:solidFill>
                  <a:srgbClr val="FF0000"/>
                </a:solidFill>
              </a:rPr>
              <a:t>衝突判定</a:t>
            </a:r>
            <a:r>
              <a:rPr lang="ja-JP" altLang="en-US" sz="800" dirty="0"/>
              <a:t>を行う関数を作成します。</a:t>
            </a:r>
            <a:r>
              <a:rPr lang="en-US" altLang="ja-JP" sz="800" dirty="0"/>
              <a:t>2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必要な</a:t>
            </a:r>
            <a:r>
              <a:rPr lang="ja-JP" altLang="en-US" sz="800" dirty="0">
                <a:solidFill>
                  <a:srgbClr val="FF0000"/>
                </a:solidFill>
              </a:rPr>
              <a:t>変数</a:t>
            </a:r>
            <a:r>
              <a:rPr lang="ja-JP" altLang="en-US" sz="800" dirty="0"/>
              <a:t>を宣言します。</a:t>
            </a:r>
            <a:r>
              <a:rPr lang="en-US" altLang="ja-JP" sz="800" dirty="0"/>
              <a:t>main</a:t>
            </a:r>
            <a:r>
              <a:rPr lang="ja-JP" altLang="en-US" sz="800" dirty="0"/>
              <a:t>関数の中に以下のコードを追加してください。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画像を</a:t>
            </a:r>
            <a:r>
              <a:rPr lang="ja-JP" altLang="en-US" sz="800" dirty="0">
                <a:solidFill>
                  <a:srgbClr val="FF0000"/>
                </a:solidFill>
              </a:rPr>
              <a:t>定数</a:t>
            </a:r>
            <a:r>
              <a:rPr lang="ja-JP" altLang="en-US" sz="800" dirty="0"/>
              <a:t>に参照します。</a:t>
            </a:r>
            <a:r>
              <a:rPr lang="en-US" altLang="ja-JP" sz="800" dirty="0"/>
              <a:t>4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ゲーム画面（スクリーン）の幅を</a:t>
            </a:r>
            <a:r>
              <a:rPr lang="ja-JP" altLang="en-US" sz="800" dirty="0">
                <a:solidFill>
                  <a:srgbClr val="FF0000"/>
                </a:solidFill>
              </a:rPr>
              <a:t>定数</a:t>
            </a:r>
            <a:r>
              <a:rPr lang="ja-JP" altLang="en-US" sz="800" dirty="0"/>
              <a:t>に代入します。</a:t>
            </a:r>
            <a:r>
              <a:rPr lang="en-US" altLang="ja-JP" sz="800" dirty="0"/>
              <a:t>5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スコアを描画する</a:t>
            </a:r>
            <a:r>
              <a:rPr lang="ja-JP" altLang="en-US" sz="800" dirty="0">
                <a:solidFill>
                  <a:srgbClr val="FF0000"/>
                </a:solidFill>
              </a:rPr>
              <a:t>関数</a:t>
            </a:r>
            <a:r>
              <a:rPr lang="ja-JP" altLang="en-US" sz="800" dirty="0"/>
              <a:t>を作成します。</a:t>
            </a:r>
            <a:r>
              <a:rPr lang="en-US" altLang="ja-JP" sz="800" dirty="0"/>
              <a:t>6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状態を初期化する</a:t>
            </a:r>
            <a:r>
              <a:rPr lang="ja-JP" altLang="en-US" sz="800" dirty="0">
                <a:solidFill>
                  <a:srgbClr val="FF0000"/>
                </a:solidFill>
              </a:rPr>
              <a:t>関数</a:t>
            </a:r>
            <a:r>
              <a:rPr lang="ja-JP" altLang="en-US" sz="800" dirty="0"/>
              <a:t>を作成します。</a:t>
            </a:r>
            <a:r>
              <a:rPr lang="en-US" altLang="ja-JP" sz="800" dirty="0"/>
              <a:t>7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3783D0-5B3B-9B6E-5267-0FF31B80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45" y="1524299"/>
            <a:ext cx="3297587" cy="7508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EDF04C9-827A-9955-2B34-F928BEC2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1" y="2570990"/>
            <a:ext cx="3695521" cy="4399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D2CE5BA-5142-1F09-E98C-531A9FB5D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91" y="3238793"/>
            <a:ext cx="4387326" cy="19047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6066017-2339-C66A-E424-0E19ED91A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545" y="5498599"/>
            <a:ext cx="2044521" cy="40532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2286FE7-237E-519E-8112-8CC917F9F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545" y="6240912"/>
            <a:ext cx="3695521" cy="26525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37A9ABE-9653-7FA2-49F7-97EA32E39D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545" y="6803468"/>
            <a:ext cx="3128254" cy="28999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FAC8B8E-2266-3B8D-4D9A-DC8D60181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545" y="8111176"/>
            <a:ext cx="3826866" cy="136005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F6A09BC-A851-5134-4083-38903B999B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545" y="7428623"/>
            <a:ext cx="3826866" cy="4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8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5ED5B-68A2-4C87-BD3C-A915D410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1" y="245533"/>
            <a:ext cx="6491591" cy="9414933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en-US" altLang="ja-JP" sz="1100" dirty="0"/>
              <a:t>main.js</a:t>
            </a:r>
            <a:r>
              <a:rPr lang="ja-JP" altLang="en-US" sz="1100" dirty="0"/>
              <a:t>の作成 </a:t>
            </a:r>
            <a:r>
              <a:rPr lang="en-US" altLang="ja-JP" sz="1100" dirty="0"/>
              <a:t>(2/2)</a:t>
            </a:r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等間隔でループさせる処理を</a:t>
            </a:r>
            <a:r>
              <a:rPr lang="en-US" altLang="ja-JP" sz="800" dirty="0">
                <a:solidFill>
                  <a:srgbClr val="FF0000"/>
                </a:solidFill>
              </a:rPr>
              <a:t>setInterval</a:t>
            </a:r>
            <a:r>
              <a:rPr lang="ja-JP" altLang="en-US" sz="800" dirty="0">
                <a:solidFill>
                  <a:srgbClr val="FF0000"/>
                </a:solidFill>
              </a:rPr>
              <a:t>メソッド</a:t>
            </a:r>
            <a:r>
              <a:rPr lang="ja-JP" altLang="en-US" sz="800" dirty="0"/>
              <a:t>を使用して作成します。以下のコードを</a:t>
            </a:r>
            <a:r>
              <a:rPr lang="en-US" altLang="ja-JP" sz="800" dirty="0"/>
              <a:t>8</a:t>
            </a:r>
            <a:r>
              <a:rPr lang="ja-JP" altLang="en-US" sz="800" dirty="0"/>
              <a:t>のコードの下に追加してください。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プレイ中のみ処理が実行（</a:t>
            </a:r>
            <a:r>
              <a:rPr lang="ja-JP" altLang="en-US" sz="800" dirty="0">
                <a:solidFill>
                  <a:srgbClr val="FF0000"/>
                </a:solidFill>
              </a:rPr>
              <a:t>条件分岐</a:t>
            </a:r>
            <a:r>
              <a:rPr lang="ja-JP" altLang="en-US" sz="800" dirty="0"/>
              <a:t>）されるようにします。</a:t>
            </a:r>
            <a:r>
              <a:rPr lang="en-US" altLang="ja-JP" sz="800" dirty="0"/>
              <a:t>loop</a:t>
            </a:r>
            <a:r>
              <a:rPr lang="ja-JP" altLang="en-US" sz="800" dirty="0"/>
              <a:t>関数の中に以下のコードを追加してください。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フルーツを動かす処理を</a:t>
            </a:r>
            <a:r>
              <a:rPr lang="en-US" altLang="ja-JP" sz="800" dirty="0">
                <a:solidFill>
                  <a:srgbClr val="FF0000"/>
                </a:solidFill>
              </a:rPr>
              <a:t>top</a:t>
            </a:r>
            <a:r>
              <a:rPr lang="ja-JP" altLang="en-US" sz="800" dirty="0">
                <a:solidFill>
                  <a:srgbClr val="FF0000"/>
                </a:solidFill>
              </a:rPr>
              <a:t>プロパティ</a:t>
            </a:r>
            <a:r>
              <a:rPr lang="ja-JP" altLang="en-US" sz="800" dirty="0"/>
              <a:t>を使用して作成します。</a:t>
            </a:r>
            <a:r>
              <a:rPr lang="en-US" altLang="ja-JP" sz="800" dirty="0"/>
              <a:t>10</a:t>
            </a:r>
            <a:r>
              <a:rPr lang="ja-JP" altLang="en-US" sz="800" dirty="0"/>
              <a:t>の</a:t>
            </a:r>
            <a:r>
              <a:rPr lang="en-US" altLang="ja-JP" sz="800" dirty="0"/>
              <a:t>if</a:t>
            </a:r>
            <a:r>
              <a:rPr lang="ja-JP" altLang="en-US" sz="800" dirty="0"/>
              <a:t>文の中に以下のコードを追加してください。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キャッチ成功時の処理（</a:t>
            </a:r>
            <a:r>
              <a:rPr lang="ja-JP" altLang="en-US" sz="800" dirty="0">
                <a:solidFill>
                  <a:srgbClr val="FF0000"/>
                </a:solidFill>
              </a:rPr>
              <a:t>条件分岐</a:t>
            </a:r>
            <a:r>
              <a:rPr lang="ja-JP" altLang="en-US" sz="800" dirty="0"/>
              <a:t>）を作成します。</a:t>
            </a:r>
            <a:r>
              <a:rPr lang="en-US" altLang="ja-JP" sz="800" dirty="0"/>
              <a:t>11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キャッチ失敗時の処理（</a:t>
            </a:r>
            <a:r>
              <a:rPr lang="ja-JP" altLang="en-US" sz="800" dirty="0">
                <a:solidFill>
                  <a:srgbClr val="FF0000"/>
                </a:solidFill>
              </a:rPr>
              <a:t>条件分岐</a:t>
            </a:r>
            <a:r>
              <a:rPr lang="ja-JP" altLang="en-US" sz="800" dirty="0"/>
              <a:t>）を作成します。</a:t>
            </a:r>
            <a:r>
              <a:rPr lang="en-US" altLang="ja-JP" sz="800" dirty="0"/>
              <a:t>12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スコアによってフルーツの種類を変える処理（</a:t>
            </a:r>
            <a:r>
              <a:rPr lang="ja-JP" altLang="en-US" sz="800" dirty="0">
                <a:solidFill>
                  <a:srgbClr val="FF0000"/>
                </a:solidFill>
              </a:rPr>
              <a:t>条件分岐</a:t>
            </a:r>
            <a:r>
              <a:rPr lang="ja-JP" altLang="en-US" sz="800" dirty="0"/>
              <a:t>）を作成します。</a:t>
            </a:r>
            <a:r>
              <a:rPr lang="en-US" altLang="ja-JP" sz="800" dirty="0"/>
              <a:t>13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プレイ開始時の処理を</a:t>
            </a:r>
            <a:r>
              <a:rPr lang="en-US" altLang="ja-JP" sz="800" dirty="0">
                <a:solidFill>
                  <a:srgbClr val="FF0000"/>
                </a:solidFill>
              </a:rPr>
              <a:t>mousedown</a:t>
            </a:r>
            <a:r>
              <a:rPr lang="ja-JP" altLang="en-US" sz="800" dirty="0">
                <a:solidFill>
                  <a:srgbClr val="FF0000"/>
                </a:solidFill>
              </a:rPr>
              <a:t>イベント</a:t>
            </a:r>
            <a:r>
              <a:rPr lang="ja-JP" altLang="en-US" sz="800" dirty="0"/>
              <a:t>を使用して作成します。</a:t>
            </a:r>
            <a:r>
              <a:rPr lang="en-US" altLang="ja-JP" sz="800" dirty="0"/>
              <a:t>loop</a:t>
            </a:r>
            <a:r>
              <a:rPr lang="ja-JP" altLang="en-US" sz="800" dirty="0"/>
              <a:t>関数の下に以下のコードを追加してください。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ドッティを動かす処理を</a:t>
            </a:r>
            <a:r>
              <a:rPr lang="en-US" altLang="ja-JP" sz="800" dirty="0">
                <a:solidFill>
                  <a:srgbClr val="FF0000"/>
                </a:solidFill>
              </a:rPr>
              <a:t>mousemove</a:t>
            </a:r>
            <a:r>
              <a:rPr lang="ja-JP" altLang="en-US" sz="800" dirty="0">
                <a:solidFill>
                  <a:srgbClr val="FF0000"/>
                </a:solidFill>
              </a:rPr>
              <a:t>イベント</a:t>
            </a:r>
            <a:r>
              <a:rPr lang="ja-JP" altLang="en-US" sz="800" dirty="0"/>
              <a:t>を使用して作成します。</a:t>
            </a:r>
            <a:r>
              <a:rPr lang="en-US" altLang="ja-JP" sz="800" dirty="0"/>
              <a:t>15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en-US" altLang="ja-JP" sz="800" dirty="0"/>
              <a:t>“index.js”</a:t>
            </a:r>
            <a:r>
              <a:rPr lang="ja-JP" altLang="en-US" sz="800" dirty="0"/>
              <a:t>はこれで完成です。これで全てのファイルが完成しました。お疲れさまでした。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230B99-A033-A80F-515F-C05F6BF83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19" y="640397"/>
            <a:ext cx="2352021" cy="61288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8FFF33F-BAE9-01E8-5827-D8D5DEF8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19" y="1466060"/>
            <a:ext cx="2275821" cy="4003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4A0D20C-FE6F-88B5-FAF4-CBFE39D3B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19" y="2070857"/>
            <a:ext cx="4058900" cy="10801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E932FCA-E442-ECC4-1BEC-C2074D7C3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82" y="3621732"/>
            <a:ext cx="3878664" cy="54456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A4201F2-07D3-3694-3577-AC39A2113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19" y="4424778"/>
            <a:ext cx="1948161" cy="184625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4FBAB2D-6905-B2D6-E8EC-0E5CC8363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319" y="6577397"/>
            <a:ext cx="3967461" cy="109983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8598F77-E69E-8295-CA12-157BB16E93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319" y="7923040"/>
            <a:ext cx="5340196" cy="99950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41B2950-7103-5090-5BEB-4D049440B8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319" y="2445777"/>
            <a:ext cx="3738375" cy="9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8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1016</Words>
  <Application>Microsoft Office PowerPoint</Application>
  <PresentationFormat>A4 210 x 297 mm</PresentationFormat>
  <Paragraphs>48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游明朝</vt:lpstr>
      <vt:lpstr>Aptos</vt:lpstr>
      <vt:lpstr>Aptos Display</vt:lpstr>
      <vt:lpstr>Arial</vt:lpstr>
      <vt:lpstr>Office テーマ</vt:lpstr>
      <vt:lpstr>キャッチゲームを作ろう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DotWork就労移行 利用者5</dc:creator>
  <cp:lastModifiedBy>DotWork就労移行 利用者5</cp:lastModifiedBy>
  <cp:revision>25</cp:revision>
  <cp:lastPrinted>2024-11-28T03:22:42Z</cp:lastPrinted>
  <dcterms:created xsi:type="dcterms:W3CDTF">2024-11-22T03:31:44Z</dcterms:created>
  <dcterms:modified xsi:type="dcterms:W3CDTF">2024-11-28T03:26:40Z</dcterms:modified>
</cp:coreProperties>
</file>