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27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9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4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10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9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06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803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43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48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38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5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44FD6-1123-4B6C-91D1-86FAC86FA35A}" type="datetimeFigureOut">
              <a:rPr kumimoji="1" lang="ja-JP" altLang="en-US" smtClean="0"/>
              <a:t>2024/11/25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CE417-A8D0-4810-83CF-C1DCCEC22D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630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CC4BB-38AB-DA8B-C4FF-938756D92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206728"/>
            <a:ext cx="5829300" cy="536222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キャッチゲームを作ろう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432C2E-788C-6773-36FD-F1095C479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" y="742950"/>
            <a:ext cx="6524625" cy="9163050"/>
          </a:xfrm>
        </p:spPr>
        <p:txBody>
          <a:bodyPr>
            <a:normAutofit/>
          </a:bodyPr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kumimoji="1" lang="ja-JP" altLang="en-US" sz="1100" dirty="0"/>
              <a:t>ゲーム</a:t>
            </a:r>
            <a:r>
              <a:rPr lang="ja-JP" altLang="en-US" sz="1100" dirty="0"/>
              <a:t>の概要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上から降ってくるフルーツをマウスに追従するドッティを動かしてキャッチするゲームです。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フルーツをキャッチ成功するとスコアが</a:t>
            </a:r>
            <a:r>
              <a:rPr lang="en-US" altLang="ja-JP" sz="800" dirty="0"/>
              <a:t>1</a:t>
            </a:r>
            <a:r>
              <a:rPr lang="ja-JP" altLang="en-US" sz="800" dirty="0"/>
              <a:t>増加して、再びフルーツが上から降ってきます。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Char char="•"/>
            </a:pPr>
            <a:r>
              <a:rPr lang="ja-JP" altLang="en-US" sz="800" dirty="0"/>
              <a:t>フルーツをキャッチ失敗して、画面外の下に移動したタイミングでゲーム終了です。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ja-JP" altLang="en-US" sz="1100" dirty="0"/>
              <a:t>開発の準備</a:t>
            </a:r>
            <a:endParaRPr lang="en-US" altLang="ja-JP" sz="11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“URL”</a:t>
            </a:r>
            <a:r>
              <a:rPr lang="ja-JP" altLang="en-US" sz="800" dirty="0"/>
              <a:t>から</a:t>
            </a:r>
            <a:r>
              <a:rPr lang="en-US" altLang="ja-JP" sz="800" dirty="0"/>
              <a:t>zip</a:t>
            </a:r>
            <a:r>
              <a:rPr lang="ja-JP" altLang="en-US" sz="800" dirty="0"/>
              <a:t>ファイルをダウンロードして解凍してください。</a:t>
            </a:r>
            <a:endParaRPr lang="en-US" altLang="ja-JP" sz="800" dirty="0"/>
          </a:p>
          <a:p>
            <a:pPr marL="571500" lvl="1" indent="-228600" algn="l">
              <a:buFont typeface="+mj-lt"/>
              <a:buAutoNum type="arabicPeriod"/>
            </a:pPr>
            <a:r>
              <a:rPr lang="en-US" altLang="ja-JP" sz="800" dirty="0"/>
              <a:t>“catch”</a:t>
            </a:r>
            <a:r>
              <a:rPr lang="ja-JP" altLang="en-US" sz="800" dirty="0"/>
              <a:t>フォルダを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index.html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“./index.html”</a:t>
            </a:r>
            <a:r>
              <a:rPr lang="ja-JP" altLang="en-US" sz="800" dirty="0"/>
              <a:t>ファイルを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コードを書く枠組みを作成します。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html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タグを追加し、中に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head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タグと</a:t>
            </a:r>
            <a: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body</a:t>
            </a:r>
            <a:r>
              <a:rPr lang="ja-JP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  <a:t>タグを追加してください。</a:t>
            </a: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br>
              <a:rPr lang="en-US" altLang="ja-JP" sz="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Times New Roman" panose="02020603050405020304" pitchFamily="18" charset="0"/>
              </a:rPr>
            </a:br>
            <a:endParaRPr lang="en-US" altLang="ja-JP" sz="8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Times New Roman" panose="02020603050405020304" pitchFamily="18" charset="0"/>
            </a:endParaRPr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ページタイトルを設定します。</a:t>
            </a:r>
            <a:r>
              <a:rPr lang="en-US" altLang="ja-JP" sz="800" dirty="0"/>
              <a:t>head</a:t>
            </a:r>
            <a:r>
              <a:rPr lang="ja-JP" altLang="en-US" sz="800" dirty="0"/>
              <a:t>タグの中に</a:t>
            </a:r>
            <a:r>
              <a:rPr lang="en-US" altLang="ja-JP" sz="800" dirty="0"/>
              <a:t>title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スタイルシートを読み込みます。</a:t>
            </a:r>
            <a:r>
              <a:rPr lang="en-US" altLang="ja-JP" sz="800" dirty="0"/>
              <a:t>3</a:t>
            </a:r>
            <a:r>
              <a:rPr lang="ja-JP" altLang="en-US" sz="800" dirty="0"/>
              <a:t>のコードの下に</a:t>
            </a:r>
            <a:r>
              <a:rPr lang="en-US" altLang="ja-JP" sz="800" dirty="0"/>
              <a:t>link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スクリプトを読み込みます。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</a:t>
            </a:r>
            <a:r>
              <a:rPr lang="en-US" altLang="ja-JP" sz="800" dirty="0"/>
              <a:t>script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見出しを作成します。</a:t>
            </a:r>
            <a:r>
              <a:rPr lang="en-US" altLang="ja-JP" sz="800" dirty="0"/>
              <a:t>body</a:t>
            </a:r>
            <a:r>
              <a:rPr lang="ja-JP" altLang="en-US" sz="800" dirty="0"/>
              <a:t>タグの中に</a:t>
            </a:r>
            <a:r>
              <a:rPr lang="en-US" altLang="ja-JP" sz="800" dirty="0"/>
              <a:t>h1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情報表示部分とゲーム本体部分を作成します。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スコア表示部分を作成します。</a:t>
            </a:r>
            <a:r>
              <a:rPr lang="en-US" altLang="ja-JP" sz="800" dirty="0"/>
              <a:t>#gamepoint</a:t>
            </a:r>
            <a:r>
              <a:rPr lang="ja-JP" altLang="en-US" sz="800" dirty="0"/>
              <a:t>の中に</a:t>
            </a:r>
            <a:r>
              <a:rPr lang="en-US" altLang="ja-JP" sz="800" dirty="0"/>
              <a:t>span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ドッティとフルーツの画像を表示します。</a:t>
            </a:r>
            <a:r>
              <a:rPr lang="en-US" altLang="ja-JP" sz="800" dirty="0"/>
              <a:t>#gamebody</a:t>
            </a:r>
            <a:r>
              <a:rPr lang="ja-JP" altLang="en-US" sz="800" dirty="0"/>
              <a:t>の中に</a:t>
            </a:r>
            <a:r>
              <a:rPr lang="en-US" altLang="ja-JP" sz="800" dirty="0"/>
              <a:t>img</a:t>
            </a:r>
            <a:r>
              <a:rPr lang="ja-JP" altLang="en-US" sz="800" dirty="0"/>
              <a:t>タグを追加してください。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“index.html”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endParaRPr lang="en-US" altLang="ja-JP" sz="800" dirty="0"/>
          </a:p>
          <a:p>
            <a:pPr marL="228600" indent="-228600" algn="l">
              <a:buFont typeface="Arial" panose="020B0604020202020204" pitchFamily="34" charset="0"/>
              <a:buAutoNum type="arabicPeriod"/>
            </a:pPr>
            <a:r>
              <a:rPr lang="en-US" altLang="ja-JP" sz="1100" dirty="0"/>
              <a:t>main.css</a:t>
            </a:r>
            <a:r>
              <a:rPr lang="ja-JP" altLang="en-US" sz="1100" dirty="0"/>
              <a:t>の作成</a:t>
            </a:r>
            <a:endParaRPr lang="en-US" altLang="ja-JP" sz="11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“./css/main.css”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ja-JP" altLang="en-US" sz="800" dirty="0"/>
              <a:t>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 algn="l">
              <a:buFont typeface="Arial" panose="020B0604020202020204" pitchFamily="34" charset="0"/>
              <a:buAutoNum type="arabicPeriod"/>
            </a:pPr>
            <a:r>
              <a:rPr lang="en-US" altLang="ja-JP" sz="800" dirty="0"/>
              <a:t>“main.css”</a:t>
            </a:r>
            <a:r>
              <a:rPr lang="ja-JP" altLang="en-US" sz="800" dirty="0"/>
              <a:t>はこれで完成です。</a:t>
            </a:r>
            <a:endParaRPr lang="en-US" altLang="ja-JP" sz="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5AF3F5-6265-93CC-3248-4A2E4F8E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61" y="2623489"/>
            <a:ext cx="639741" cy="44737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960CB85-EBC2-7A17-51A2-29A3307D8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1" y="3353684"/>
            <a:ext cx="1188879" cy="1351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EED4A82-6177-35E6-5BA0-E5AC54B4E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661" y="3711393"/>
            <a:ext cx="2408079" cy="14294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1AE6C2D9-CACD-D209-038C-F4D1377828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1" y="4102950"/>
            <a:ext cx="2042319" cy="11737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A9252BEE-AD33-79C5-B045-63D779C2E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661" y="4497965"/>
            <a:ext cx="1882299" cy="12702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ECFE5E-EB6A-7731-F938-B1AFBB341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61" y="4865292"/>
            <a:ext cx="1394630" cy="24515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C2D6545-37B7-E3B7-2F82-8FFAA6F22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61" y="5350744"/>
            <a:ext cx="1427533" cy="12702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90A0ACF-6260-5B6E-FBC4-06E007BDDD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61" y="5718072"/>
            <a:ext cx="2103279" cy="25860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0EF5D1D1-5C6F-23C4-A4D2-7D4C545C79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250" y="7023750"/>
            <a:ext cx="3141662" cy="23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47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0EDF6-0E36-F21A-2E98-97F5603EC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928863"/>
            <a:ext cx="6248399" cy="863000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(1/2)</a:t>
            </a:r>
          </a:p>
          <a:p>
            <a:pPr marL="571500" lvl="1" indent="-228600">
              <a:buFont typeface="+mj-lt"/>
              <a:buAutoNum type="arabicPeriod"/>
            </a:pPr>
            <a:r>
              <a:rPr lang="en-US" altLang="ja-JP" sz="800" dirty="0"/>
              <a:t>“./js/main.js”</a:t>
            </a:r>
            <a:r>
              <a:rPr lang="ja-JP" altLang="en-US" sz="800" dirty="0"/>
              <a:t>を</a:t>
            </a:r>
            <a:r>
              <a:rPr lang="en-US" altLang="ja-JP" sz="800" dirty="0"/>
              <a:t>VSCode</a:t>
            </a:r>
            <a:r>
              <a:rPr lang="ja-JP" altLang="en-US" sz="800" dirty="0"/>
              <a:t>で開いてください。</a:t>
            </a: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メインの処理がロード完了時に実行されるようにします。以下のコードを追加してください。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ランダムな整数を生成する関数を作成します。</a:t>
            </a:r>
            <a:r>
              <a:rPr lang="en-US" altLang="ja-JP" sz="800" dirty="0"/>
              <a:t>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オブジェクトの衝突を判定する関数を作成します。</a:t>
            </a:r>
            <a:r>
              <a:rPr lang="en-US" altLang="ja-JP" sz="800" dirty="0"/>
              <a:t>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必要な変数を宣言します。</a:t>
            </a:r>
            <a:r>
              <a:rPr lang="en-US" altLang="ja-JP" sz="800" dirty="0"/>
              <a:t>main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定数に画像を参照します。</a:t>
            </a:r>
            <a:r>
              <a:rPr lang="en-US" altLang="ja-JP" sz="800" dirty="0"/>
              <a:t>4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定数にゲーム画面の幅を代入します。</a:t>
            </a:r>
            <a:r>
              <a:rPr lang="en-US" altLang="ja-JP" sz="800" dirty="0"/>
              <a:t>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スコアを描画する関数を作成します。</a:t>
            </a:r>
            <a:r>
              <a:rPr lang="en-US" altLang="ja-JP" sz="800" dirty="0"/>
              <a:t>6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/>
            </a:pPr>
            <a:r>
              <a:rPr lang="ja-JP" altLang="en-US" sz="800" dirty="0"/>
              <a:t>状態を初期化する関数を作成します。</a:t>
            </a:r>
            <a:r>
              <a:rPr lang="en-US" altLang="ja-JP" sz="800" dirty="0"/>
              <a:t>7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53783D0-5B3B-9B6E-5267-0FF31B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45" y="1524299"/>
            <a:ext cx="3297587" cy="75087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EDF04C9-827A-9955-2B34-F928BEC2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291" y="2570990"/>
            <a:ext cx="3695521" cy="43994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D2CE5BA-5142-1F09-E98C-531A9FB5D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91" y="3238793"/>
            <a:ext cx="4387326" cy="190479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F6066017-2339-C66A-E424-0E19ED91A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45" y="5498599"/>
            <a:ext cx="2044521" cy="40532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2286FE7-237E-519E-8112-8CC917F9FC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545" y="6240912"/>
            <a:ext cx="3695521" cy="26525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637A9ABE-9653-7FA2-49F7-97EA32E39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45" y="6803468"/>
            <a:ext cx="3128254" cy="28999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EFAC8B8E-2266-3B8D-4D9A-DC8D601811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545" y="8111176"/>
            <a:ext cx="3826866" cy="136005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F6A09BC-A851-5134-4083-38903B999B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545" y="7428623"/>
            <a:ext cx="3826866" cy="4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5ED5B-68A2-4C87-BD3C-A915D410C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262467"/>
            <a:ext cx="5915025" cy="9414933"/>
          </a:xfrm>
        </p:spPr>
        <p:txBody>
          <a:bodyPr>
            <a:normAutofit/>
          </a:bodyPr>
          <a:lstStyle/>
          <a:p>
            <a:pPr marL="228600" indent="-228600">
              <a:buFont typeface="+mj-lt"/>
              <a:buAutoNum type="arabicPeriod" startAt="5"/>
            </a:pPr>
            <a:r>
              <a:rPr lang="en-US" altLang="ja-JP" sz="1100" dirty="0"/>
              <a:t>main.js</a:t>
            </a:r>
            <a:r>
              <a:rPr lang="ja-JP" altLang="en-US" sz="1100" dirty="0"/>
              <a:t>の作成 </a:t>
            </a:r>
            <a:r>
              <a:rPr lang="en-US" altLang="ja-JP" sz="1100" dirty="0"/>
              <a:t>(2/2)</a:t>
            </a:r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ループの処理を作成します。以下のコードを</a:t>
            </a:r>
            <a:r>
              <a:rPr lang="en-US" altLang="ja-JP" sz="800" dirty="0"/>
              <a:t>8</a:t>
            </a:r>
            <a:r>
              <a:rPr lang="ja-JP" altLang="en-US" sz="800" dirty="0"/>
              <a:t>のコードの下に追加してください。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プレイ中のみ処理が実行されるようにします。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フルーツを動かす処理を作成します。</a:t>
            </a:r>
            <a:r>
              <a:rPr lang="en-US" altLang="ja-JP" sz="800" dirty="0"/>
              <a:t>10</a:t>
            </a:r>
            <a:r>
              <a:rPr lang="ja-JP" altLang="en-US" sz="800" dirty="0"/>
              <a:t>の</a:t>
            </a:r>
            <a:r>
              <a:rPr lang="en-US" altLang="ja-JP" sz="800" dirty="0"/>
              <a:t>if</a:t>
            </a:r>
            <a:r>
              <a:rPr lang="ja-JP" altLang="en-US" sz="800" dirty="0"/>
              <a:t>文の中に以下のコードを追加してください。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キャッチ成功時の処理を作成します。</a:t>
            </a:r>
            <a:r>
              <a:rPr lang="en-US" altLang="ja-JP" sz="800" dirty="0"/>
              <a:t>11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キャッチ失敗時の処理を作成します。</a:t>
            </a:r>
            <a:r>
              <a:rPr lang="en-US" altLang="ja-JP" sz="800" dirty="0"/>
              <a:t>12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スコアによってフルーツの種類を変える処理を作成します。</a:t>
            </a:r>
            <a:r>
              <a:rPr lang="en-US" altLang="ja-JP" sz="800" dirty="0"/>
              <a:t>13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プレイ開始時の処理を作成します。</a:t>
            </a:r>
            <a:r>
              <a:rPr lang="en-US" altLang="ja-JP" sz="800" dirty="0"/>
              <a:t>loop</a:t>
            </a:r>
            <a:r>
              <a:rPr lang="ja-JP" altLang="en-US" sz="800" dirty="0"/>
              <a:t>関数の下に以下のコードを追加してください。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ja-JP" altLang="en-US" sz="800" dirty="0"/>
              <a:t>ドッティを動かす処理を作成します。</a:t>
            </a:r>
            <a:r>
              <a:rPr lang="en-US" altLang="ja-JP" sz="800" dirty="0"/>
              <a:t>15</a:t>
            </a:r>
            <a:r>
              <a:rPr lang="ja-JP" altLang="en-US" sz="800" dirty="0"/>
              <a:t>のコードの下に以下のコードを追加してください。</a:t>
            </a: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  <a:p>
            <a:pPr marL="571500" lvl="1" indent="-228600">
              <a:buFont typeface="+mj-lt"/>
              <a:buAutoNum type="arabicPeriod" startAt="9"/>
            </a:pPr>
            <a:r>
              <a:rPr lang="en-US" altLang="ja-JP" sz="800" dirty="0"/>
              <a:t>“index.js”</a:t>
            </a:r>
            <a:r>
              <a:rPr lang="ja-JP" altLang="en-US" sz="800" dirty="0"/>
              <a:t>はこれで完成です。これで全てのファイルが完成しました。お疲れさまでした。</a:t>
            </a:r>
            <a:br>
              <a:rPr lang="en-US" altLang="ja-JP" sz="800" dirty="0"/>
            </a:br>
            <a:br>
              <a:rPr lang="en-US" altLang="ja-JP" sz="800" dirty="0"/>
            </a:br>
            <a:endParaRPr lang="en-US" altLang="ja-JP" sz="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30B99-A033-A80F-515F-C05F6BF8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9" y="662384"/>
            <a:ext cx="2352021" cy="61288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8FFF33F-BAE9-01E8-5827-D8D5DEF85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79" y="1465849"/>
            <a:ext cx="2275821" cy="400325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4A0D20C-FE6F-88B5-FAF4-CBFE39D3B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80" y="2083262"/>
            <a:ext cx="4058900" cy="10801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3F1661F-BD69-C18A-7234-2704B6594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179" y="2449749"/>
            <a:ext cx="3878664" cy="92591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E932FCA-E442-ECC4-1BEC-C2074D7C3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179" y="3634137"/>
            <a:ext cx="3878664" cy="544569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EA4201F2-07D3-3694-3577-AC39A2113A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179" y="4437183"/>
            <a:ext cx="1948161" cy="184625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4FBAB2D-6905-B2D6-E8EC-0E5CC83630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179" y="6596983"/>
            <a:ext cx="3967461" cy="109983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9E8D364-D80B-FFAB-17C1-AA155F41B1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3179" y="7921050"/>
            <a:ext cx="5133321" cy="9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8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907</Words>
  <Application>Microsoft Office PowerPoint</Application>
  <PresentationFormat>A4 210 x 297 mm</PresentationFormat>
  <Paragraphs>44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游明朝</vt:lpstr>
      <vt:lpstr>Aptos</vt:lpstr>
      <vt:lpstr>Aptos Display</vt:lpstr>
      <vt:lpstr>Arial</vt:lpstr>
      <vt:lpstr>Office テーマ</vt:lpstr>
      <vt:lpstr>キャッチゲームを作ろう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DotWork就労移行 利用者5</dc:creator>
  <cp:lastModifiedBy>DotWork就労移行 利用者5</cp:lastModifiedBy>
  <cp:revision>10</cp:revision>
  <cp:lastPrinted>2024-11-22T05:41:34Z</cp:lastPrinted>
  <dcterms:created xsi:type="dcterms:W3CDTF">2024-11-22T03:31:44Z</dcterms:created>
  <dcterms:modified xsi:type="dcterms:W3CDTF">2024-11-25T02:49:01Z</dcterms:modified>
</cp:coreProperties>
</file>