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5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56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2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7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9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7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10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17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50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2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67596-2C5E-440F-B030-996FBD8B5AF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82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ECDB5-D722-A378-31B0-0445DB936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92" y="245810"/>
            <a:ext cx="5829300" cy="471715"/>
          </a:xfrm>
        </p:spPr>
        <p:txBody>
          <a:bodyPr>
            <a:normAutofit fontScale="90000"/>
          </a:bodyPr>
          <a:lstStyle/>
          <a:p>
            <a:r>
              <a:rPr kumimoji="1" lang="ja-JP" altLang="en-US" sz="2800" dirty="0"/>
              <a:t>カウンターを作ろう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61592AB-96CF-4CCB-3C4B-C85B4AB306F7}"/>
              </a:ext>
            </a:extLst>
          </p:cNvPr>
          <p:cNvSpPr txBox="1">
            <a:spLocks/>
          </p:cNvSpPr>
          <p:nvPr/>
        </p:nvSpPr>
        <p:spPr>
          <a:xfrm>
            <a:off x="501967" y="818861"/>
            <a:ext cx="5915025" cy="471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100" dirty="0">
                <a:latin typeface="+mn-ea"/>
                <a:ea typeface="+mn-ea"/>
              </a:rPr>
              <a:t>HTML</a:t>
            </a:r>
            <a:r>
              <a:rPr lang="ja-JP" altLang="en-US" sz="1100" dirty="0">
                <a:latin typeface="+mn-ea"/>
                <a:ea typeface="+mn-ea"/>
              </a:rPr>
              <a:t>と</a:t>
            </a:r>
            <a:r>
              <a:rPr lang="en-US" altLang="ja-JP" sz="1100" dirty="0">
                <a:latin typeface="+mn-ea"/>
                <a:ea typeface="+mn-ea"/>
              </a:rPr>
              <a:t>JavaScr</a:t>
            </a:r>
            <a:r>
              <a:rPr lang="en-US" altLang="ja-JP" sz="1100" i="1" dirty="0">
                <a:latin typeface="+mn-ea"/>
                <a:ea typeface="+mn-ea"/>
              </a:rPr>
              <a:t>ipt</a:t>
            </a:r>
            <a:r>
              <a:rPr lang="ja-JP" altLang="en-US" sz="1100" i="1" dirty="0">
                <a:latin typeface="+mn-ea"/>
                <a:ea typeface="+mn-ea"/>
              </a:rPr>
              <a:t>を使用して、</a:t>
            </a:r>
            <a:br>
              <a:rPr lang="en-US" altLang="ja-JP" sz="1100" dirty="0">
                <a:latin typeface="+mn-ea"/>
                <a:ea typeface="+mn-ea"/>
              </a:rPr>
            </a:br>
            <a:r>
              <a:rPr lang="ja-JP" altLang="en-US" sz="1100" dirty="0">
                <a:latin typeface="+mn-ea"/>
                <a:ea typeface="+mn-ea"/>
              </a:rPr>
              <a:t>下の画像のようにシンプルなカウンターを作ってみましょう。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20033A1-B2DF-0036-8826-98EA1950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00" y="1366752"/>
            <a:ext cx="1081160" cy="9560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0AAD38-F1CE-98E3-F3AC-BC3760F08543}"/>
              </a:ext>
            </a:extLst>
          </p:cNvPr>
          <p:cNvSpPr txBox="1"/>
          <p:nvPr/>
        </p:nvSpPr>
        <p:spPr>
          <a:xfrm>
            <a:off x="501967" y="2564702"/>
            <a:ext cx="6203234" cy="716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ja-JP" altLang="en-US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コード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を書くためのファイルを</a:t>
            </a:r>
            <a:r>
              <a:rPr lang="ja-JP" altLang="en-US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準備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し</a:t>
            </a:r>
            <a:r>
              <a:rPr lang="ja-JP" altLang="en-US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ます。</a:t>
            </a:r>
            <a:br>
              <a:rPr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“counter.html”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という名前のファイルを作成してください。</a:t>
            </a:r>
            <a:br>
              <a:rPr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lang="en-US" altLang="ja-JP" sz="10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コードを書く枠組みを作成します。。</a:t>
            </a:r>
            <a:b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で作ったファイルに</a:t>
            </a:r>
            <a: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html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タグを追加し、中に</a:t>
            </a:r>
            <a: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タグと</a:t>
            </a:r>
            <a: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タグを追加してください。</a:t>
            </a:r>
            <a:b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lang="en-US" altLang="ja-JP" sz="10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endParaRPr kumimoji="1" lang="en-US" altLang="ja-JP" sz="1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ページタイトルを設定します。</a:t>
            </a: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で作った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タグの中に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title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タグを追加し、中身を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カウンター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としてください。</a:t>
            </a: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kumimoji="1" lang="en-US" altLang="ja-JP" sz="1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見出しを作成します。</a:t>
            </a: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で作った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タグの中に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h1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タグを追加し、中身を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カウンター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としてください。</a:t>
            </a: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kumimoji="1" lang="en-US" altLang="ja-JP" sz="1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数を表示する部分を作成します。</a:t>
            </a: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で作った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h1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タグの下に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タグを追加し、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id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属性に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”num”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と設定してください。</a:t>
            </a: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また、中身を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”0”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としてください。</a:t>
            </a:r>
            <a:endParaRPr kumimoji="1" lang="en-US" altLang="ja-JP" sz="1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endParaRPr kumimoji="1" lang="en-US" altLang="ja-JP" sz="1000" dirty="0"/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endParaRPr kumimoji="1" lang="en-US" altLang="ja-JP" sz="1000" dirty="0"/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dirty="0"/>
              <a:t>数を増やすボタンを作成します。</a:t>
            </a:r>
            <a:br>
              <a:rPr kumimoji="1" lang="en-US" altLang="ja-JP" sz="1000" dirty="0"/>
            </a:br>
            <a:r>
              <a:rPr kumimoji="1" lang="en-US" altLang="ja-JP" sz="1000" dirty="0"/>
              <a:t>5</a:t>
            </a:r>
            <a:r>
              <a:rPr kumimoji="1" lang="ja-JP" altLang="en-US" sz="1000" dirty="0"/>
              <a:t>で作った</a:t>
            </a:r>
            <a:r>
              <a:rPr kumimoji="1" lang="en-US" altLang="ja-JP" sz="1000" dirty="0"/>
              <a:t>p</a:t>
            </a:r>
            <a:r>
              <a:rPr kumimoji="1" lang="ja-JP" altLang="en-US" sz="1000" dirty="0"/>
              <a:t>タグの下に</a:t>
            </a:r>
            <a:r>
              <a:rPr kumimoji="1" lang="en-US" altLang="ja-JP" sz="1000" dirty="0"/>
              <a:t>button</a:t>
            </a:r>
            <a:r>
              <a:rPr kumimoji="1" lang="ja-JP" altLang="en-US" sz="1000" dirty="0"/>
              <a:t>タグを追加し、</a:t>
            </a:r>
            <a:r>
              <a:rPr kumimoji="1" lang="en-US" altLang="ja-JP" sz="1000" dirty="0"/>
              <a:t>onclick</a:t>
            </a:r>
            <a:r>
              <a:rPr kumimoji="1" lang="ja-JP" altLang="en-US" sz="1000" dirty="0"/>
              <a:t>属性に</a:t>
            </a:r>
            <a:r>
              <a:rPr kumimoji="1" lang="en-US" altLang="ja-JP" sz="1000" dirty="0"/>
              <a:t>”plus()”</a:t>
            </a:r>
            <a:r>
              <a:rPr kumimoji="1" lang="ja-JP" altLang="en-US" sz="1000" dirty="0"/>
              <a:t>と設定してください。</a:t>
            </a:r>
            <a:br>
              <a:rPr kumimoji="1" lang="en-US" altLang="ja-JP" sz="1000" dirty="0"/>
            </a:br>
            <a:r>
              <a:rPr kumimoji="1" lang="ja-JP" altLang="en-US" sz="1000" dirty="0"/>
              <a:t>また、中身を</a:t>
            </a:r>
            <a:r>
              <a:rPr kumimoji="1" lang="en-US" altLang="ja-JP" sz="1000" dirty="0"/>
              <a:t>”</a:t>
            </a:r>
            <a:r>
              <a:rPr kumimoji="1" lang="ja-JP" altLang="en-US" sz="1000" dirty="0"/>
              <a:t>増やす</a:t>
            </a:r>
            <a:r>
              <a:rPr kumimoji="1" lang="en-US" altLang="ja-JP" sz="1000" dirty="0"/>
              <a:t>”</a:t>
            </a:r>
            <a:r>
              <a:rPr kumimoji="1" lang="ja-JP" altLang="en-US" sz="1000" dirty="0"/>
              <a:t>としてください。</a:t>
            </a:r>
            <a:br>
              <a:rPr kumimoji="1" lang="en-US" altLang="ja-JP" sz="1000" dirty="0"/>
            </a:br>
            <a:br>
              <a:rPr kumimoji="1" lang="en-US" altLang="ja-JP" sz="1000" dirty="0"/>
            </a:br>
            <a:endParaRPr kumimoji="1" lang="en-US" altLang="ja-JP" sz="1000" dirty="0"/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dirty="0"/>
              <a:t>スクリプトの枠組みを作成します。</a:t>
            </a:r>
            <a:br>
              <a:rPr kumimoji="1" lang="en-US" altLang="ja-JP" sz="1000" dirty="0"/>
            </a:br>
            <a:r>
              <a:rPr kumimoji="1" lang="en-US" altLang="ja-JP" sz="1000" dirty="0"/>
              <a:t>3</a:t>
            </a:r>
            <a:r>
              <a:rPr kumimoji="1" lang="ja-JP" altLang="en-US" sz="1000" dirty="0"/>
              <a:t>で作った</a:t>
            </a:r>
            <a:r>
              <a:rPr kumimoji="1" lang="en-US" altLang="ja-JP" sz="1000" dirty="0"/>
              <a:t>title</a:t>
            </a:r>
            <a:r>
              <a:rPr kumimoji="1" lang="ja-JP" altLang="en-US" sz="1000" dirty="0"/>
              <a:t>タグの下に</a:t>
            </a:r>
            <a:r>
              <a:rPr kumimoji="1" lang="en-US" altLang="ja-JP" sz="1000" dirty="0"/>
              <a:t>script</a:t>
            </a:r>
            <a:r>
              <a:rPr kumimoji="1" lang="ja-JP" altLang="en-US" sz="1000" dirty="0"/>
              <a:t>タグを追加してください。</a:t>
            </a:r>
            <a:br>
              <a:rPr kumimoji="1" lang="en-US" altLang="ja-JP" sz="1000" dirty="0"/>
            </a:br>
            <a:br>
              <a:rPr kumimoji="1" lang="en-US" altLang="ja-JP" sz="1000" dirty="0"/>
            </a:br>
            <a:endParaRPr kumimoji="1" lang="en-US" altLang="ja-JP" sz="1000" dirty="0"/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dirty="0"/>
              <a:t>数を増やすプログラムの枠組みを作成します。</a:t>
            </a:r>
            <a:br>
              <a:rPr kumimoji="1" lang="en-US" altLang="ja-JP" sz="1000" dirty="0"/>
            </a:br>
            <a:r>
              <a:rPr kumimoji="1" lang="en-US" altLang="ja-JP" sz="1000" dirty="0"/>
              <a:t>7</a:t>
            </a:r>
            <a:r>
              <a:rPr kumimoji="1" lang="ja-JP" altLang="en-US" sz="1000" dirty="0"/>
              <a:t>で作った</a:t>
            </a:r>
            <a:r>
              <a:rPr kumimoji="1" lang="en-US" altLang="ja-JP" sz="1000" dirty="0"/>
              <a:t>script</a:t>
            </a:r>
            <a:r>
              <a:rPr kumimoji="1" lang="ja-JP" altLang="en-US" sz="1000" dirty="0"/>
              <a:t>タグの中に、</a:t>
            </a:r>
            <a:r>
              <a:rPr kumimoji="1" lang="en-US" altLang="ja-JP" sz="1000" dirty="0"/>
              <a:t>plus</a:t>
            </a:r>
            <a:r>
              <a:rPr kumimoji="1" lang="ja-JP" altLang="en-US" sz="1000" dirty="0"/>
              <a:t>関数を追加してください。</a:t>
            </a:r>
            <a:br>
              <a:rPr kumimoji="1" lang="en-US" altLang="ja-JP" sz="1000" dirty="0"/>
            </a:br>
            <a:br>
              <a:rPr kumimoji="1" lang="en-US" altLang="ja-JP" sz="1000" dirty="0"/>
            </a:br>
            <a:br>
              <a:rPr kumimoji="1" lang="en-US" altLang="ja-JP" sz="1000" dirty="0"/>
            </a:br>
            <a:endParaRPr kumimoji="1" lang="en-US" altLang="ja-JP" sz="1000" dirty="0"/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dirty="0"/>
              <a:t>数を増やすプログラムを作成します。</a:t>
            </a:r>
            <a:br>
              <a:rPr kumimoji="1" lang="en-US" altLang="ja-JP" sz="1000" dirty="0"/>
            </a:br>
            <a:r>
              <a:rPr kumimoji="1" lang="en-US" altLang="ja-JP" sz="1000" dirty="0"/>
              <a:t>8</a:t>
            </a:r>
            <a:r>
              <a:rPr kumimoji="1" lang="ja-JP" altLang="en-US" sz="1000" dirty="0"/>
              <a:t>で作った</a:t>
            </a:r>
            <a:r>
              <a:rPr kumimoji="1" lang="en-US" altLang="ja-JP" sz="1000" dirty="0"/>
              <a:t>plus</a:t>
            </a:r>
            <a:r>
              <a:rPr kumimoji="1" lang="ja-JP" altLang="en-US" sz="1000" dirty="0"/>
              <a:t>関数の中に、以下のコードを追加してください。</a:t>
            </a:r>
            <a:br>
              <a:rPr kumimoji="1" lang="en-US" altLang="ja-JP" sz="1000" dirty="0"/>
            </a:br>
            <a:br>
              <a:rPr kumimoji="1" lang="en-US" altLang="ja-JP" sz="1000" dirty="0"/>
            </a:br>
            <a:br>
              <a:rPr kumimoji="1" lang="en-US" altLang="ja-JP" sz="1000" dirty="0"/>
            </a:br>
            <a:endParaRPr kumimoji="1" lang="en-US" altLang="ja-JP" sz="1000" dirty="0"/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dirty="0"/>
              <a:t>完成です。お疲れ様でした。</a:t>
            </a:r>
            <a:endParaRPr kumimoji="1" lang="en-US" altLang="ja-JP" sz="1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E9D6379-8C0F-C883-059B-4758DEEF2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1" y="4650151"/>
            <a:ext cx="1615599" cy="1211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DC30545-56E4-B3AF-67B6-A9034BDE4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01" y="3499789"/>
            <a:ext cx="927045" cy="64828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C6B8190-4F8E-1965-0489-E565E51E9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01" y="5259363"/>
            <a:ext cx="1188879" cy="1379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8030AE6-A45D-279E-3E6F-FF5BDA60A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801" y="6107617"/>
            <a:ext cx="1233601" cy="15870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6FB0E66-1494-B022-CCA6-F6F533529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801" y="6922805"/>
            <a:ext cx="2522379" cy="14952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0AA4D3B-0386-89DA-5579-78578B5362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801" y="7568899"/>
            <a:ext cx="1188879" cy="15990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8C49875-7C41-DB88-9D65-5B70EE2ABE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801" y="8232997"/>
            <a:ext cx="1071115" cy="29891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6776C36-1661-6F0D-66CF-24D27E406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801" y="9036103"/>
            <a:ext cx="2713168" cy="2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336</Words>
  <Application>Microsoft Office PowerPoint</Application>
  <PresentationFormat>A4 210 x 297 mm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游明朝</vt:lpstr>
      <vt:lpstr>Aptos</vt:lpstr>
      <vt:lpstr>Aptos Display</vt:lpstr>
      <vt:lpstr>Arial</vt:lpstr>
      <vt:lpstr>Office テーマ</vt:lpstr>
      <vt:lpstr>カウンターを作ろう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DotWork就労移行 利用者5</dc:creator>
  <cp:lastModifiedBy>DotWork就労移行 利用者5</cp:lastModifiedBy>
  <cp:revision>2</cp:revision>
  <cp:lastPrinted>2024-11-20T04:25:18Z</cp:lastPrinted>
  <dcterms:created xsi:type="dcterms:W3CDTF">2024-11-20T03:24:46Z</dcterms:created>
  <dcterms:modified xsi:type="dcterms:W3CDTF">2024-11-25T02:49:38Z</dcterms:modified>
</cp:coreProperties>
</file>